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903" r:id="rId2"/>
    <p:sldMasterId id="2147483957" r:id="rId3"/>
    <p:sldMasterId id="2147484024" r:id="rId4"/>
  </p:sldMasterIdLst>
  <p:notesMasterIdLst>
    <p:notesMasterId r:id="rId22"/>
  </p:notesMasterIdLst>
  <p:sldIdLst>
    <p:sldId id="866" r:id="rId5"/>
    <p:sldId id="921" r:id="rId6"/>
    <p:sldId id="922" r:id="rId7"/>
    <p:sldId id="953" r:id="rId8"/>
    <p:sldId id="896" r:id="rId9"/>
    <p:sldId id="945" r:id="rId10"/>
    <p:sldId id="952" r:id="rId11"/>
    <p:sldId id="947" r:id="rId12"/>
    <p:sldId id="950" r:id="rId13"/>
    <p:sldId id="949" r:id="rId14"/>
    <p:sldId id="951" r:id="rId15"/>
    <p:sldId id="954" r:id="rId16"/>
    <p:sldId id="955" r:id="rId17"/>
    <p:sldId id="923" r:id="rId18"/>
    <p:sldId id="956" r:id="rId19"/>
    <p:sldId id="957" r:id="rId20"/>
    <p:sldId id="897" r:id="rId21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66"/>
            <p14:sldId id="921"/>
            <p14:sldId id="922"/>
            <p14:sldId id="953"/>
            <p14:sldId id="896"/>
            <p14:sldId id="945"/>
            <p14:sldId id="952"/>
            <p14:sldId id="947"/>
            <p14:sldId id="950"/>
            <p14:sldId id="949"/>
            <p14:sldId id="951"/>
            <p14:sldId id="954"/>
            <p14:sldId id="955"/>
            <p14:sldId id="923"/>
            <p14:sldId id="956"/>
            <p14:sldId id="957"/>
            <p14:sldId id="897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DCF"/>
    <a:srgbClr val="226668"/>
    <a:srgbClr val="FF0000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92" d="100"/>
          <a:sy n="92" d="100"/>
        </p:scale>
        <p:origin x="102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89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75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07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2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65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02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63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27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8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84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60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1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audio2.wav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.emf"/><Relationship Id="rId11" Type="http://schemas.openxmlformats.org/officeDocument/2006/relationships/audio" Target="../media/audio40.wav"/><Relationship Id="rId5" Type="http://schemas.openxmlformats.org/officeDocument/2006/relationships/image" Target="../media/image3.emf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 chào của em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88" y="1"/>
            <a:ext cx="5244668" cy="4587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4630440"/>
            <a:ext cx="6624736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err="1" smtClean="0">
                <a:latin typeface="UTM Avo" pitchFamily="18" charset="0"/>
              </a:rPr>
              <a:t>Tổng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thống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Mỹ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Barrack Obama (2009 – 2017)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/>
        </p:blipFill>
        <p:spPr bwMode="auto">
          <a:xfrm>
            <a:off x="1691680" y="53271"/>
            <a:ext cx="6120680" cy="4388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4443958"/>
            <a:ext cx="4437735" cy="8002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dirty="0" err="1" smtClean="0">
                <a:latin typeface="UTM Avo" pitchFamily="18" charset="0"/>
              </a:rPr>
              <a:t>Tổng</a:t>
            </a:r>
            <a:r>
              <a:rPr lang="en-US" sz="2200" b="1" dirty="0" smtClean="0">
                <a:latin typeface="UTM Avo" pitchFamily="18" charset="0"/>
              </a:rPr>
              <a:t> </a:t>
            </a:r>
            <a:r>
              <a:rPr lang="en-US" sz="2200" b="1" dirty="0" err="1" smtClean="0">
                <a:latin typeface="UTM Avo" pitchFamily="18" charset="0"/>
              </a:rPr>
              <a:t>thống</a:t>
            </a:r>
            <a:r>
              <a:rPr lang="en-US" sz="2200" b="1" dirty="0" smtClean="0">
                <a:latin typeface="UTM Avo" pitchFamily="18" charset="0"/>
              </a:rPr>
              <a:t> </a:t>
            </a:r>
            <a:r>
              <a:rPr lang="en-US" sz="2200" b="1" dirty="0" err="1" smtClean="0">
                <a:latin typeface="UTM Avo" pitchFamily="18" charset="0"/>
              </a:rPr>
              <a:t>Mỹ</a:t>
            </a:r>
            <a:r>
              <a:rPr lang="en-US" sz="2200" b="1" dirty="0" smtClean="0">
                <a:latin typeface="UTM Avo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Donald Trump</a:t>
            </a:r>
          </a:p>
          <a:p>
            <a:pPr algn="just"/>
            <a:endParaRPr lang="en-US" sz="22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6984776" cy="4656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4656517"/>
            <a:ext cx="443773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dirty="0" err="1" smtClean="0">
                <a:latin typeface="UTM Avo" pitchFamily="18" charset="0"/>
              </a:rPr>
              <a:t>Người</a:t>
            </a:r>
            <a:r>
              <a:rPr lang="en-US" sz="2200" b="1" dirty="0" smtClean="0">
                <a:latin typeface="UTM Avo" pitchFamily="18" charset="0"/>
              </a:rPr>
              <a:t> Dim – </a:t>
            </a:r>
            <a:r>
              <a:rPr lang="en-US" sz="2200" b="1" dirty="0" err="1" smtClean="0">
                <a:latin typeface="UTM Avo" pitchFamily="18" charset="0"/>
              </a:rPr>
              <a:t>ba</a:t>
            </a:r>
            <a:r>
              <a:rPr lang="en-US" sz="2200" b="1" dirty="0" smtClean="0">
                <a:latin typeface="UTM Avo" pitchFamily="18" charset="0"/>
              </a:rPr>
              <a:t> – </a:t>
            </a:r>
            <a:r>
              <a:rPr lang="en-US" sz="2200" b="1" dirty="0" err="1" smtClean="0">
                <a:latin typeface="UTM Avo" pitchFamily="18" charset="0"/>
              </a:rPr>
              <a:t>bu</a:t>
            </a:r>
            <a:r>
              <a:rPr lang="en-US" sz="2200" b="1" dirty="0" smtClean="0">
                <a:latin typeface="UTM Avo" pitchFamily="18" charset="0"/>
              </a:rPr>
              <a:t> - ê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7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43" y="1491630"/>
            <a:ext cx="9153369" cy="9620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 smtClean="0"/>
              <a:t>.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-1" y="72010"/>
            <a:ext cx="9180513" cy="5092030"/>
            <a:chOff x="-72008" y="123478"/>
            <a:chExt cx="9180513" cy="5092030"/>
          </a:xfrm>
        </p:grpSpPr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>
            <a:off x="2087724" y="1563638"/>
            <a:ext cx="99659" cy="37378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516217" y="1563638"/>
            <a:ext cx="72007" cy="37378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546506" y="1542909"/>
            <a:ext cx="72007" cy="3731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576797" y="1542909"/>
            <a:ext cx="99659" cy="3731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259632" y="1936758"/>
            <a:ext cx="108014" cy="3477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371949" y="1936758"/>
            <a:ext cx="108014" cy="3477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535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2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7504" y="555526"/>
            <a:ext cx="4360505" cy="573705"/>
            <a:chOff x="506623" y="2139702"/>
            <a:chExt cx="4360505" cy="573705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5107" y="2190189"/>
              <a:ext cx="4162021" cy="52321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2150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72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1131590"/>
            <a:ext cx="6813550" cy="312279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87182" y="554363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 cả bài: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438970" y="1203598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 smtClean="0">
                <a:solidFill>
                  <a:srgbClr val="FFFFD9"/>
                </a:solidFill>
                <a:latin typeface="UTM Avo" pitchFamily="18" charset="0"/>
              </a:rPr>
              <a:t>Lưu</a:t>
            </a:r>
            <a:r>
              <a:rPr lang="en-US" sz="2200" b="1" u="sng" dirty="0" smtClean="0">
                <a:solidFill>
                  <a:srgbClr val="FFFFD9"/>
                </a:solidFill>
                <a:latin typeface="UTM Avo" pitchFamily="18" charset="0"/>
              </a:rPr>
              <a:t> ý </a:t>
            </a:r>
            <a:r>
              <a:rPr lang="en-US" sz="2200" b="1" u="sng" dirty="0" err="1" smtClean="0">
                <a:solidFill>
                  <a:srgbClr val="FFFFD9"/>
                </a:solidFill>
                <a:latin typeface="UTM Avo" pitchFamily="18" charset="0"/>
              </a:rPr>
              <a:t>khi</a:t>
            </a:r>
            <a:r>
              <a:rPr lang="en-US" sz="2200" b="1" u="sng" dirty="0" smtClean="0">
                <a:solidFill>
                  <a:srgbClr val="FFFFD9"/>
                </a:solidFill>
                <a:latin typeface="UTM Avo" pitchFamily="18" charset="0"/>
              </a:rPr>
              <a:t> </a:t>
            </a:r>
            <a:r>
              <a:rPr lang="en-US" sz="2200" b="1" u="sng" dirty="0" err="1" smtClean="0">
                <a:solidFill>
                  <a:srgbClr val="FFFFD9"/>
                </a:solidFill>
                <a:latin typeface="UTM Avo" pitchFamily="18" charset="0"/>
              </a:rPr>
              <a:t>đọc</a:t>
            </a:r>
            <a:r>
              <a:rPr lang="en-US" sz="2200" b="1" u="sng" dirty="0" smtClean="0">
                <a:solidFill>
                  <a:srgbClr val="FFFFD9"/>
                </a:solidFill>
                <a:latin typeface="UTM Avo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b="1" dirty="0">
                <a:solidFill>
                  <a:srgbClr val="FFFFD9"/>
                </a:solidFill>
                <a:latin typeface="UTM Avo" pitchFamily="18" charset="0"/>
              </a:rPr>
              <a:t>Đọc đúng các tên phiên âm nước ngoài</a:t>
            </a:r>
            <a:r>
              <a:rPr lang="en-US" sz="2200" b="1" dirty="0" smtClean="0">
                <a:solidFill>
                  <a:srgbClr val="FFFFD9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en-US" sz="2200" b="1" dirty="0" err="1" smtClean="0">
                <a:solidFill>
                  <a:srgbClr val="FFFFD9"/>
                </a:solidFill>
                <a:latin typeface="UTM Avo" pitchFamily="18" charset="0"/>
              </a:rPr>
              <a:t>Đọc</a:t>
            </a:r>
            <a:r>
              <a:rPr lang="en-US" sz="2200" b="1" dirty="0" smtClean="0">
                <a:solidFill>
                  <a:srgbClr val="FFFFD9"/>
                </a:solidFill>
                <a:latin typeface="UTM Avo" pitchFamily="18" charset="0"/>
              </a:rPr>
              <a:t> </a:t>
            </a:r>
            <a:r>
              <a:rPr lang="vi-VN" sz="2200" b="1" dirty="0" smtClean="0">
                <a:solidFill>
                  <a:srgbClr val="FFFFD9"/>
                </a:solidFill>
                <a:latin typeface="UTM Avo" pitchFamily="18" charset="0"/>
              </a:rPr>
              <a:t>rõ </a:t>
            </a:r>
            <a:r>
              <a:rPr lang="vi-VN" sz="2200" b="1" dirty="0">
                <a:solidFill>
                  <a:srgbClr val="FFFFD9"/>
                </a:solidFill>
                <a:latin typeface="UTM Avo" pitchFamily="18" charset="0"/>
              </a:rPr>
              <a:t>ràng, ngắt nghỉ hơi đúng, dừng hơi </a:t>
            </a:r>
            <a:r>
              <a:rPr lang="vi-VN" sz="2200" b="1" dirty="0" smtClean="0">
                <a:solidFill>
                  <a:srgbClr val="FFFFD9"/>
                </a:solidFill>
                <a:latin typeface="UTM Avo" pitchFamily="18" charset="0"/>
              </a:rPr>
              <a:t>l</a:t>
            </a:r>
            <a:r>
              <a:rPr lang="en-US" sz="2200" b="1" dirty="0">
                <a:solidFill>
                  <a:srgbClr val="FFFFD9"/>
                </a:solidFill>
                <a:latin typeface="UTM Avo" pitchFamily="18" charset="0"/>
              </a:rPr>
              <a:t>â</a:t>
            </a:r>
            <a:r>
              <a:rPr lang="vi-VN" sz="2200" b="1" dirty="0" smtClean="0">
                <a:solidFill>
                  <a:srgbClr val="FFFFD9"/>
                </a:solidFill>
                <a:latin typeface="UTM Avo" pitchFamily="18" charset="0"/>
              </a:rPr>
              <a:t>u </a:t>
            </a:r>
            <a:r>
              <a:rPr lang="vi-VN" sz="2200" b="1" dirty="0">
                <a:solidFill>
                  <a:srgbClr val="FFFFD9"/>
                </a:solidFill>
                <a:latin typeface="UTM Avo" pitchFamily="18" charset="0"/>
              </a:rPr>
              <a:t>hơn sau mỗi đoạn của bài đọc. </a:t>
            </a:r>
            <a:endParaRPr lang="en-US" sz="2200" b="1" dirty="0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614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11" y="1059582"/>
            <a:ext cx="75914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9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 smtClean="0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  <a:endParaRPr lang="en-US" sz="20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3870" y="1890171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03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35496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504" y="1203598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Niu Di-lân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63047" y="555526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  <a:endParaRPr lang="en-US" sz="22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9285" y="3851787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Đại Dương.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" y="1616549"/>
            <a:ext cx="2044272" cy="220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32"/>
          <p:cNvSpPr>
            <a:spLocks noChangeArrowheads="1"/>
          </p:cNvSpPr>
          <p:nvPr/>
        </p:nvSpPr>
        <p:spPr bwMode="auto">
          <a:xfrm>
            <a:off x="2322003" y="1232760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94011" y="1232760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Ấn Độ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5792" y="3880949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Á.</a:t>
            </a: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4600555" y="1207074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72563" y="1207074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Mỹ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4344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Mỹ.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912259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96801" y="1203598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  Dim-ba-bu-ê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26048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mtClean="0">
                <a:latin typeface="+mj-lt"/>
              </a:rPr>
              <a:t>Một nước ở   Châu Phi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45" y="1671137"/>
            <a:ext cx="1691830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6245"/>
            <a:ext cx="2152793" cy="13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09304"/>
            <a:ext cx="2212249" cy="17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1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1" grpId="0"/>
      <p:bldP spid="27" grpId="0" animBg="1"/>
      <p:bldP spid="28" grpId="0"/>
      <p:bldP spid="29" grpId="0"/>
      <p:bldP spid="31" grpId="0" animBg="1"/>
      <p:bldP spid="32" grpId="0"/>
      <p:bldP spid="33" grpId="0"/>
      <p:bldP spid="38" grpId="0" animBg="1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92546"/>
            <a:ext cx="8284412" cy="4659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4567436"/>
            <a:ext cx="6624736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err="1" smtClean="0">
                <a:latin typeface="UTM Avo" pitchFamily="18" charset="0"/>
              </a:rPr>
              <a:t>Người</a:t>
            </a:r>
            <a:r>
              <a:rPr lang="en-US" sz="2400" b="1" dirty="0" smtClean="0">
                <a:latin typeface="UTM Avo" pitchFamily="18" charset="0"/>
              </a:rPr>
              <a:t> Ma – ô – </a:t>
            </a:r>
            <a:r>
              <a:rPr lang="en-US" sz="2400" b="1" dirty="0" err="1" smtClean="0">
                <a:latin typeface="UTM Avo" pitchFamily="18" charset="0"/>
              </a:rPr>
              <a:t>ri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trong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lễ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hội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7842"/>
            <a:ext cx="6408712" cy="4479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4587974"/>
            <a:ext cx="7560840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err="1" smtClean="0">
                <a:latin typeface="UTM Avo" pitchFamily="18" charset="0"/>
              </a:rPr>
              <a:t>Thủ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tướng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Nguyễn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Xuân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Phúc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và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cách</a:t>
            </a:r>
            <a:r>
              <a:rPr lang="en-US" sz="2400" b="1" dirty="0" smtClean="0">
                <a:latin typeface="UTM Avo" pitchFamily="18" charset="0"/>
              </a:rPr>
              <a:t> </a:t>
            </a:r>
            <a:r>
              <a:rPr lang="en-US" sz="2400" b="1" dirty="0" err="1" smtClean="0">
                <a:latin typeface="UTM Avo" pitchFamily="18" charset="0"/>
              </a:rPr>
              <a:t>chào</a:t>
            </a:r>
            <a:r>
              <a:rPr lang="en-US" sz="2400" b="1" dirty="0" smtClean="0">
                <a:latin typeface="UTM Avo" pitchFamily="18" charset="0"/>
              </a:rPr>
              <a:t> “</a:t>
            </a:r>
            <a:r>
              <a:rPr lang="en-US" sz="2400" b="1" dirty="0" err="1" smtClean="0">
                <a:latin typeface="UTM Avo" pitchFamily="18" charset="0"/>
              </a:rPr>
              <a:t>honggi</a:t>
            </a:r>
            <a:r>
              <a:rPr lang="en-US" sz="2400" b="1" dirty="0" smtClean="0">
                <a:latin typeface="UTM Avo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6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3478"/>
            <a:ext cx="6096000" cy="4314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4515966"/>
            <a:ext cx="6624736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truyền thống Sari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6402"/>
            <a:ext cx="5308837" cy="44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40754</TotalTime>
  <Words>243</Words>
  <Application>Microsoft Office PowerPoint</Application>
  <PresentationFormat>On-screen Show (16:9)</PresentationFormat>
  <Paragraphs>56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Microsoft YaHei</vt:lpstr>
      <vt:lpstr>宋体</vt:lpstr>
      <vt:lpstr>Arial</vt:lpstr>
      <vt:lpstr>Calibri</vt:lpstr>
      <vt:lpstr>Calibri Light</vt:lpstr>
      <vt:lpstr>Times New Roman</vt:lpstr>
      <vt:lpstr>UTM Avo</vt:lpstr>
      <vt:lpstr>等线</vt:lpstr>
      <vt:lpstr>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ACER</cp:lastModifiedBy>
  <cp:revision>965</cp:revision>
  <dcterms:created xsi:type="dcterms:W3CDTF">2015-04-15T03:07:00Z</dcterms:created>
  <dcterms:modified xsi:type="dcterms:W3CDTF">2025-03-26T07:26:37Z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