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0"/>
  </p:notesMasterIdLst>
  <p:sldIdLst>
    <p:sldId id="260" r:id="rId3"/>
    <p:sldId id="282" r:id="rId4"/>
    <p:sldId id="311" r:id="rId5"/>
    <p:sldId id="312" r:id="rId6"/>
    <p:sldId id="313" r:id="rId7"/>
    <p:sldId id="314" r:id="rId8"/>
    <p:sldId id="31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79" d="100"/>
          <a:sy n="79" d="100"/>
        </p:scale>
        <p:origin x="1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3/26/2025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1600" dirty="0"/>
              <a:t>Nam – áo xanh: số 362</a:t>
            </a:r>
          </a:p>
          <a:p>
            <a:r>
              <a:rPr lang="x-none" sz="1600" dirty="0"/>
              <a:t>Việt – áo cam: số 363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x-none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xmlns="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x-none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x-none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x-none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x-none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xmlns="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x-none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291</Words>
  <Application>Microsoft Office PowerPoint</Application>
  <PresentationFormat>Widescreen</PresentationFormat>
  <Paragraphs>90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303</cp:revision>
  <dcterms:created xsi:type="dcterms:W3CDTF">2021-06-02T01:34:28Z</dcterms:created>
  <dcterms:modified xsi:type="dcterms:W3CDTF">2025-03-26T07:52:30Z</dcterms:modified>
</cp:coreProperties>
</file>