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852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94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04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701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79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262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6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37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143967" y="2286690"/>
            <a:ext cx="1322232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5" name="Google Shape;4555;p19"/>
          <p:cNvSpPr txBox="1"/>
          <p:nvPr/>
        </p:nvSpPr>
        <p:spPr>
          <a:xfrm>
            <a:off x="6425949" y="2272098"/>
            <a:ext cx="1207726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/>
                <a:gridCol w="2168025"/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Cookie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3</cp:revision>
  <dcterms:created xsi:type="dcterms:W3CDTF">2021-06-02T01:34:28Z</dcterms:created>
  <dcterms:modified xsi:type="dcterms:W3CDTF">2025-03-26T07:40:21Z</dcterms:modified>
</cp:coreProperties>
</file>