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ookie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2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08528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2940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6" name="Google Shape;43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7169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1" name="Google Shape;43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48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0590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7" name="Google Shape;43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32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7739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273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346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Cookie"/>
                  <a:ea typeface="Cookie"/>
                  <a:cs typeface="Cookie"/>
                  <a:sym typeface="Cookie"/>
                </a:rPr>
                <a:t>CHỦ ĐỀ 11</a:t>
              </a:r>
              <a:endParaRPr/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ĐỘ DÀI VÀ ĐƠN VỊ ĐO ĐỘ DÀI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Cookie"/>
                <a:ea typeface="Cookie"/>
                <a:cs typeface="Cookie"/>
                <a:sym typeface="Cookie"/>
              </a:rPr>
              <a:t>TIỀN VIỆT NAM</a:t>
            </a:r>
            <a:endParaRPr/>
          </a:p>
        </p:txBody>
      </p:sp>
      <p:sp>
        <p:nvSpPr>
          <p:cNvPr id="4344" name="Google Shape;4344;p1"/>
          <p:cNvSpPr txBox="1"/>
          <p:nvPr/>
        </p:nvSpPr>
        <p:spPr>
          <a:xfrm>
            <a:off x="2677316" y="1899542"/>
            <a:ext cx="6348212" cy="326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55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ĐỀ- XI- MÉT. MÉT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KI-LÔ-MÉT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4" name="Google Shape;4354;p3"/>
          <p:cNvPicPr preferRelativeResize="0"/>
          <p:nvPr/>
        </p:nvPicPr>
        <p:blipFill rotWithShape="1">
          <a:blip r:embed="rId3">
            <a:alphaModFix/>
          </a:blip>
          <a:srcRect l="-2575" t="-639" r="13044" b="85273"/>
          <a:stretch/>
        </p:blipFill>
        <p:spPr>
          <a:xfrm>
            <a:off x="2398954" y="852736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1265505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1237633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-117991" y="3174450"/>
            <a:ext cx="2843829" cy="3407842"/>
            <a:chOff x="-51731" y="3174450"/>
            <a:chExt cx="2843829" cy="3407842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4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Bút chì dài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đề- xi- mét.</a:t>
                </a:r>
                <a:endParaRPr/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5">
            <a:alphaModFix/>
          </a:blip>
          <a:srcRect t="40555" r="38535" b="39999"/>
          <a:stretch/>
        </p:blipFill>
        <p:spPr>
          <a:xfrm>
            <a:off x="1797298" y="1670605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là một đơn vị đo độ dài.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viết là dm.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dm = 10 cm; 10 cm = 1dm.</a:t>
            </a:r>
            <a:endParaRPr/>
          </a:p>
        </p:txBody>
      </p:sp>
      <p:sp>
        <p:nvSpPr>
          <p:cNvPr id="4364" name="Google Shape;4364;p3"/>
          <p:cNvSpPr txBox="1"/>
          <p:nvPr/>
        </p:nvSpPr>
        <p:spPr>
          <a:xfrm>
            <a:off x="2566737" y="453296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Đề - xi - mét</a:t>
            </a:r>
            <a:endParaRPr/>
          </a:p>
        </p:txBody>
      </p:sp>
      <p:grpSp>
        <p:nvGrpSpPr>
          <p:cNvPr id="4365" name="Google Shape;4365;p3"/>
          <p:cNvGrpSpPr/>
          <p:nvPr/>
        </p:nvGrpSpPr>
        <p:grpSpPr>
          <a:xfrm>
            <a:off x="5336414" y="3085305"/>
            <a:ext cx="6324855" cy="2662825"/>
            <a:chOff x="5336414" y="3085305"/>
            <a:chExt cx="6324855" cy="266282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6">
              <a:alphaModFix/>
            </a:blip>
            <a:srcRect l="5525" t="1739" r="68269" b="64444"/>
            <a:stretch/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Gang tay mình dài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khoảng 1 đề- xi- mét.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3">
            <a:alphaModFix/>
          </a:blip>
          <a:srcRect b="46143"/>
          <a:stretch/>
        </p:blipFill>
        <p:spPr>
          <a:xfrm>
            <a:off x="1296411" y="707581"/>
            <a:ext cx="9599177" cy="36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2566737" y="453296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Mét</a:t>
            </a:r>
            <a:endParaRPr/>
          </a:p>
        </p:txBody>
      </p:sp>
      <p:sp>
        <p:nvSpPr>
          <p:cNvPr id="4375" name="Google Shape;4375;p4"/>
          <p:cNvSpPr/>
          <p:nvPr/>
        </p:nvSpPr>
        <p:spPr>
          <a:xfrm>
            <a:off x="1296411" y="4249718"/>
            <a:ext cx="9599177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viết là 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 = 10 dm; 1 m = 100 cm; 10 dm = 1 m; 100 cm = 1m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66857" y="1498114"/>
            <a:ext cx="10350817" cy="594936"/>
            <a:chOff x="666857" y="1498114"/>
            <a:chExt cx="10350817" cy="594936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endParaRPr/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234227" y="1631385"/>
              <a:ext cx="9783447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 dm = 20 cm; 		3 m = 30 dm;		   2 m = 200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2353056" y="2078841"/>
            <a:ext cx="9180576" cy="1508984"/>
            <a:chOff x="2353056" y="2078841"/>
            <a:chExt cx="9180576" cy="1508984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dm =          cm; 	        1 m =          dm; 	 1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 dm =          cm; 	        5 m =          dm; 	 3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3459258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3459258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6709484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6709484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8" name="Google Shape;4398;p6"/>
            <p:cNvSpPr/>
            <p:nvPr/>
          </p:nvSpPr>
          <p:spPr>
            <a:xfrm>
              <a:off x="9751563" y="2214445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9" name="Google Shape;4399;p6"/>
            <p:cNvSpPr/>
            <p:nvPr/>
          </p:nvSpPr>
          <p:spPr>
            <a:xfrm>
              <a:off x="9751563" y="299885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666857" y="3998526"/>
            <a:ext cx="7002145" cy="594936"/>
            <a:chOff x="666857" y="1498114"/>
            <a:chExt cx="7002145" cy="594936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endParaRPr/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631385"/>
              <a:ext cx="6434775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20 cm = 2 dm; 		30 dm = 3m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2353056" y="4579253"/>
            <a:ext cx="9180576" cy="1508984"/>
            <a:chOff x="2353056" y="2078841"/>
            <a:chExt cx="9180576" cy="1508984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 cm =           dm; 	        50 cm =           dm;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 dm =           m; 	        20 dm =           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636235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636235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7063442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7063442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3523408" y="226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0" name="Google Shape;4410;p6"/>
          <p:cNvSpPr txBox="1"/>
          <p:nvPr/>
        </p:nvSpPr>
        <p:spPr>
          <a:xfrm>
            <a:off x="3528328" y="301803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4411" name="Google Shape;4411;p6"/>
          <p:cNvSpPr txBox="1"/>
          <p:nvPr/>
        </p:nvSpPr>
        <p:spPr>
          <a:xfrm>
            <a:off x="6784906" y="227889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2" name="Google Shape;4412;p6"/>
          <p:cNvSpPr txBox="1"/>
          <p:nvPr/>
        </p:nvSpPr>
        <p:spPr>
          <a:xfrm>
            <a:off x="6804574" y="303597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4413" name="Google Shape;4413;p6"/>
          <p:cNvSpPr txBox="1"/>
          <p:nvPr/>
        </p:nvSpPr>
        <p:spPr>
          <a:xfrm>
            <a:off x="9735997" y="224786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414" name="Google Shape;4414;p6"/>
          <p:cNvSpPr txBox="1"/>
          <p:nvPr/>
        </p:nvSpPr>
        <p:spPr>
          <a:xfrm>
            <a:off x="9726169" y="303443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4415" name="Google Shape;4415;p6"/>
          <p:cNvSpPr txBox="1"/>
          <p:nvPr/>
        </p:nvSpPr>
        <p:spPr>
          <a:xfrm>
            <a:off x="3827959" y="4772632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416" name="Google Shape;4416;p6"/>
          <p:cNvSpPr txBox="1"/>
          <p:nvPr/>
        </p:nvSpPr>
        <p:spPr>
          <a:xfrm>
            <a:off x="3818131" y="552970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417" name="Google Shape;4417;p6"/>
          <p:cNvSpPr txBox="1"/>
          <p:nvPr/>
        </p:nvSpPr>
        <p:spPr>
          <a:xfrm>
            <a:off x="7245430" y="477623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418" name="Google Shape;4418;p6"/>
          <p:cNvSpPr txBox="1"/>
          <p:nvPr/>
        </p:nvSpPr>
        <p:spPr>
          <a:xfrm>
            <a:off x="7235602" y="553331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 học lớp Mai dài</a:t>
            </a:r>
            <a:endParaRPr/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</a:t>
            </a:r>
            <a:endParaRPr/>
          </a:p>
        </p:txBody>
      </p:sp>
      <p:cxnSp>
        <p:nvCxnSpPr>
          <p:cNvPr id="4425" name="Google Shape;4425;p7"/>
          <p:cNvCxnSpPr>
            <a:endCxn id="4424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độ dài thích hợp (Theo mẫu): </a:t>
              </a:r>
              <a:endParaRPr/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 học của Mai dài</a:t>
            </a:r>
            <a:endParaRPr/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bút chì dài</a:t>
            </a:r>
            <a:endParaRPr/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cm</a:t>
            </a:r>
            <a:endParaRPr/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dm</a:t>
            </a:r>
            <a:endParaRPr/>
          </a:p>
        </p:txBody>
      </p:sp>
      <p:cxnSp>
        <p:nvCxnSpPr>
          <p:cNvPr id="4433" name="Google Shape;4433;p7"/>
          <p:cNvCxnSpPr>
            <a:stCxn id="4430" idx="2"/>
            <a:endCxn id="4431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name="adj1" fmla="val 6029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4" name="Google Shape;4434;p7"/>
          <p:cNvCxnSpPr>
            <a:stCxn id="4429" idx="2"/>
            <a:endCxn id="4432" idx="0"/>
          </p:cNvCxnSpPr>
          <p:nvPr/>
        </p:nvCxnSpPr>
        <p:spPr>
          <a:xfrm rot="-5400000" flipH="1">
            <a:off x="3590236" y="1704435"/>
            <a:ext cx="1145100" cy="3488100"/>
          </a:xfrm>
          <a:prstGeom prst="curvedConnector3">
            <a:avLst>
              <a:gd name="adj1" fmla="val 82192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5" name="Google Shape;44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0" name="Google Shape;44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1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442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nào nói đúng? </a:t>
              </a:r>
              <a:endParaRPr/>
            </a:p>
          </p:txBody>
        </p:sp>
        <p:sp>
          <p:nvSpPr>
            <p:cNvPr id="4443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4444" name="Google Shape;4444;p8"/>
          <p:cNvSpPr txBox="1"/>
          <p:nvPr/>
        </p:nvSpPr>
        <p:spPr>
          <a:xfrm>
            <a:off x="855408" y="5771336"/>
            <a:ext cx="45544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Rô- bốt và Mai nói đúng.</a:t>
            </a:r>
            <a:endParaRPr/>
          </a:p>
        </p:txBody>
      </p:sp>
      <p:sp>
        <p:nvSpPr>
          <p:cNvPr id="4445" name="Google Shape;4445;p8"/>
          <p:cNvSpPr txBox="1"/>
          <p:nvPr/>
        </p:nvSpPr>
        <p:spPr>
          <a:xfrm>
            <a:off x="5299588" y="5771336"/>
            <a:ext cx="60308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( 2 sải tay khoảng 2m; 2m = 200cm) 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Widescreen</PresentationFormat>
  <Paragraphs>61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Cookie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3</cp:revision>
  <dcterms:created xsi:type="dcterms:W3CDTF">2021-06-02T01:34:28Z</dcterms:created>
  <dcterms:modified xsi:type="dcterms:W3CDTF">2025-03-26T07:38:56Z</dcterms:modified>
</cp:coreProperties>
</file>