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852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94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42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71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03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25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52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89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2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Cookie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</cp:revision>
  <dcterms:created xsi:type="dcterms:W3CDTF">2021-06-02T01:34:28Z</dcterms:created>
  <dcterms:modified xsi:type="dcterms:W3CDTF">2025-03-26T07:39:37Z</dcterms:modified>
</cp:coreProperties>
</file>