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1817239695" r:id="rId3"/>
    <p:sldId id="256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1817239694" r:id="rId12"/>
    <p:sldId id="1817239714" r:id="rId13"/>
    <p:sldId id="1817239721" r:id="rId14"/>
    <p:sldId id="1817239715" r:id="rId15"/>
    <p:sldId id="1817239722" r:id="rId16"/>
    <p:sldId id="1817239717" r:id="rId17"/>
    <p:sldId id="1817239718" r:id="rId18"/>
    <p:sldId id="1817239698" r:id="rId19"/>
    <p:sldId id="1817239712" r:id="rId20"/>
    <p:sldId id="1817239719" r:id="rId21"/>
    <p:sldId id="1817239713" r:id="rId22"/>
    <p:sldId id="1817239720" r:id="rId23"/>
    <p:sldId id="555" r:id="rId24"/>
    <p:sldId id="18172397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9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9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627D-6A46-4209-B224-2F4A414233C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D89E334-04F1-4526-42DB-801A1A0AB4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88" y="-7670948"/>
            <a:ext cx="1523558" cy="152355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ED3CF6-ADC1-FD40-537A-EB1B316D7D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69" y="0"/>
            <a:ext cx="1729311" cy="172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0.wmf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91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8" y="679447"/>
            <a:ext cx="11723624" cy="5925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280" y="1524000"/>
            <a:ext cx="9616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….?...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6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5</a:t>
              </a:r>
              <a:r>
                <a:rPr lang="vi-VN" sz="45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260013" y="4213714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C. 50 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D. 5 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59458" y="5181146"/>
            <a:ext cx="4706520" cy="1115665"/>
            <a:chOff x="1145158" y="5380668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5158" y="5380668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735047" y="5522703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B. 50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A. 500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A. 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8031972" y="5483864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D. 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B. 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938082" cy="1115665"/>
            <a:chOff x="1164030" y="3929770"/>
            <a:chExt cx="4938082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853486" y="417524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C. 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15327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153279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C. 30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D. 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A. 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02285" y="409238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B. 12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81999"/>
              </p:ext>
            </p:extLst>
          </p:nvPr>
        </p:nvGraphicFramePr>
        <p:xfrm>
          <a:off x="6019800" y="3230563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19800" y="3230563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6508"/>
              </p:ext>
            </p:extLst>
          </p:nvPr>
        </p:nvGraphicFramePr>
        <p:xfrm>
          <a:off x="6019800" y="3230563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19800" y="3230563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443603" y="20609"/>
            <a:ext cx="7919597" cy="3514856"/>
            <a:chOff x="2347133" y="220131"/>
            <a:chExt cx="7290950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347133" y="1567347"/>
              <a:ext cx="7073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2,3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</a:t>
              </a:r>
              <a:r>
                <a:rPr lang="en-SG" sz="5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....</a:t>
              </a:r>
              <a:r>
                <a:rPr lang="en-SG" sz="54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…</a:t>
              </a:r>
              <a:r>
                <a:rPr lang="en-SG" sz="54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1" y="3765011"/>
            <a:ext cx="5692177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060021" y="4129950"/>
              <a:ext cx="360526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C. 2 </a:t>
              </a:r>
              <a:r>
                <a:rPr kumimoji="0" lang="en-US" sz="4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giờ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23 </a:t>
              </a:r>
              <a:r>
                <a:rPr kumimoji="0" lang="en-US" sz="45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phút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1920" y="3831630"/>
            <a:ext cx="5825185" cy="1115665"/>
            <a:chOff x="5156259" y="5348771"/>
            <a:chExt cx="5825185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6259" y="5348771"/>
              <a:ext cx="5825185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5354847" y="5455436"/>
              <a:ext cx="451367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A. </a:t>
              </a: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2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1920" y="5456757"/>
            <a:ext cx="5776021" cy="1115665"/>
            <a:chOff x="1114866" y="5341743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4866" y="5341743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88065" y="5573739"/>
              <a:ext cx="385066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B. 2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30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5584104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5030" y="4046525"/>
              <a:ext cx="391477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D. </a:t>
              </a: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2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18 </a:t>
              </a:r>
              <a:r>
                <a:rPr lang="en-US" sz="45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20609"/>
            <a:ext cx="8655104" cy="3514856"/>
            <a:chOff x="2553916" y="220131"/>
            <a:chExt cx="8655104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8655104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675115"/>
              <a:ext cx="78768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en-US" sz="5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15 </a:t>
              </a:r>
              <a:r>
                <a:rPr lang="en-US" sz="54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r>
                <a:rPr lang="vi-VN" sz="54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846192" y="4089120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C. 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5048130" cy="1115665"/>
            <a:chOff x="6274924" y="5348771"/>
            <a:chExt cx="504813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911364" y="5437407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D. 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258595" y="5475420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B. 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250333" y="4025787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smtClean="0">
                  <a:solidFill>
                    <a:prstClr val="white"/>
                  </a:solidFill>
                  <a:latin typeface="Cambria" panose="02040503050406030204" pitchFamily="18" charset="0"/>
                </a:rPr>
                <a:t>A. 75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403</Words>
  <Application>Microsoft Office PowerPoint</Application>
  <PresentationFormat>Widescreen</PresentationFormat>
  <Paragraphs>65</Paragraphs>
  <Slides>23</Slides>
  <Notes>4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#9Slide05 Pattaya</vt:lpstr>
      <vt:lpstr>Aptos</vt:lpstr>
      <vt:lpstr>Aptos Display</vt:lpstr>
      <vt:lpstr>微软雅黑</vt:lpstr>
      <vt:lpstr>Arial</vt:lpstr>
      <vt:lpstr>Cambria</vt:lpstr>
      <vt:lpstr>Cambria Math</vt:lpstr>
      <vt:lpstr>Times New Roman</vt:lpstr>
      <vt:lpstr>Office Theme</vt:lpstr>
      <vt:lpstr>Office 主题​​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May Tinh Hoang Phat</cp:lastModifiedBy>
  <cp:revision>76</cp:revision>
  <dcterms:created xsi:type="dcterms:W3CDTF">2024-06-22T08:49:28Z</dcterms:created>
  <dcterms:modified xsi:type="dcterms:W3CDTF">2025-03-10T07:57:04Z</dcterms:modified>
</cp:coreProperties>
</file>