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62" r:id="rId11"/>
    <p:sldId id="285" r:id="rId12"/>
    <p:sldId id="286" r:id="rId13"/>
    <p:sldId id="268" r:id="rId14"/>
    <p:sldId id="266" r:id="rId15"/>
    <p:sldId id="287" r:id="rId16"/>
    <p:sldId id="288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884" y="-92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6EC04CF-86BE-10DF-F9E5-70E42350425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23505" cy="17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D4FF755-D208-44EC-5870-C6C3D0690D8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300" y="0"/>
            <a:ext cx="1987252" cy="198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2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1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20.png"/><Relationship Id="rId5" Type="http://schemas.microsoft.com/office/2007/relationships/media" Target="../media/media3.mp4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9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9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E6230-CA60-330B-3FC7-769E8E82477D}"/>
              </a:ext>
            </a:extLst>
          </p:cNvPr>
          <p:cNvSpPr txBox="1"/>
          <p:nvPr/>
        </p:nvSpPr>
        <p:spPr>
          <a:xfrm>
            <a:off x="1282700" y="419100"/>
            <a:ext cx="10579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Ngày cuối tuần, Rô-bốt làm hộp đựng bút từ vỏ chai nhựa. Buổi sáng, từ 8 giờ 10 phút đến 10 giờ 20 phút, Rô-bốt làm được 2 hộp bút. Buổi chiều từ 14 giờ đến 15 giờ 5 phút, Rô-bốt làm được 1 hộp bút. Hỏi trung bình Rô-bốt làm 1 hộp bút hết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8351B-A61F-EB8A-37E8-89418504C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515354"/>
            <a:ext cx="6235700" cy="3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E1F3AC-FEE0-E8D3-D4B1-81EE7D957979}"/>
              </a:ext>
            </a:extLst>
          </p:cNvPr>
          <p:cNvSpPr txBox="1"/>
          <p:nvPr/>
        </p:nvSpPr>
        <p:spPr>
          <a:xfrm>
            <a:off x="812800" y="673100"/>
            <a:ext cx="10871200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10giờ 20- 8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= 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14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robot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 ( 2+ 1)=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CEA80-965B-9D5F-79F9-A250F2E7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E919C-177E-0FF7-21E2-8DE88B16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72" y="1112310"/>
            <a:ext cx="5523455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5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Học Trả Chữ Số - Ảnh miễn phí trên Pixabay">
            <a:extLst>
              <a:ext uri="{FF2B5EF4-FFF2-40B4-BE49-F238E27FC236}">
                <a16:creationId xmlns:a16="http://schemas.microsoft.com/office/drawing/2014/main" id="{2F5907CB-2233-DBD0-AEED-19C689CA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5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Nhà của kiến ở vị trí A, nhà của ve sầu ở vị trí C và kiến chỉ đến được nhà ve sầu bằng cách đi qua các đoạn đường như hình dưới đây. Biết rằng các đoạn AM, MN và NC dài bằng nhau.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42307-712B-FDD3-FFF5-ABC92D42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25" y="1776413"/>
            <a:ext cx="7178675" cy="3589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0D7E9-7562-7BFF-7119-C57BDA713CB5}"/>
              </a:ext>
            </a:extLst>
          </p:cNvPr>
          <p:cNvSpPr txBox="1"/>
          <p:nvPr/>
        </p:nvSpPr>
        <p:spPr>
          <a:xfrm>
            <a:off x="876300" y="52451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Tìm đường đi ngắn nhất để kiến đến nhà ve sầu và quay về vị trí ban đầu.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Kiến mất 1,5 phút để đi từ A đến M và những đoạn đường dài bằng nhau kiến đi hết thời gian như nhau. Nếu kiến ở lại nhà ve sầu 5 phút và không nghỉ giữa đường thì hết bao lâu để kiến hoàn thành đường đi ở câu a?</a:t>
            </a:r>
          </a:p>
        </p:txBody>
      </p:sp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1041400" y="3975100"/>
            <a:ext cx="1041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đi ngắn nhất để kiến đến nhà ve sầu và quay về vị trí ban đầu là:</a:t>
            </a:r>
          </a:p>
          <a:p>
            <a:pPr algn="just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→ M → N → C → N → M → A.</a:t>
            </a:r>
          </a:p>
          <a:p>
            <a:pPr algn="just"/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5D905C-2880-ABC5-F180-6D4BE5F0816A}"/>
              </a:ext>
            </a:extLst>
          </p:cNvPr>
          <p:cNvSpPr/>
          <p:nvPr/>
        </p:nvSpPr>
        <p:spPr>
          <a:xfrm>
            <a:off x="3098800" y="1163491"/>
            <a:ext cx="5257800" cy="2548011"/>
          </a:xfrm>
          <a:custGeom>
            <a:avLst/>
            <a:gdLst>
              <a:gd name="connsiteX0" fmla="*/ 0 w 5257800"/>
              <a:gd name="connsiteY0" fmla="*/ 43009 h 2548011"/>
              <a:gd name="connsiteX1" fmla="*/ 1917700 w 5257800"/>
              <a:gd name="connsiteY1" fmla="*/ 55709 h 2548011"/>
              <a:gd name="connsiteX2" fmla="*/ 2400300 w 5257800"/>
              <a:gd name="connsiteY2" fmla="*/ 81109 h 2548011"/>
              <a:gd name="connsiteX3" fmla="*/ 2413000 w 5257800"/>
              <a:gd name="connsiteY3" fmla="*/ 474809 h 2548011"/>
              <a:gd name="connsiteX4" fmla="*/ 2425700 w 5257800"/>
              <a:gd name="connsiteY4" fmla="*/ 563709 h 2548011"/>
              <a:gd name="connsiteX5" fmla="*/ 2438400 w 5257800"/>
              <a:gd name="connsiteY5" fmla="*/ 855809 h 2548011"/>
              <a:gd name="connsiteX6" fmla="*/ 2451100 w 5257800"/>
              <a:gd name="connsiteY6" fmla="*/ 2443309 h 2548011"/>
              <a:gd name="connsiteX7" fmla="*/ 2527300 w 5257800"/>
              <a:gd name="connsiteY7" fmla="*/ 2481409 h 2548011"/>
              <a:gd name="connsiteX8" fmla="*/ 4178300 w 5257800"/>
              <a:gd name="connsiteY8" fmla="*/ 2506809 h 2548011"/>
              <a:gd name="connsiteX9" fmla="*/ 4813300 w 5257800"/>
              <a:gd name="connsiteY9" fmla="*/ 2532209 h 2548011"/>
              <a:gd name="connsiteX10" fmla="*/ 5257800 w 5257800"/>
              <a:gd name="connsiteY10" fmla="*/ 2506809 h 254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48011">
                <a:moveTo>
                  <a:pt x="0" y="43009"/>
                </a:moveTo>
                <a:lnTo>
                  <a:pt x="1917700" y="55709"/>
                </a:lnTo>
                <a:cubicBezTo>
                  <a:pt x="2398907" y="55709"/>
                  <a:pt x="2289455" y="-85158"/>
                  <a:pt x="2400300" y="81109"/>
                </a:cubicBezTo>
                <a:cubicBezTo>
                  <a:pt x="2404533" y="212342"/>
                  <a:pt x="2406099" y="343689"/>
                  <a:pt x="2413000" y="474809"/>
                </a:cubicBezTo>
                <a:cubicBezTo>
                  <a:pt x="2414573" y="504702"/>
                  <a:pt x="2423709" y="533841"/>
                  <a:pt x="2425700" y="563709"/>
                </a:cubicBezTo>
                <a:cubicBezTo>
                  <a:pt x="2432183" y="660952"/>
                  <a:pt x="2434167" y="758442"/>
                  <a:pt x="2438400" y="855809"/>
                </a:cubicBezTo>
                <a:cubicBezTo>
                  <a:pt x="2442633" y="1384976"/>
                  <a:pt x="2422203" y="1914915"/>
                  <a:pt x="2451100" y="2443309"/>
                </a:cubicBezTo>
                <a:cubicBezTo>
                  <a:pt x="2452651" y="2471665"/>
                  <a:pt x="2498921" y="2480366"/>
                  <a:pt x="2527300" y="2481409"/>
                </a:cubicBezTo>
                <a:cubicBezTo>
                  <a:pt x="3077327" y="2501631"/>
                  <a:pt x="3627967" y="2498342"/>
                  <a:pt x="4178300" y="2506809"/>
                </a:cubicBezTo>
                <a:cubicBezTo>
                  <a:pt x="4423203" y="2523136"/>
                  <a:pt x="4522949" y="2532209"/>
                  <a:pt x="4813300" y="2532209"/>
                </a:cubicBezTo>
                <a:cubicBezTo>
                  <a:pt x="5215888" y="2532209"/>
                  <a:pt x="5109150" y="2581134"/>
                  <a:pt x="5257800" y="2506809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17953E-94B0-2E4D-128A-536B3BD36C28}"/>
              </a:ext>
            </a:extLst>
          </p:cNvPr>
          <p:cNvSpPr txBox="1"/>
          <p:nvPr/>
        </p:nvSpPr>
        <p:spPr>
          <a:xfrm>
            <a:off x="88900" y="4368800"/>
            <a:ext cx="11620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Kiến hoàn thành đường đi ở câu a hết thời gian là:</a:t>
            </a:r>
          </a:p>
          <a:p>
            <a:pPr lvl="0"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phút × 6 + 5 phút = 14 phút</a:t>
            </a:r>
          </a:p>
          <a:p>
            <a:pPr lvl="0" algn="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14 phút.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E9DD0-BB79-A446-CFA5-AB10BDB3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442913"/>
            <a:ext cx="7178675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đầy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cụ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cửa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68295" y="2911734"/>
              <a:ext cx="2175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28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391484" y="4860332"/>
              <a:ext cx="2571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1489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 giải một bài toán hết 7 phút. Hỏi Hà làm 4 bài toán thì cần bao nhiêu thời gian. Biết rằng thời gian giải các bài toán là như nhau.</a:t>
              </a:r>
              <a:endPara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 Lan may một bộ quần áo hết 2 giờ 10 phút. Hỏi cô mất bao lâu để may xong 5 bộ quần áo? Thời gian may các bộ quần áo như nhau.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ild standing next to a number&#10;&#10;Description automatically generated">
            <a:extLst>
              <a:ext uri="{FF2B5EF4-FFF2-40B4-BE49-F238E27FC236}">
                <a16:creationId xmlns:a16="http://schemas.microsoft.com/office/drawing/2014/main" id="{7FD9A5DC-8EA5-3206-3161-487FF40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" y="355862"/>
            <a:ext cx="1018095" cy="9151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D9DA7-EC8A-EC54-40AA-C1574A653BEE}"/>
              </a:ext>
            </a:extLst>
          </p:cNvPr>
          <p:cNvSpPr txBox="1"/>
          <p:nvPr/>
        </p:nvSpPr>
        <p:spPr>
          <a:xfrm>
            <a:off x="1638300" y="584200"/>
            <a:ext cx="191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394E8-6C9E-B897-430C-C76D9CCCF8AD}"/>
              </a:ext>
            </a:extLst>
          </p:cNvPr>
          <p:cNvSpPr txBox="1"/>
          <p:nvPr/>
        </p:nvSpPr>
        <p:spPr>
          <a:xfrm>
            <a:off x="558800" y="17018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5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40DC5-6FCF-526E-2818-8BFA1776EDA9}"/>
              </a:ext>
            </a:extLst>
          </p:cNvPr>
          <p:cNvSpPr txBox="1"/>
          <p:nvPr/>
        </p:nvSpPr>
        <p:spPr>
          <a:xfrm>
            <a:off x="647700" y="4483100"/>
            <a:ext cx="52451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8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51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D6F60A-713C-AD63-201C-5BDAA0B1C852}"/>
              </a:ext>
            </a:extLst>
          </p:cNvPr>
          <p:cNvSpPr txBox="1"/>
          <p:nvPr/>
        </p:nvSpPr>
        <p:spPr>
          <a:xfrm>
            <a:off x="4775200" y="1892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46EFE-CDE2-B993-7E76-968F397B6F70}"/>
              </a:ext>
            </a:extLst>
          </p:cNvPr>
          <p:cNvSpPr txBox="1"/>
          <p:nvPr/>
        </p:nvSpPr>
        <p:spPr>
          <a:xfrm>
            <a:off x="4673600" y="2679700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46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C30B6-F9BD-5F71-535A-BD3153012744}"/>
              </a:ext>
            </a:extLst>
          </p:cNvPr>
          <p:cNvSpPr txBox="1"/>
          <p:nvPr/>
        </p:nvSpPr>
        <p:spPr>
          <a:xfrm>
            <a:off x="4737100" y="46863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07839-FA74-E215-6CE6-DC2A71CF6876}"/>
              </a:ext>
            </a:extLst>
          </p:cNvPr>
          <p:cNvSpPr txBox="1"/>
          <p:nvPr/>
        </p:nvSpPr>
        <p:spPr>
          <a:xfrm>
            <a:off x="4813300" y="54610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standing next to a large number&#10;&#10;Description automatically generated">
            <a:extLst>
              <a:ext uri="{FF2B5EF4-FFF2-40B4-BE49-F238E27FC236}">
                <a16:creationId xmlns:a16="http://schemas.microsoft.com/office/drawing/2014/main" id="{4F0F0CA6-442E-5977-C3D7-DD2C007F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" y="419641"/>
            <a:ext cx="1519984" cy="1270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584563-9FBE-0A52-4AAD-F3EB64416349}"/>
              </a:ext>
            </a:extLst>
          </p:cNvPr>
          <p:cNvSpPr txBox="1"/>
          <p:nvPr/>
        </p:nvSpPr>
        <p:spPr>
          <a:xfrm>
            <a:off x="2070100" y="546100"/>
            <a:ext cx="962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3D21C-972C-9B5E-D0F0-D0D984DC6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7" y="2774950"/>
            <a:ext cx="328612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58BD8-F6FB-5554-B532-DC8A88A78025}"/>
              </a:ext>
            </a:extLst>
          </p:cNvPr>
          <p:cNvSpPr txBox="1"/>
          <p:nvPr/>
        </p:nvSpPr>
        <p:spPr>
          <a:xfrm>
            <a:off x="4991100" y="2578100"/>
            <a:ext cx="439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AC8B2F-4E60-37E0-DDFD-160F6AE4342F}"/>
              </a:ext>
            </a:extLst>
          </p:cNvPr>
          <p:cNvSpPr txBox="1"/>
          <p:nvPr/>
        </p:nvSpPr>
        <p:spPr>
          <a:xfrm>
            <a:off x="431800" y="5016500"/>
            <a:ext cx="991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 10 =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F84DA7-141A-CF0B-6A0C-5E2EDAD72DBE}"/>
              </a:ext>
            </a:extLst>
          </p:cNvPr>
          <p:cNvSpPr/>
          <p:nvPr/>
        </p:nvSpPr>
        <p:spPr>
          <a:xfrm>
            <a:off x="4965700" y="3848100"/>
            <a:ext cx="635000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714</Words>
  <Application>Microsoft Office PowerPoint</Application>
  <PresentationFormat>Widescreen</PresentationFormat>
  <Paragraphs>60</Paragraphs>
  <Slides>17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Huong Thao - 0972115126</dc:creator>
  <cp:lastModifiedBy>Thao Tran</cp:lastModifiedBy>
  <cp:revision>31</cp:revision>
  <dcterms:created xsi:type="dcterms:W3CDTF">2024-07-22T07:46:39Z</dcterms:created>
  <dcterms:modified xsi:type="dcterms:W3CDTF">2025-02-05T08:47:16Z</dcterms:modified>
</cp:coreProperties>
</file>