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tags/tag63.xml" ContentType="application/vnd.openxmlformats-officedocument.presentationml.tags+xml"/>
  <Override PartName="/ppt/notesSlides/notesSlide5.xml" ContentType="application/vnd.openxmlformats-officedocument.presentationml.notesSlide+xml"/>
  <Override PartName="/ppt/tags/tag6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90" r:id="rId4"/>
    <p:sldMasterId id="2147483716" r:id="rId5"/>
    <p:sldMasterId id="2147483724" r:id="rId6"/>
  </p:sldMasterIdLst>
  <p:notesMasterIdLst>
    <p:notesMasterId r:id="rId26"/>
  </p:notesMasterIdLst>
  <p:sldIdLst>
    <p:sldId id="367" r:id="rId7"/>
    <p:sldId id="368" r:id="rId8"/>
    <p:sldId id="369" r:id="rId9"/>
    <p:sldId id="357" r:id="rId10"/>
    <p:sldId id="307" r:id="rId11"/>
    <p:sldId id="310" r:id="rId12"/>
    <p:sldId id="309" r:id="rId13"/>
    <p:sldId id="352" r:id="rId14"/>
    <p:sldId id="327" r:id="rId15"/>
    <p:sldId id="370" r:id="rId16"/>
    <p:sldId id="339" r:id="rId17"/>
    <p:sldId id="361" r:id="rId18"/>
    <p:sldId id="371" r:id="rId19"/>
    <p:sldId id="465" r:id="rId20"/>
    <p:sldId id="466" r:id="rId21"/>
    <p:sldId id="476" r:id="rId22"/>
    <p:sldId id="477" r:id="rId23"/>
    <p:sldId id="478" r:id="rId24"/>
    <p:sldId id="303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0000"/>
    <a:srgbClr val="FF3399"/>
    <a:srgbClr val="9933FF"/>
    <a:srgbClr val="FFFF99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193" autoAdjust="0"/>
  </p:normalViewPr>
  <p:slideViewPr>
    <p:cSldViewPr>
      <p:cViewPr varScale="1">
        <p:scale>
          <a:sx n="75" d="100"/>
          <a:sy n="75" d="100"/>
        </p:scale>
        <p:origin x="1020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01T03:33:19.60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2360 0 0,'0'0'4917'0'0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C6023E-4294-4F4D-AED9-64A65435149F}" type="datetimeFigureOut">
              <a:rPr lang="en-SG" smtClean="0"/>
              <a:t>31/3/2025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139E19-F5C8-42DC-BED1-46D566AFAE5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52750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19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545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613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39E19-F5C8-42DC-BED1-46D566AFAE54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91533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460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903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39E19-F5C8-42DC-BED1-46D566AFAE54}" type="slidenum">
              <a:rPr lang="en-SG" smtClean="0"/>
              <a:t>14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26961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900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9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6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31/3/2025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0514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31/3/2025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21474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31/3/2025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05090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5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0571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841800"/>
            <a:ext cx="6858130" cy="1790760"/>
          </a:xfrm>
          <a:prstGeom prst="rect">
            <a:avLst/>
          </a:prstGeom>
        </p:spPr>
        <p:txBody>
          <a:bodyPr anchor="b"/>
          <a:lstStyle>
            <a:lvl1pPr algn="ctr">
              <a:defRPr sz="448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2701619"/>
            <a:ext cx="6858130" cy="12418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94"/>
            </a:lvl1pPr>
            <a:lvl2pPr marL="341576" indent="0" algn="ctr">
              <a:buNone/>
              <a:defRPr sz="1493"/>
            </a:lvl2pPr>
            <a:lvl3pPr marL="683152" indent="0" algn="ctr">
              <a:buNone/>
              <a:defRPr sz="1343"/>
            </a:lvl3pPr>
            <a:lvl4pPr marL="1024728" indent="0" algn="ctr">
              <a:buNone/>
              <a:defRPr sz="1194"/>
            </a:lvl4pPr>
            <a:lvl5pPr marL="1365959" indent="0" algn="ctr">
              <a:buNone/>
              <a:defRPr sz="1194"/>
            </a:lvl5pPr>
            <a:lvl6pPr marL="1707535" indent="0" algn="ctr">
              <a:buNone/>
              <a:defRPr sz="1194"/>
            </a:lvl6pPr>
            <a:lvl7pPr marL="2049111" indent="0" algn="ctr">
              <a:buNone/>
              <a:defRPr sz="1194"/>
            </a:lvl7pPr>
            <a:lvl8pPr marL="2390687" indent="0" algn="ctr">
              <a:buNone/>
              <a:defRPr sz="1194"/>
            </a:lvl8pPr>
            <a:lvl9pPr marL="2732263" indent="0" algn="ctr">
              <a:buNone/>
              <a:defRPr sz="1194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619114332"/>
      </p:ext>
    </p:extLst>
  </p:cSld>
  <p:clrMapOvr>
    <a:masterClrMapping/>
  </p:clrMapOvr>
  <p:transition advClick="0" advTm="3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14150491"/>
      </p:ext>
    </p:extLst>
  </p:cSld>
  <p:clrMapOvr>
    <a:masterClrMapping/>
  </p:clrMapOvr>
  <p:transition advClick="0" advTm="3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99" y="1282346"/>
            <a:ext cx="7886849" cy="2139624"/>
          </a:xfrm>
          <a:prstGeom prst="rect">
            <a:avLst/>
          </a:prstGeom>
        </p:spPr>
        <p:txBody>
          <a:bodyPr anchor="b"/>
          <a:lstStyle>
            <a:lvl1pPr>
              <a:defRPr sz="448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99" y="3442213"/>
            <a:ext cx="7886849" cy="11251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4">
                <a:solidFill>
                  <a:schemeClr val="tx1">
                    <a:tint val="75000"/>
                  </a:schemeClr>
                </a:solidFill>
              </a:defRPr>
            </a:lvl1pPr>
            <a:lvl2pPr marL="3415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2pPr>
            <a:lvl3pPr marL="683152" indent="0">
              <a:buNone/>
              <a:defRPr sz="1343">
                <a:solidFill>
                  <a:schemeClr val="tx1">
                    <a:tint val="75000"/>
                  </a:schemeClr>
                </a:solidFill>
              </a:defRPr>
            </a:lvl3pPr>
            <a:lvl4pPr marL="1024728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4pPr>
            <a:lvl5pPr marL="1365959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5pPr>
            <a:lvl6pPr marL="1707535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6pPr>
            <a:lvl7pPr marL="2049111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7pPr>
            <a:lvl8pPr marL="2390687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8pPr>
            <a:lvl9pPr marL="2732263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24360334"/>
      </p:ext>
    </p:extLst>
  </p:cSld>
  <p:clrMapOvr>
    <a:masterClrMapping/>
  </p:clrMapOvr>
  <p:transition advClick="0" advTm="300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3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369264"/>
            <a:ext cx="3886273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80867979"/>
      </p:ext>
    </p:extLst>
  </p:cSld>
  <p:clrMapOvr>
    <a:masterClrMapping/>
  </p:clrMapOvr>
  <p:transition advClick="0" advTm="300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273853"/>
            <a:ext cx="7886849" cy="99420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8" y="1333873"/>
            <a:ext cx="3655249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92"/>
            </a:lvl1pPr>
            <a:lvl2pPr marL="341576" indent="0">
              <a:buNone/>
              <a:defRPr sz="1794"/>
            </a:lvl2pPr>
            <a:lvl3pPr marL="683152" indent="0">
              <a:buNone/>
              <a:defRPr sz="1493"/>
            </a:lvl3pPr>
            <a:lvl4pPr marL="1024728" indent="0">
              <a:buNone/>
              <a:defRPr sz="1343"/>
            </a:lvl4pPr>
            <a:lvl5pPr marL="1365959" indent="0">
              <a:buNone/>
              <a:defRPr sz="1343"/>
            </a:lvl5pPr>
            <a:lvl6pPr marL="1707535" indent="0">
              <a:buNone/>
              <a:defRPr sz="1343"/>
            </a:lvl6pPr>
            <a:lvl7pPr marL="2049111" indent="0">
              <a:buNone/>
              <a:defRPr sz="1343"/>
            </a:lvl7pPr>
            <a:lvl8pPr marL="2390687" indent="0">
              <a:buNone/>
              <a:defRPr sz="1343"/>
            </a:lvl8pPr>
            <a:lvl9pPr marL="2732263" indent="0">
              <a:buNone/>
              <a:defRPr sz="134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8" y="1999101"/>
            <a:ext cx="3655249" cy="26433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333873"/>
            <a:ext cx="3673251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92"/>
            </a:lvl1pPr>
            <a:lvl2pPr marL="341576" indent="0">
              <a:buNone/>
              <a:defRPr sz="1794"/>
            </a:lvl2pPr>
            <a:lvl3pPr marL="683152" indent="0">
              <a:buNone/>
              <a:defRPr sz="1493"/>
            </a:lvl3pPr>
            <a:lvl4pPr marL="1024728" indent="0">
              <a:buNone/>
              <a:defRPr sz="1343"/>
            </a:lvl4pPr>
            <a:lvl5pPr marL="1365959" indent="0">
              <a:buNone/>
              <a:defRPr sz="1343"/>
            </a:lvl5pPr>
            <a:lvl6pPr marL="1707535" indent="0">
              <a:buNone/>
              <a:defRPr sz="1343"/>
            </a:lvl6pPr>
            <a:lvl7pPr marL="2049111" indent="0">
              <a:buNone/>
              <a:defRPr sz="1343"/>
            </a:lvl7pPr>
            <a:lvl8pPr marL="2390687" indent="0">
              <a:buNone/>
              <a:defRPr sz="1343"/>
            </a:lvl8pPr>
            <a:lvl9pPr marL="2732263" indent="0">
              <a:buNone/>
              <a:defRPr sz="134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1999101"/>
            <a:ext cx="3673251" cy="26433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7162081" y="4369718"/>
            <a:ext cx="42244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模板下载：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www.1ppt.com/moban/     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行业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模板：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www.1ppt.com/hangye/ </a:t>
            </a:r>
          </a:p>
          <a:p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节日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模板：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www.1ppt.com/jieri/           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素材下载：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www.1ppt.com/sucai/</a:t>
            </a:r>
          </a:p>
          <a:p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背景图片：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www.1ppt.com/beijing/      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图表下载：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www.1ppt.com/tubiao/      </a:t>
            </a:r>
          </a:p>
          <a:p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优秀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www.1ppt.com/xiazai/        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教程： 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www.1ppt.com/powerpoint/      </a:t>
            </a:r>
          </a:p>
          <a:p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Word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教程： 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www.1ppt.com/word/              Excel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教程：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www.1ppt.com/excel/  </a:t>
            </a:r>
          </a:p>
          <a:p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资料下载：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www.1ppt.com/ziliao/                PPT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课件下载：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www.1ppt.com/kejian/ </a:t>
            </a:r>
          </a:p>
          <a:p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范文下载：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www.1ppt.com/fanwen/             </a:t>
            </a:r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试卷下载：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www.1ppt.com/shiti/  </a:t>
            </a:r>
          </a:p>
          <a:p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教案下载：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www.1ppt.com/jiaoan/        </a:t>
            </a:r>
          </a:p>
          <a:p>
            <a:r>
              <a:rPr lang="zh-CN" altLang="en-US" sz="100" dirty="0">
                <a:solidFill>
                  <a:srgbClr val="BBE0E3"/>
                </a:solidFill>
                <a:latin typeface="Calibri"/>
              </a:rPr>
              <a:t>字体下载：</a:t>
            </a:r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www.1ppt.com/ziti/</a:t>
            </a:r>
          </a:p>
          <a:p>
            <a:r>
              <a:rPr lang="en-US" altLang="zh-CN" sz="100" dirty="0">
                <a:solidFill>
                  <a:srgbClr val="BBE0E3"/>
                </a:solidFill>
                <a:latin typeface="Calibri"/>
              </a:rPr>
              <a:t> </a:t>
            </a:r>
            <a:endParaRPr lang="zh-CN" altLang="en-US" sz="100" dirty="0">
              <a:solidFill>
                <a:srgbClr val="BBE0E3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7571202"/>
      </p:ext>
    </p:extLst>
  </p:cSld>
  <p:clrMapOvr>
    <a:masterClrMapping/>
  </p:clrMapOvr>
  <p:transition advClick="0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29814820"/>
      </p:ext>
    </p:extLst>
  </p:cSld>
  <p:clrMapOvr>
    <a:masterClrMapping/>
  </p:clrMapOvr>
  <p:transition advClick="0" advTm="300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483949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31/3/2025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35576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42912"/>
            <a:ext cx="2949233" cy="1200190"/>
          </a:xfrm>
          <a:prstGeom prst="rect">
            <a:avLst/>
          </a:prstGeom>
        </p:spPr>
        <p:txBody>
          <a:bodyPr anchor="b"/>
          <a:lstStyle>
            <a:lvl1pPr>
              <a:defRPr sz="239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5" y="740594"/>
            <a:ext cx="4629238" cy="3655341"/>
          </a:xfrm>
          <a:prstGeom prst="rect">
            <a:avLst/>
          </a:prstGeom>
        </p:spPr>
        <p:txBody>
          <a:bodyPr/>
          <a:lstStyle>
            <a:lvl1pPr>
              <a:defRPr sz="2391"/>
            </a:lvl1pPr>
            <a:lvl2pPr>
              <a:defRPr sz="2092"/>
            </a:lvl2pPr>
            <a:lvl3pPr>
              <a:defRPr sz="1794"/>
            </a:lvl3pPr>
            <a:lvl4pPr>
              <a:defRPr sz="1493"/>
            </a:lvl4pPr>
            <a:lvl5pPr>
              <a:defRPr sz="1493"/>
            </a:lvl5pPr>
            <a:lvl6pPr>
              <a:defRPr sz="1493"/>
            </a:lvl6pPr>
            <a:lvl7pPr>
              <a:defRPr sz="1493"/>
            </a:lvl7pPr>
            <a:lvl8pPr>
              <a:defRPr sz="1493"/>
            </a:lvl8pPr>
            <a:lvl9pPr>
              <a:defRPr sz="149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543102"/>
            <a:ext cx="2949233" cy="2858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4"/>
            </a:lvl1pPr>
            <a:lvl2pPr marL="341576" indent="0">
              <a:buNone/>
              <a:defRPr sz="1045"/>
            </a:lvl2pPr>
            <a:lvl3pPr marL="683152" indent="0">
              <a:buNone/>
              <a:defRPr sz="896"/>
            </a:lvl3pPr>
            <a:lvl4pPr marL="1024728" indent="0">
              <a:buNone/>
              <a:defRPr sz="746"/>
            </a:lvl4pPr>
            <a:lvl5pPr marL="1365959" indent="0">
              <a:buNone/>
              <a:defRPr sz="746"/>
            </a:lvl5pPr>
            <a:lvl6pPr marL="1707535" indent="0">
              <a:buNone/>
              <a:defRPr sz="746"/>
            </a:lvl6pPr>
            <a:lvl7pPr marL="2049111" indent="0">
              <a:buNone/>
              <a:defRPr sz="746"/>
            </a:lvl7pPr>
            <a:lvl8pPr marL="2390687" indent="0">
              <a:buNone/>
              <a:defRPr sz="746"/>
            </a:lvl8pPr>
            <a:lvl9pPr marL="2732263" indent="0">
              <a:buNone/>
              <a:defRPr sz="74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52821111"/>
      </p:ext>
    </p:extLst>
  </p:cSld>
  <p:clrMapOvr>
    <a:masterClrMapping/>
  </p:clrMapOvr>
  <p:transition advClick="0" advTm="300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42912"/>
            <a:ext cx="3124071" cy="1200190"/>
          </a:xfrm>
          <a:prstGeom prst="rect">
            <a:avLst/>
          </a:prstGeom>
        </p:spPr>
        <p:txBody>
          <a:bodyPr anchor="b"/>
          <a:lstStyle>
            <a:lvl1pPr>
              <a:defRPr sz="239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5" y="342912"/>
            <a:ext cx="4629238" cy="40530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1"/>
            </a:lvl1pPr>
            <a:lvl2pPr marL="341576" indent="0">
              <a:buNone/>
              <a:defRPr sz="2092"/>
            </a:lvl2pPr>
            <a:lvl3pPr marL="683152" indent="0">
              <a:buNone/>
              <a:defRPr sz="1794"/>
            </a:lvl3pPr>
            <a:lvl4pPr marL="1024728" indent="0">
              <a:buNone/>
              <a:defRPr sz="1493"/>
            </a:lvl4pPr>
            <a:lvl5pPr marL="1365959" indent="0">
              <a:buNone/>
              <a:defRPr sz="1493"/>
            </a:lvl5pPr>
            <a:lvl6pPr marL="1707535" indent="0">
              <a:buNone/>
              <a:defRPr sz="1493"/>
            </a:lvl6pPr>
            <a:lvl7pPr marL="2049111" indent="0">
              <a:buNone/>
              <a:defRPr sz="1493"/>
            </a:lvl7pPr>
            <a:lvl8pPr marL="2390687" indent="0">
              <a:buNone/>
              <a:defRPr sz="1493"/>
            </a:lvl8pPr>
            <a:lvl9pPr marL="2732263" indent="0">
              <a:buNone/>
              <a:defRPr sz="1493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543102"/>
            <a:ext cx="3124071" cy="2858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3"/>
            </a:lvl1pPr>
            <a:lvl2pPr marL="341576" indent="0">
              <a:buNone/>
              <a:defRPr sz="1343"/>
            </a:lvl2pPr>
            <a:lvl3pPr marL="683152" indent="0">
              <a:buNone/>
              <a:defRPr sz="1194"/>
            </a:lvl3pPr>
            <a:lvl4pPr marL="1024728" indent="0">
              <a:buNone/>
              <a:defRPr sz="1045"/>
            </a:lvl4pPr>
            <a:lvl5pPr marL="1365959" indent="0">
              <a:buNone/>
              <a:defRPr sz="1045"/>
            </a:lvl5pPr>
            <a:lvl6pPr marL="1707535" indent="0">
              <a:buNone/>
              <a:defRPr sz="1045"/>
            </a:lvl6pPr>
            <a:lvl7pPr marL="2049111" indent="0">
              <a:buNone/>
              <a:defRPr sz="1045"/>
            </a:lvl7pPr>
            <a:lvl8pPr marL="2390687" indent="0">
              <a:buNone/>
              <a:defRPr sz="1045"/>
            </a:lvl8pPr>
            <a:lvl9pPr marL="2732263" indent="0">
              <a:buNone/>
              <a:defRPr sz="104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96043165"/>
      </p:ext>
    </p:extLst>
  </p:cSld>
  <p:clrMapOvr>
    <a:masterClrMapping/>
  </p:clrMapOvr>
  <p:transition advClick="0" advTm="300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12357727"/>
      </p:ext>
    </p:extLst>
  </p:cSld>
  <p:clrMapOvr>
    <a:masterClrMapping/>
  </p:clrMapOvr>
  <p:transition advClick="0" advTm="300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273853"/>
            <a:ext cx="1971712" cy="435902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273853"/>
            <a:ext cx="5800835" cy="435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8514014"/>
      </p:ext>
    </p:extLst>
  </p:cSld>
  <p:clrMapOvr>
    <a:masterClrMapping/>
  </p:clrMapOvr>
  <p:transition advClick="0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3" cy="32636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369264"/>
            <a:ext cx="3886273" cy="15740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057627"/>
            <a:ext cx="3886273" cy="15752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10473382"/>
      </p:ext>
    </p:extLst>
  </p:cSld>
  <p:clrMapOvr>
    <a:masterClrMapping/>
  </p:clrMapOvr>
  <p:transition advClick="0" advTm="300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502412" y="1941211"/>
            <a:ext cx="8139178" cy="674375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4050" b="0" spc="4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502412" y="2674620"/>
            <a:ext cx="8139178" cy="713238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44892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324000"/>
            <a:ext cx="8139178" cy="486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02412" y="972000"/>
            <a:ext cx="8139178" cy="3781016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083440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48" y="2856548"/>
            <a:ext cx="8139178" cy="468634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2700" b="0" u="none" strike="noStrike" kern="1200" cap="none" spc="225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02444" y="3383757"/>
            <a:ext cx="8139178" cy="808489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200" b="0" i="0" u="none" strike="noStrike" kern="1200" cap="none" spc="113" normalizeH="0" baseline="0" noProof="1">
                <a:solidFill>
                  <a:schemeClr val="tx1"/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01420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324000"/>
            <a:ext cx="8139178" cy="486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502447" y="972000"/>
            <a:ext cx="3962432" cy="3780000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79158" y="972000"/>
            <a:ext cx="3962432" cy="3780000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554312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324000"/>
            <a:ext cx="8139178" cy="486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502447" y="972001"/>
            <a:ext cx="3962432" cy="285752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1" u="none" strike="noStrike" kern="1200" cap="none" spc="150" normalizeH="0" baseline="0">
                <a:solidFill>
                  <a:schemeClr val="tx1"/>
                </a:solidFill>
                <a:uFillTx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502444" y="1341782"/>
            <a:ext cx="3962400" cy="3414176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4676812" y="972001"/>
            <a:ext cx="3962432" cy="285752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dirty="0"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76812" y="1341782"/>
            <a:ext cx="3962432" cy="3414176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19309" y="12216"/>
            <a:ext cx="72469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5801749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31/3/2025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362091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85962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873807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502447" y="972000"/>
            <a:ext cx="3962432" cy="378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679194" y="972000"/>
            <a:ext cx="3962432" cy="3780000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宋体" panose="02010600030101010101" pitchFamily="2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03859510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7928351" y="714382"/>
            <a:ext cx="713238" cy="4041680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502444" y="714376"/>
            <a:ext cx="7371076" cy="4041680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076019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502448" y="714381"/>
            <a:ext cx="8139178" cy="37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18244256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02412" y="1941211"/>
            <a:ext cx="8139178" cy="674375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685800" rtl="0" eaLnBrk="1" fontAlgn="auto" latinLnBrk="0" hangingPunct="1">
              <a:lnSpc>
                <a:spcPct val="100000"/>
              </a:lnSpc>
              <a:buNone/>
              <a:defRPr kumimoji="0" lang="zh-CN" altLang="en-US" sz="4050" b="0" i="0" u="none" strike="noStrike" kern="1200" cap="none" spc="45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宋体" panose="0201060003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795583052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22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850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3379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028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31/3/2025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612686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5019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2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079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0508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2875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55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8027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5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0425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570587"/>
      </p:ext>
    </p:extLst>
  </p:cSld>
  <p:clrMapOvr>
    <a:masterClrMapping/>
  </p:clrMapOvr>
  <p:transition spd="slow" advTm="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863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31/3/2025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123251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2573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0" y="109846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6592418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7" y="4209528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6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72935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29AF-F16A-4703-AE36-C10F0AB18BF0}" type="datetimeFigureOut">
              <a:rPr lang="en-US" smtClean="0">
                <a:solidFill>
                  <a:srgbClr val="FFFFFF"/>
                </a:solidFill>
              </a:rPr>
              <a:pPr/>
              <a:t>3/31/2025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ADD8F-6BA5-45C0-B33D-50D4488AAC0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14644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3"/>
          <p:cNvSpPr txBox="1">
            <a:spLocks noGrp="1"/>
          </p:cNvSpPr>
          <p:nvPr>
            <p:ph type="title"/>
          </p:nvPr>
        </p:nvSpPr>
        <p:spPr>
          <a:xfrm>
            <a:off x="720000" y="540648"/>
            <a:ext cx="7704000" cy="4755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title" idx="2"/>
          </p:nvPr>
        </p:nvSpPr>
        <p:spPr>
          <a:xfrm>
            <a:off x="698700" y="2666025"/>
            <a:ext cx="2348100" cy="4248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1"/>
          </p:nvPr>
        </p:nvSpPr>
        <p:spPr>
          <a:xfrm>
            <a:off x="698700" y="3149550"/>
            <a:ext cx="2348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3"/>
          </p:nvPr>
        </p:nvSpPr>
        <p:spPr>
          <a:xfrm>
            <a:off x="3397943" y="2666025"/>
            <a:ext cx="2348100" cy="4248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4"/>
          </p:nvPr>
        </p:nvSpPr>
        <p:spPr>
          <a:xfrm>
            <a:off x="3397941" y="3149550"/>
            <a:ext cx="2348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title" idx="5"/>
          </p:nvPr>
        </p:nvSpPr>
        <p:spPr>
          <a:xfrm>
            <a:off x="6097193" y="2666025"/>
            <a:ext cx="2348100" cy="4248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6"/>
          </p:nvPr>
        </p:nvSpPr>
        <p:spPr>
          <a:xfrm>
            <a:off x="6097189" y="3149550"/>
            <a:ext cx="2348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7" hasCustomPrompt="1"/>
          </p:nvPr>
        </p:nvSpPr>
        <p:spPr>
          <a:xfrm>
            <a:off x="805050" y="1607675"/>
            <a:ext cx="2135400" cy="8814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 hasCustomPrompt="1"/>
          </p:nvPr>
        </p:nvSpPr>
        <p:spPr>
          <a:xfrm>
            <a:off x="3504300" y="1607675"/>
            <a:ext cx="2135400" cy="8814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 idx="9" hasCustomPrompt="1"/>
          </p:nvPr>
        </p:nvSpPr>
        <p:spPr>
          <a:xfrm>
            <a:off x="6203550" y="1607675"/>
            <a:ext cx="2135400" cy="8814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44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5" name="Google Shape;135;p13"/>
          <p:cNvSpPr/>
          <p:nvPr/>
        </p:nvSpPr>
        <p:spPr>
          <a:xfrm>
            <a:off x="-6755" y="2755448"/>
            <a:ext cx="9146073" cy="1813246"/>
          </a:xfrm>
          <a:custGeom>
            <a:avLst/>
            <a:gdLst/>
            <a:ahLst/>
            <a:cxnLst/>
            <a:rect l="l" t="t" r="r" b="b"/>
            <a:pathLst>
              <a:path w="38420" h="7617" extrusionOk="0">
                <a:moveTo>
                  <a:pt x="2861" y="1"/>
                </a:moveTo>
                <a:cubicBezTo>
                  <a:pt x="2307" y="1"/>
                  <a:pt x="1823" y="328"/>
                  <a:pt x="1609" y="812"/>
                </a:cubicBezTo>
                <a:cubicBezTo>
                  <a:pt x="1438" y="627"/>
                  <a:pt x="1197" y="513"/>
                  <a:pt x="940" y="513"/>
                </a:cubicBezTo>
                <a:cubicBezTo>
                  <a:pt x="413" y="513"/>
                  <a:pt x="1" y="940"/>
                  <a:pt x="1" y="1467"/>
                </a:cubicBezTo>
                <a:lnTo>
                  <a:pt x="1" y="7617"/>
                </a:lnTo>
                <a:lnTo>
                  <a:pt x="38420" y="7617"/>
                </a:lnTo>
                <a:lnTo>
                  <a:pt x="38420" y="4457"/>
                </a:lnTo>
                <a:cubicBezTo>
                  <a:pt x="38420" y="3161"/>
                  <a:pt x="37366" y="2107"/>
                  <a:pt x="36071" y="2107"/>
                </a:cubicBezTo>
                <a:cubicBezTo>
                  <a:pt x="35231" y="2107"/>
                  <a:pt x="34506" y="2534"/>
                  <a:pt x="34092" y="3189"/>
                </a:cubicBezTo>
                <a:cubicBezTo>
                  <a:pt x="33822" y="2904"/>
                  <a:pt x="33424" y="2720"/>
                  <a:pt x="32997" y="2720"/>
                </a:cubicBezTo>
                <a:cubicBezTo>
                  <a:pt x="32257" y="2720"/>
                  <a:pt x="31644" y="3261"/>
                  <a:pt x="31530" y="3958"/>
                </a:cubicBezTo>
                <a:cubicBezTo>
                  <a:pt x="31431" y="3929"/>
                  <a:pt x="31331" y="3901"/>
                  <a:pt x="31217" y="3901"/>
                </a:cubicBezTo>
                <a:cubicBezTo>
                  <a:pt x="30818" y="3901"/>
                  <a:pt x="30477" y="4172"/>
                  <a:pt x="30349" y="4527"/>
                </a:cubicBezTo>
                <a:cubicBezTo>
                  <a:pt x="30150" y="4413"/>
                  <a:pt x="29922" y="4356"/>
                  <a:pt x="29680" y="4356"/>
                </a:cubicBezTo>
                <a:cubicBezTo>
                  <a:pt x="29053" y="4356"/>
                  <a:pt x="28527" y="4770"/>
                  <a:pt x="28370" y="5353"/>
                </a:cubicBezTo>
                <a:cubicBezTo>
                  <a:pt x="28157" y="5125"/>
                  <a:pt x="27858" y="4983"/>
                  <a:pt x="27531" y="4983"/>
                </a:cubicBezTo>
                <a:cubicBezTo>
                  <a:pt x="27487" y="4983"/>
                  <a:pt x="27430" y="4997"/>
                  <a:pt x="27388" y="4997"/>
                </a:cubicBezTo>
                <a:lnTo>
                  <a:pt x="27388" y="4884"/>
                </a:lnTo>
                <a:cubicBezTo>
                  <a:pt x="27388" y="4043"/>
                  <a:pt x="26705" y="3360"/>
                  <a:pt x="25865" y="3360"/>
                </a:cubicBezTo>
                <a:cubicBezTo>
                  <a:pt x="25225" y="3360"/>
                  <a:pt x="24669" y="3758"/>
                  <a:pt x="24456" y="4328"/>
                </a:cubicBezTo>
                <a:cubicBezTo>
                  <a:pt x="24270" y="4214"/>
                  <a:pt x="24043" y="4157"/>
                  <a:pt x="23815" y="4157"/>
                </a:cubicBezTo>
                <a:cubicBezTo>
                  <a:pt x="23659" y="4157"/>
                  <a:pt x="23517" y="4186"/>
                  <a:pt x="23374" y="4229"/>
                </a:cubicBezTo>
                <a:cubicBezTo>
                  <a:pt x="23388" y="4214"/>
                  <a:pt x="23388" y="4200"/>
                  <a:pt x="23388" y="4172"/>
                </a:cubicBezTo>
                <a:cubicBezTo>
                  <a:pt x="23388" y="3375"/>
                  <a:pt x="22733" y="2720"/>
                  <a:pt x="21922" y="2720"/>
                </a:cubicBezTo>
                <a:cubicBezTo>
                  <a:pt x="21253" y="2720"/>
                  <a:pt x="20683" y="3189"/>
                  <a:pt x="20527" y="3815"/>
                </a:cubicBezTo>
                <a:cubicBezTo>
                  <a:pt x="20342" y="3702"/>
                  <a:pt x="20142" y="3645"/>
                  <a:pt x="19929" y="3645"/>
                </a:cubicBezTo>
                <a:cubicBezTo>
                  <a:pt x="19303" y="3645"/>
                  <a:pt x="18804" y="4143"/>
                  <a:pt x="18791" y="4755"/>
                </a:cubicBezTo>
                <a:cubicBezTo>
                  <a:pt x="18463" y="4599"/>
                  <a:pt x="18093" y="4499"/>
                  <a:pt x="17709" y="4499"/>
                </a:cubicBezTo>
                <a:cubicBezTo>
                  <a:pt x="17225" y="4499"/>
                  <a:pt x="16783" y="4641"/>
                  <a:pt x="16399" y="4884"/>
                </a:cubicBezTo>
                <a:cubicBezTo>
                  <a:pt x="16228" y="4669"/>
                  <a:pt x="15957" y="4527"/>
                  <a:pt x="15659" y="4527"/>
                </a:cubicBezTo>
                <a:cubicBezTo>
                  <a:pt x="15232" y="4527"/>
                  <a:pt x="14875" y="4798"/>
                  <a:pt x="14733" y="5168"/>
                </a:cubicBezTo>
                <a:cubicBezTo>
                  <a:pt x="14492" y="5054"/>
                  <a:pt x="14221" y="4983"/>
                  <a:pt x="13936" y="4983"/>
                </a:cubicBezTo>
                <a:cubicBezTo>
                  <a:pt x="13794" y="4983"/>
                  <a:pt x="13666" y="5011"/>
                  <a:pt x="13537" y="5026"/>
                </a:cubicBezTo>
                <a:lnTo>
                  <a:pt x="13537" y="4926"/>
                </a:lnTo>
                <a:cubicBezTo>
                  <a:pt x="13537" y="4058"/>
                  <a:pt x="12826" y="3360"/>
                  <a:pt x="11972" y="3360"/>
                </a:cubicBezTo>
                <a:cubicBezTo>
                  <a:pt x="11231" y="3360"/>
                  <a:pt x="10620" y="3872"/>
                  <a:pt x="10449" y="4556"/>
                </a:cubicBezTo>
                <a:cubicBezTo>
                  <a:pt x="10164" y="4157"/>
                  <a:pt x="9694" y="3901"/>
                  <a:pt x="9182" y="3901"/>
                </a:cubicBezTo>
                <a:cubicBezTo>
                  <a:pt x="8982" y="3901"/>
                  <a:pt x="8783" y="3944"/>
                  <a:pt x="8612" y="4015"/>
                </a:cubicBezTo>
                <a:cubicBezTo>
                  <a:pt x="8641" y="3887"/>
                  <a:pt x="8656" y="3773"/>
                  <a:pt x="8656" y="3645"/>
                </a:cubicBezTo>
                <a:cubicBezTo>
                  <a:pt x="8656" y="2791"/>
                  <a:pt x="7972" y="2107"/>
                  <a:pt x="7132" y="2107"/>
                </a:cubicBezTo>
                <a:cubicBezTo>
                  <a:pt x="6606" y="2107"/>
                  <a:pt x="6150" y="2363"/>
                  <a:pt x="5879" y="2762"/>
                </a:cubicBezTo>
                <a:cubicBezTo>
                  <a:pt x="5723" y="2207"/>
                  <a:pt x="5211" y="1794"/>
                  <a:pt x="4613" y="1794"/>
                </a:cubicBezTo>
                <a:cubicBezTo>
                  <a:pt x="4427" y="1794"/>
                  <a:pt x="4256" y="1837"/>
                  <a:pt x="4100" y="1908"/>
                </a:cubicBezTo>
                <a:cubicBezTo>
                  <a:pt x="4171" y="1737"/>
                  <a:pt x="4214" y="1553"/>
                  <a:pt x="4214" y="1353"/>
                </a:cubicBezTo>
                <a:cubicBezTo>
                  <a:pt x="4214" y="613"/>
                  <a:pt x="3602" y="1"/>
                  <a:pt x="2861" y="1"/>
                </a:cubicBezTo>
                <a:close/>
              </a:path>
            </a:pathLst>
          </a:custGeom>
          <a:solidFill>
            <a:srgbClr val="FFFFFF">
              <a:alpha val="501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36" name="Google Shape;136;p13"/>
          <p:cNvSpPr/>
          <p:nvPr/>
        </p:nvSpPr>
        <p:spPr>
          <a:xfrm>
            <a:off x="0" y="4455074"/>
            <a:ext cx="9144006" cy="688419"/>
          </a:xfrm>
          <a:custGeom>
            <a:avLst/>
            <a:gdLst/>
            <a:ahLst/>
            <a:cxnLst/>
            <a:rect l="l" t="t" r="r" b="b"/>
            <a:pathLst>
              <a:path w="38421" h="11931" extrusionOk="0">
                <a:moveTo>
                  <a:pt x="21037" y="0"/>
                </a:moveTo>
                <a:cubicBezTo>
                  <a:pt x="20192" y="0"/>
                  <a:pt x="19354" y="22"/>
                  <a:pt x="18535" y="74"/>
                </a:cubicBezTo>
                <a:cubicBezTo>
                  <a:pt x="16257" y="216"/>
                  <a:pt x="14279" y="572"/>
                  <a:pt x="11901" y="600"/>
                </a:cubicBezTo>
                <a:cubicBezTo>
                  <a:pt x="11776" y="602"/>
                  <a:pt x="11652" y="603"/>
                  <a:pt x="11529" y="603"/>
                </a:cubicBezTo>
                <a:cubicBezTo>
                  <a:pt x="8684" y="603"/>
                  <a:pt x="6090" y="158"/>
                  <a:pt x="3227" y="158"/>
                </a:cubicBezTo>
                <a:cubicBezTo>
                  <a:pt x="3143" y="158"/>
                  <a:pt x="3060" y="159"/>
                  <a:pt x="2977" y="159"/>
                </a:cubicBezTo>
                <a:cubicBezTo>
                  <a:pt x="1895" y="173"/>
                  <a:pt x="898" y="245"/>
                  <a:pt x="1" y="372"/>
                </a:cubicBezTo>
                <a:lnTo>
                  <a:pt x="1" y="11931"/>
                </a:lnTo>
                <a:lnTo>
                  <a:pt x="38421" y="11931"/>
                </a:lnTo>
                <a:lnTo>
                  <a:pt x="38421" y="45"/>
                </a:lnTo>
                <a:cubicBezTo>
                  <a:pt x="38071" y="36"/>
                  <a:pt x="37720" y="31"/>
                  <a:pt x="37370" y="31"/>
                </a:cubicBezTo>
                <a:cubicBezTo>
                  <a:pt x="36679" y="31"/>
                  <a:pt x="35993" y="50"/>
                  <a:pt x="35331" y="88"/>
                </a:cubicBezTo>
                <a:cubicBezTo>
                  <a:pt x="33766" y="188"/>
                  <a:pt x="32314" y="387"/>
                  <a:pt x="30677" y="401"/>
                </a:cubicBezTo>
                <a:cubicBezTo>
                  <a:pt x="30521" y="404"/>
                  <a:pt x="30364" y="406"/>
                  <a:pt x="30208" y="406"/>
                </a:cubicBezTo>
                <a:cubicBezTo>
                  <a:pt x="29059" y="406"/>
                  <a:pt x="27922" y="320"/>
                  <a:pt x="26819" y="245"/>
                </a:cubicBezTo>
                <a:cubicBezTo>
                  <a:pt x="24954" y="115"/>
                  <a:pt x="22978" y="0"/>
                  <a:pt x="210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37" name="Google Shape;137;p13"/>
          <p:cNvSpPr/>
          <p:nvPr/>
        </p:nvSpPr>
        <p:spPr>
          <a:xfrm flipH="1">
            <a:off x="0" y="4796175"/>
            <a:ext cx="9144025" cy="347325"/>
          </a:xfrm>
          <a:custGeom>
            <a:avLst/>
            <a:gdLst/>
            <a:ahLst/>
            <a:cxnLst/>
            <a:rect l="l" t="t" r="r" b="b"/>
            <a:pathLst>
              <a:path w="38434" h="5832" extrusionOk="0">
                <a:moveTo>
                  <a:pt x="3974" y="0"/>
                </a:moveTo>
                <a:cubicBezTo>
                  <a:pt x="2468" y="0"/>
                  <a:pt x="1146" y="66"/>
                  <a:pt x="0" y="166"/>
                </a:cubicBezTo>
                <a:lnTo>
                  <a:pt x="0" y="5831"/>
                </a:lnTo>
                <a:lnTo>
                  <a:pt x="38434" y="5831"/>
                </a:lnTo>
                <a:lnTo>
                  <a:pt x="38434" y="2187"/>
                </a:lnTo>
                <a:cubicBezTo>
                  <a:pt x="37628" y="2226"/>
                  <a:pt x="36759" y="2244"/>
                  <a:pt x="35836" y="2244"/>
                </a:cubicBezTo>
                <a:cubicBezTo>
                  <a:pt x="32715" y="2244"/>
                  <a:pt x="28983" y="2036"/>
                  <a:pt x="25039" y="1717"/>
                </a:cubicBezTo>
                <a:cubicBezTo>
                  <a:pt x="22079" y="1489"/>
                  <a:pt x="19018" y="1204"/>
                  <a:pt x="16000" y="919"/>
                </a:cubicBezTo>
                <a:cubicBezTo>
                  <a:pt x="13922" y="707"/>
                  <a:pt x="11872" y="507"/>
                  <a:pt x="9907" y="308"/>
                </a:cubicBezTo>
                <a:cubicBezTo>
                  <a:pt x="7678" y="87"/>
                  <a:pt x="5705" y="0"/>
                  <a:pt x="39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38" name="Google Shape;138;p13"/>
          <p:cNvSpPr/>
          <p:nvPr/>
        </p:nvSpPr>
        <p:spPr>
          <a:xfrm>
            <a:off x="805046" y="717348"/>
            <a:ext cx="889719" cy="432030"/>
          </a:xfrm>
          <a:custGeom>
            <a:avLst/>
            <a:gdLst/>
            <a:ahLst/>
            <a:cxnLst/>
            <a:rect l="l" t="t" r="r" b="b"/>
            <a:pathLst>
              <a:path w="11418" h="5544" extrusionOk="0">
                <a:moveTo>
                  <a:pt x="2837" y="1"/>
                </a:moveTo>
                <a:cubicBezTo>
                  <a:pt x="2375" y="1"/>
                  <a:pt x="1846" y="186"/>
                  <a:pt x="1339" y="504"/>
                </a:cubicBezTo>
                <a:cubicBezTo>
                  <a:pt x="1" y="1344"/>
                  <a:pt x="1339" y="5543"/>
                  <a:pt x="1339" y="5543"/>
                </a:cubicBezTo>
                <a:lnTo>
                  <a:pt x="11417" y="5543"/>
                </a:lnTo>
                <a:cubicBezTo>
                  <a:pt x="11417" y="4074"/>
                  <a:pt x="10387" y="3471"/>
                  <a:pt x="9476" y="3471"/>
                </a:cubicBezTo>
                <a:cubicBezTo>
                  <a:pt x="8965" y="3471"/>
                  <a:pt x="8492" y="3660"/>
                  <a:pt x="8257" y="3992"/>
                </a:cubicBezTo>
                <a:cubicBezTo>
                  <a:pt x="8146" y="2253"/>
                  <a:pt x="7092" y="1061"/>
                  <a:pt x="5821" y="1061"/>
                </a:cubicBezTo>
                <a:cubicBezTo>
                  <a:pt x="5291" y="1061"/>
                  <a:pt x="4724" y="1268"/>
                  <a:pt x="4171" y="1728"/>
                </a:cubicBezTo>
                <a:cubicBezTo>
                  <a:pt x="4171" y="499"/>
                  <a:pt x="3594" y="1"/>
                  <a:pt x="2837" y="1"/>
                </a:cubicBezTo>
                <a:close/>
              </a:path>
            </a:pathLst>
          </a:custGeom>
          <a:solidFill>
            <a:srgbClr val="FFFFFF">
              <a:alpha val="501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39" name="Google Shape;139;p13"/>
          <p:cNvSpPr/>
          <p:nvPr/>
        </p:nvSpPr>
        <p:spPr>
          <a:xfrm flipH="1">
            <a:off x="7220376" y="885776"/>
            <a:ext cx="1118564" cy="347332"/>
          </a:xfrm>
          <a:custGeom>
            <a:avLst/>
            <a:gdLst/>
            <a:ahLst/>
            <a:cxnLst/>
            <a:rect l="l" t="t" r="r" b="b"/>
            <a:pathLst>
              <a:path w="11418" h="5544" extrusionOk="0">
                <a:moveTo>
                  <a:pt x="2837" y="1"/>
                </a:moveTo>
                <a:cubicBezTo>
                  <a:pt x="2375" y="1"/>
                  <a:pt x="1846" y="186"/>
                  <a:pt x="1339" y="504"/>
                </a:cubicBezTo>
                <a:cubicBezTo>
                  <a:pt x="1" y="1344"/>
                  <a:pt x="1339" y="5543"/>
                  <a:pt x="1339" y="5543"/>
                </a:cubicBezTo>
                <a:lnTo>
                  <a:pt x="11417" y="5543"/>
                </a:lnTo>
                <a:cubicBezTo>
                  <a:pt x="11417" y="4074"/>
                  <a:pt x="10387" y="3471"/>
                  <a:pt x="9476" y="3471"/>
                </a:cubicBezTo>
                <a:cubicBezTo>
                  <a:pt x="8965" y="3471"/>
                  <a:pt x="8492" y="3660"/>
                  <a:pt x="8257" y="3992"/>
                </a:cubicBezTo>
                <a:cubicBezTo>
                  <a:pt x="8146" y="2253"/>
                  <a:pt x="7092" y="1061"/>
                  <a:pt x="5821" y="1061"/>
                </a:cubicBezTo>
                <a:cubicBezTo>
                  <a:pt x="5291" y="1061"/>
                  <a:pt x="4724" y="1268"/>
                  <a:pt x="4171" y="1728"/>
                </a:cubicBezTo>
                <a:cubicBezTo>
                  <a:pt x="4171" y="499"/>
                  <a:pt x="3594" y="1"/>
                  <a:pt x="2837" y="1"/>
                </a:cubicBezTo>
                <a:close/>
              </a:path>
            </a:pathLst>
          </a:custGeom>
          <a:solidFill>
            <a:srgbClr val="FFFFFF">
              <a:alpha val="501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1488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3489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394342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5549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3603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27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50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298" y="3288564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4" y="3366512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66" y="718350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64" y="3454808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2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04397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45875" y="3375911"/>
            <a:ext cx="9236161" cy="1806684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1629800" y="909841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7" name="Google Shape;3227;p32"/>
          <p:cNvSpPr/>
          <p:nvPr/>
        </p:nvSpPr>
        <p:spPr>
          <a:xfrm flipH="1">
            <a:off x="6156002" y="1921478"/>
            <a:ext cx="1115329" cy="286554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8287634" y="670663"/>
            <a:ext cx="698900" cy="986625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6032375" y="3609225"/>
            <a:ext cx="919000" cy="274700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567300" y="3469236"/>
            <a:ext cx="452140" cy="13999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72048" y="4076400"/>
            <a:ext cx="930993" cy="1067425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99875" y="2482425"/>
            <a:ext cx="527050" cy="1108300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81898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31/3/2025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747449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82717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0373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0" y="109846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"/>
          <p:cNvSpPr/>
          <p:nvPr/>
        </p:nvSpPr>
        <p:spPr>
          <a:xfrm>
            <a:off x="6592418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7" y="4209528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6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8692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31/3/2025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75121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31/3/2025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7976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309EB-572C-4398-9393-C469A81BDF26}" type="datetimeFigureOut">
              <a:rPr lang="en-SG" smtClean="0"/>
              <a:t>31/3/2025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38443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6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ags" Target="../tags/tag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309EB-572C-4398-9393-C469A81BDF26}" type="datetimeFigureOut">
              <a:rPr lang="en-SG" smtClean="0"/>
              <a:t>31/3/2025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F50E7-C665-4580-A517-F17936B485B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84959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862"/>
            <a:ext cx="9142269" cy="514177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81700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advClick="0" advTm="3000">
    <p:random/>
  </p:transition>
  <p:hf sldNum="0" hdr="0"/>
  <p:txStyles>
    <p:titleStyle>
      <a:lvl1pPr marL="0" lvl="0" indent="0" algn="ctr" defTabSz="81447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08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5040" lvl="0" indent="-305040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1782" lvl="1" indent="-255062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4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17834" lvl="2" indent="-203360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1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25244" lvl="3" indent="-204049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1964" lvl="4" indent="-203360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64925" lvl="5" indent="-124084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3093" lvl="6" indent="-124084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1261" lvl="7" indent="-124084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09429" lvl="8" indent="-124084" algn="l" defTabSz="81447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7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8168" lvl="1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6336" lvl="2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4504" lvl="3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2673" lvl="4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0841" lvl="5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89009" lvl="6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177" lvl="7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85345" lvl="8" indent="0" algn="l" defTabSz="4963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502412" y="324000"/>
            <a:ext cx="8139178" cy="486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502412" y="972000"/>
            <a:ext cx="8139178" cy="378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59807" y="4762375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宋体" panose="02010600030101010101" pitchFamily="2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087000" y="4762375"/>
            <a:ext cx="2970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宋体" panose="02010600030101010101" pitchFamily="2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457950" y="4762375"/>
            <a:ext cx="2025000" cy="23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ea typeface="宋体" panose="02010600030101010101" pitchFamily="2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23042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>
    <p:random/>
  </p:transition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100" b="1" u="none" strike="noStrike" kern="1200" cap="none" spc="150" normalizeH="0">
          <a:solidFill>
            <a:schemeClr val="tx1"/>
          </a:solidFill>
          <a:uFillTx/>
          <a:latin typeface="+mj-lt"/>
          <a:ea typeface="宋体" panose="02010600030101010101" pitchFamily="2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宋体" panose="02010600030101010101" pitchFamily="2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tabLst>
          <a:tab pos="1207294" algn="l"/>
        </a:tabLst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宋体" panose="02010600030101010101" pitchFamily="2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宋体" panose="02010600030101010101" pitchFamily="2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宋体" panose="02010600030101010101" pitchFamily="2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宋体" panose="02010600030101010101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309EB-572C-4398-9393-C469A81BDF2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31/3/2025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F50E7-C665-4580-A517-F17936B485B7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37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53325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9" r:id="rId2"/>
    <p:sldLayoutId id="2147483720" r:id="rId3"/>
    <p:sldLayoutId id="2147483721" r:id="rId4"/>
    <p:sldLayoutId id="214748372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18244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3.png"/><Relationship Id="rId21" Type="http://schemas.openxmlformats.org/officeDocument/2006/relationships/image" Target="../media/image11.png"/><Relationship Id="rId34" Type="http://schemas.openxmlformats.org/officeDocument/2006/relationships/image" Target="../media/image19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8.emf"/><Relationship Id="rId38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microsoft.com/office/2007/relationships/hdphoto" Target="../media/hdphoto9.wdp"/><Relationship Id="rId32" Type="http://schemas.microsoft.com/office/2007/relationships/hdphoto" Target="../media/hdphoto12.wdp"/><Relationship Id="rId37" Type="http://schemas.microsoft.com/office/2007/relationships/hdphoto" Target="../media/hdphoto13.wdp"/><Relationship Id="rId40" Type="http://schemas.openxmlformats.org/officeDocument/2006/relationships/image" Target="../media/image24.png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microsoft.com/office/2007/relationships/hdphoto" Target="../media/hdphoto11.wdp"/><Relationship Id="rId36" Type="http://schemas.openxmlformats.org/officeDocument/2006/relationships/image" Target="../media/image21.png"/><Relationship Id="rId10" Type="http://schemas.microsoft.com/office/2007/relationships/hdphoto" Target="../media/hdphoto2.wdp"/><Relationship Id="rId19" Type="http://schemas.openxmlformats.org/officeDocument/2006/relationships/image" Target="../media/image10.png"/><Relationship Id="rId31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4.png"/><Relationship Id="rId30" Type="http://schemas.openxmlformats.org/officeDocument/2006/relationships/image" Target="../media/image16.png"/><Relationship Id="rId35" Type="http://schemas.openxmlformats.org/officeDocument/2006/relationships/image" Target="../media/image20.gif"/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5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6" Type="http://schemas.openxmlformats.org/officeDocument/2006/relationships/image" Target="../media/image39.png"/><Relationship Id="rId5" Type="http://schemas.openxmlformats.org/officeDocument/2006/relationships/image" Target="../media/image52.jp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23.pn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4.pn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6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64.xml"/><Relationship Id="rId6" Type="http://schemas.openxmlformats.org/officeDocument/2006/relationships/image" Target="../media/image39.png"/><Relationship Id="rId5" Type="http://schemas.openxmlformats.org/officeDocument/2006/relationships/image" Target="../media/image52.jp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60.gif"/><Relationship Id="rId3" Type="http://schemas.openxmlformats.org/officeDocument/2006/relationships/audio" Target="../media/audio4.wav"/><Relationship Id="rId7" Type="http://schemas.openxmlformats.org/officeDocument/2006/relationships/slide" Target="slide19.xml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5" Type="http://schemas.openxmlformats.org/officeDocument/2006/relationships/image" Target="../media/image55.jpg"/><Relationship Id="rId15" Type="http://schemas.openxmlformats.org/officeDocument/2006/relationships/image" Target="../media/image62.jpeg"/><Relationship Id="rId10" Type="http://schemas.openxmlformats.org/officeDocument/2006/relationships/image" Target="../media/image57.png"/><Relationship Id="rId4" Type="http://schemas.openxmlformats.org/officeDocument/2006/relationships/audio" Target="../media/audio5.wav"/><Relationship Id="rId9" Type="http://schemas.openxmlformats.org/officeDocument/2006/relationships/slide" Target="slide18.xml"/><Relationship Id="rId1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4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6.xml"/><Relationship Id="rId6" Type="http://schemas.openxmlformats.org/officeDocument/2006/relationships/slide" Target="slide14.xml"/><Relationship Id="rId5" Type="http://schemas.openxmlformats.org/officeDocument/2006/relationships/image" Target="../media/image55.jpg"/><Relationship Id="rId4" Type="http://schemas.openxmlformats.org/officeDocument/2006/relationships/audio" Target="../media/audio7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64.png"/><Relationship Id="rId12" Type="http://schemas.openxmlformats.org/officeDocument/2006/relationships/image" Target="../media/image2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3.png"/><Relationship Id="rId11" Type="http://schemas.microsoft.com/office/2007/relationships/hdphoto" Target="../media/hdphoto6.wdp"/><Relationship Id="rId5" Type="http://schemas.microsoft.com/office/2007/relationships/hdphoto" Target="../media/hdphoto16.wdp"/><Relationship Id="rId10" Type="http://schemas.openxmlformats.org/officeDocument/2006/relationships/image" Target="../media/image65.png"/><Relationship Id="rId4" Type="http://schemas.openxmlformats.org/officeDocument/2006/relationships/image" Target="../media/image63.png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70.jpeg"/><Relationship Id="rId7" Type="http://schemas.openxmlformats.org/officeDocument/2006/relationships/image" Target="../media/image7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3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49.xml"/><Relationship Id="rId21" Type="http://schemas.microsoft.com/office/2007/relationships/hdphoto" Target="../media/hdphoto17.wdp"/><Relationship Id="rId7" Type="http://schemas.microsoft.com/office/2007/relationships/hdphoto" Target="../media/hdphoto14.wdp"/><Relationship Id="rId12" Type="http://schemas.openxmlformats.org/officeDocument/2006/relationships/image" Target="../media/image30.gif"/><Relationship Id="rId17" Type="http://schemas.openxmlformats.org/officeDocument/2006/relationships/image" Target="../media/image32.gif"/><Relationship Id="rId25" Type="http://schemas.openxmlformats.org/officeDocument/2006/relationships/image" Target="../media/image2.png"/><Relationship Id="rId2" Type="http://schemas.openxmlformats.org/officeDocument/2006/relationships/audio" Target="../media/media2.mp3"/><Relationship Id="rId16" Type="http://schemas.openxmlformats.org/officeDocument/2006/relationships/image" Target="../media/image23.png"/><Relationship Id="rId20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openxmlformats.org/officeDocument/2006/relationships/image" Target="../media/image29.gif"/><Relationship Id="rId24" Type="http://schemas.openxmlformats.org/officeDocument/2006/relationships/image" Target="../media/image35.png"/><Relationship Id="rId5" Type="http://schemas.openxmlformats.org/officeDocument/2006/relationships/image" Target="../media/image25.gif"/><Relationship Id="rId15" Type="http://schemas.openxmlformats.org/officeDocument/2006/relationships/image" Target="../media/image19.png"/><Relationship Id="rId23" Type="http://schemas.microsoft.com/office/2007/relationships/hdphoto" Target="../media/hdphoto18.wdp"/><Relationship Id="rId10" Type="http://schemas.microsoft.com/office/2007/relationships/hdphoto" Target="../media/hdphoto15.wdp"/><Relationship Id="rId19" Type="http://schemas.microsoft.com/office/2007/relationships/hdphoto" Target="../media/hdphoto3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8.png"/><Relationship Id="rId14" Type="http://schemas.microsoft.com/office/2007/relationships/hdphoto" Target="../media/hdphoto16.wdp"/><Relationship Id="rId2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3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62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42.jp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jp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43.jpg"/><Relationship Id="rId5" Type="http://schemas.openxmlformats.org/officeDocument/2006/relationships/audio" Target="../media/audio1.wav"/><Relationship Id="rId10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45.jp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13" Type="http://schemas.openxmlformats.org/officeDocument/2006/relationships/image" Target="../media/image51.jpeg"/><Relationship Id="rId3" Type="http://schemas.openxmlformats.org/officeDocument/2006/relationships/slideLayout" Target="../slideLayouts/slideLayout12.xml"/><Relationship Id="rId7" Type="http://schemas.openxmlformats.org/officeDocument/2006/relationships/customXml" Target="../ink/ink1.xml"/><Relationship Id="rId12" Type="http://schemas.openxmlformats.org/officeDocument/2006/relationships/image" Target="../media/image50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7.jpeg"/><Relationship Id="rId11" Type="http://schemas.openxmlformats.org/officeDocument/2006/relationships/image" Target="../media/image49.jpeg"/><Relationship Id="rId5" Type="http://schemas.openxmlformats.org/officeDocument/2006/relationships/image" Target="../media/image46.jpg"/><Relationship Id="rId10" Type="http://schemas.openxmlformats.org/officeDocument/2006/relationships/image" Target="../media/image48.jpe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3439356" y="2563008"/>
            <a:ext cx="1048963" cy="2024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4" r="13904"/>
          <a:stretch/>
        </p:blipFill>
        <p:spPr bwMode="auto">
          <a:xfrm>
            <a:off x="4651720" y="2483301"/>
            <a:ext cx="871571" cy="2169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460861" y="-25621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A79B1F6-9EFB-4B89-ACDA-156AF0B629CB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21066996">
            <a:off x="7402590" y="3614529"/>
            <a:ext cx="929564" cy="130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1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7284E-6 L 0.02517 -1.7284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1 -0.00587 L -0.0625 0.0003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3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32" y="-271193"/>
            <a:ext cx="5904656" cy="3813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99592" y="1635368"/>
            <a:ext cx="3584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3. Practice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237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3479803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778" b="21111"/>
          <a:stretch>
            <a:fillRect/>
          </a:stretch>
        </p:blipFill>
        <p:spPr>
          <a:xfrm rot="1827218" flipH="1">
            <a:off x="7292799" y="919493"/>
            <a:ext cx="2060867" cy="1250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loud 8"/>
          <p:cNvSpPr/>
          <p:nvPr/>
        </p:nvSpPr>
        <p:spPr>
          <a:xfrm>
            <a:off x="-1450662" y="1074421"/>
            <a:ext cx="1175307" cy="606033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Cloud 10"/>
          <p:cNvSpPr/>
          <p:nvPr/>
        </p:nvSpPr>
        <p:spPr>
          <a:xfrm>
            <a:off x="9681882" y="622570"/>
            <a:ext cx="1188661" cy="654901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/>
          <p:cNvSpPr txBox="1"/>
          <p:nvPr/>
        </p:nvSpPr>
        <p:spPr>
          <a:xfrm>
            <a:off x="0" y="-5671"/>
            <a:ext cx="753220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2. Listen and read. Write. </a:t>
            </a: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Tr.10.2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F0D744-F8D4-4051-ADB9-975986B558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623" y="579105"/>
            <a:ext cx="6264697" cy="35228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5F5CE9-70E7-436A-AE45-5EC27099B82F}"/>
              </a:ext>
            </a:extLst>
          </p:cNvPr>
          <p:cNvSpPr txBox="1"/>
          <p:nvPr/>
        </p:nvSpPr>
        <p:spPr>
          <a:xfrm>
            <a:off x="971600" y="3867894"/>
            <a:ext cx="6840763" cy="1260275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>
                <a:latin typeface="Comic Sans MS" panose="030F0702030302020204" pitchFamily="66" charset="0"/>
              </a:rPr>
              <a:t>The boy is on a ___________ to Italy.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>
                <a:latin typeface="Comic Sans MS" panose="030F0702030302020204" pitchFamily="66" charset="0"/>
              </a:rPr>
              <a:t>He’d like to visit ______________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FCC222-952D-4F90-8C9E-08CC182D4103}"/>
              </a:ext>
            </a:extLst>
          </p:cNvPr>
          <p:cNvSpPr txBox="1"/>
          <p:nvPr/>
        </p:nvSpPr>
        <p:spPr>
          <a:xfrm>
            <a:off x="4499992" y="3992746"/>
            <a:ext cx="881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train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C6A1D3-02BA-43B4-9292-5816C42F4B8F}"/>
              </a:ext>
            </a:extLst>
          </p:cNvPr>
          <p:cNvSpPr txBox="1"/>
          <p:nvPr/>
        </p:nvSpPr>
        <p:spPr>
          <a:xfrm>
            <a:off x="3851920" y="4593406"/>
            <a:ext cx="3433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Gargano National Park.</a:t>
            </a:r>
          </a:p>
        </p:txBody>
      </p:sp>
    </p:spTree>
    <p:extLst>
      <p:ext uri="{BB962C8B-B14F-4D97-AF65-F5344CB8AC3E}">
        <p14:creationId xmlns:p14="http://schemas.microsoft.com/office/powerpoint/2010/main" val="3892842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3479803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778" b="21111"/>
          <a:stretch>
            <a:fillRect/>
          </a:stretch>
        </p:blipFill>
        <p:spPr>
          <a:xfrm rot="1827218" flipH="1">
            <a:off x="7313323" y="263168"/>
            <a:ext cx="2060867" cy="1250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loud 8"/>
          <p:cNvSpPr/>
          <p:nvPr/>
        </p:nvSpPr>
        <p:spPr>
          <a:xfrm>
            <a:off x="-1450662" y="1074421"/>
            <a:ext cx="1175307" cy="606033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1" name="Cloud 10"/>
          <p:cNvSpPr/>
          <p:nvPr/>
        </p:nvSpPr>
        <p:spPr>
          <a:xfrm>
            <a:off x="9681882" y="622570"/>
            <a:ext cx="1188661" cy="654901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8406" y="92328"/>
            <a:ext cx="371351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itchFamily="18" charset="0"/>
              </a:rPr>
              <a:t>3. Look and say.</a:t>
            </a:r>
            <a:endParaRPr lang="en-US" sz="3200" i="1" dirty="0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A69D79-B171-4EAA-A253-2EECE6E71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06" y="892018"/>
            <a:ext cx="8678444" cy="407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806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32" y="-271193"/>
            <a:ext cx="5904656" cy="3813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99592" y="1635368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4. Production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537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Ý tưởng viết game cờ cá ngựa c++ - programming - Dạy Nhau Họ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3" t="6661" r="6379" b="7087"/>
          <a:stretch/>
        </p:blipFill>
        <p:spPr bwMode="auto">
          <a:xfrm>
            <a:off x="2270926" y="266862"/>
            <a:ext cx="5251830" cy="482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2" name="Heart 241">
            <a:hlinkClick r:id="" action="ppaction://noaction"/>
            <a:extLst>
              <a:ext uri="{FF2B5EF4-FFF2-40B4-BE49-F238E27FC236}">
                <a16:creationId xmlns:a16="http://schemas.microsoft.com/office/drawing/2014/main" id="{5F5B57A4-4D96-4305-A676-21FE298079BB}"/>
              </a:ext>
            </a:extLst>
          </p:cNvPr>
          <p:cNvSpPr/>
          <p:nvPr/>
        </p:nvSpPr>
        <p:spPr>
          <a:xfrm>
            <a:off x="257494" y="3495956"/>
            <a:ext cx="731912" cy="563864"/>
          </a:xfrm>
          <a:prstGeom prst="hear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solidFill>
                  <a:prstClr val="white"/>
                </a:solidFill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243" name="Heart 242">
            <a:hlinkClick r:id="" action="ppaction://noaction"/>
            <a:extLst>
              <a:ext uri="{FF2B5EF4-FFF2-40B4-BE49-F238E27FC236}">
                <a16:creationId xmlns:a16="http://schemas.microsoft.com/office/drawing/2014/main" id="{9D22B43D-FC78-4EF8-80F2-DD48C649EB43}"/>
              </a:ext>
            </a:extLst>
          </p:cNvPr>
          <p:cNvSpPr/>
          <p:nvPr/>
        </p:nvSpPr>
        <p:spPr>
          <a:xfrm>
            <a:off x="1134735" y="3508874"/>
            <a:ext cx="731912" cy="563864"/>
          </a:xfrm>
          <a:prstGeom prst="hear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solidFill>
                  <a:prstClr val="white"/>
                </a:solidFill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44" name="Heart 43">
            <a:hlinkClick r:id="" action="ppaction://noaction"/>
            <a:extLst>
              <a:ext uri="{FF2B5EF4-FFF2-40B4-BE49-F238E27FC236}">
                <a16:creationId xmlns:a16="http://schemas.microsoft.com/office/drawing/2014/main" id="{D1EC04FD-1466-4652-84D9-71C3F32AA0D0}"/>
              </a:ext>
            </a:extLst>
          </p:cNvPr>
          <p:cNvSpPr/>
          <p:nvPr/>
        </p:nvSpPr>
        <p:spPr>
          <a:xfrm>
            <a:off x="281262" y="2833036"/>
            <a:ext cx="731912" cy="563864"/>
          </a:xfrm>
          <a:prstGeom prst="heart">
            <a:avLst/>
          </a:prstGeom>
          <a:solidFill>
            <a:srgbClr val="00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solidFill>
                  <a:prstClr val="white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45" name="Heart 44">
            <a:hlinkClick r:id="" action="ppaction://noaction"/>
            <a:extLst>
              <a:ext uri="{FF2B5EF4-FFF2-40B4-BE49-F238E27FC236}">
                <a16:creationId xmlns:a16="http://schemas.microsoft.com/office/drawing/2014/main" id="{247E2EB7-A522-416D-B098-DD95329A5A8F}"/>
              </a:ext>
            </a:extLst>
          </p:cNvPr>
          <p:cNvSpPr/>
          <p:nvPr/>
        </p:nvSpPr>
        <p:spPr>
          <a:xfrm>
            <a:off x="1158503" y="2845954"/>
            <a:ext cx="731912" cy="563864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solidFill>
                  <a:prstClr val="white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59" name="Heart 58">
            <a:hlinkClick r:id="rId7" action="ppaction://hlinksldjump"/>
            <a:extLst>
              <a:ext uri="{FF2B5EF4-FFF2-40B4-BE49-F238E27FC236}">
                <a16:creationId xmlns:a16="http://schemas.microsoft.com/office/drawing/2014/main" id="{BE9E5718-16FD-4F64-8BC8-4B47CFF9F31A}"/>
              </a:ext>
            </a:extLst>
          </p:cNvPr>
          <p:cNvSpPr/>
          <p:nvPr/>
        </p:nvSpPr>
        <p:spPr>
          <a:xfrm>
            <a:off x="304348" y="2167522"/>
            <a:ext cx="731912" cy="563864"/>
          </a:xfrm>
          <a:prstGeom prst="hear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solidFill>
                  <a:prstClr val="white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60" name="Heart 59">
            <a:hlinkClick r:id="" action="ppaction://noaction"/>
            <a:extLst>
              <a:ext uri="{FF2B5EF4-FFF2-40B4-BE49-F238E27FC236}">
                <a16:creationId xmlns:a16="http://schemas.microsoft.com/office/drawing/2014/main" id="{E4A9514D-C166-421C-A363-E6F0F9F98E94}"/>
              </a:ext>
            </a:extLst>
          </p:cNvPr>
          <p:cNvSpPr/>
          <p:nvPr/>
        </p:nvSpPr>
        <p:spPr>
          <a:xfrm>
            <a:off x="1193440" y="2189986"/>
            <a:ext cx="731912" cy="563864"/>
          </a:xfrm>
          <a:prstGeom prst="heart">
            <a:avLst/>
          </a:prstGeom>
          <a:solidFill>
            <a:srgbClr val="00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solidFill>
                  <a:prstClr val="white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62" name="Heart 61">
            <a:hlinkClick r:id="rId8" action="ppaction://hlinksldjump"/>
            <a:extLst>
              <a:ext uri="{FF2B5EF4-FFF2-40B4-BE49-F238E27FC236}">
                <a16:creationId xmlns:a16="http://schemas.microsoft.com/office/drawing/2014/main" id="{7B018FE0-F270-49FB-952D-D698FE0F0099}"/>
              </a:ext>
            </a:extLst>
          </p:cNvPr>
          <p:cNvSpPr/>
          <p:nvPr/>
        </p:nvSpPr>
        <p:spPr>
          <a:xfrm>
            <a:off x="329360" y="1588042"/>
            <a:ext cx="731912" cy="563864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solidFill>
                  <a:prstClr val="white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63" name="Heart 62">
            <a:hlinkClick r:id="rId9" action="ppaction://hlinksldjump"/>
            <a:extLst>
              <a:ext uri="{FF2B5EF4-FFF2-40B4-BE49-F238E27FC236}">
                <a16:creationId xmlns:a16="http://schemas.microsoft.com/office/drawing/2014/main" id="{39F31CEA-865C-4173-82D0-F2E3D5C4318C}"/>
              </a:ext>
            </a:extLst>
          </p:cNvPr>
          <p:cNvSpPr/>
          <p:nvPr/>
        </p:nvSpPr>
        <p:spPr>
          <a:xfrm>
            <a:off x="1181973" y="1600960"/>
            <a:ext cx="731912" cy="563864"/>
          </a:xfrm>
          <a:prstGeom prst="hear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b="1" dirty="0">
                <a:solidFill>
                  <a:prstClr val="white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4424220" y="655414"/>
            <a:ext cx="887506" cy="17397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370164" y="3007290"/>
            <a:ext cx="887506" cy="17352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 rot="5400000">
            <a:off x="5685088" y="1775510"/>
            <a:ext cx="800410" cy="18342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 rot="5400000">
            <a:off x="3154707" y="1819677"/>
            <a:ext cx="800410" cy="18342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07A7BE8-B441-4D0D-93B7-7A77DFE2FA71}"/>
              </a:ext>
            </a:extLst>
          </p:cNvPr>
          <p:cNvSpPr/>
          <p:nvPr/>
        </p:nvSpPr>
        <p:spPr>
          <a:xfrm flipH="1">
            <a:off x="4527518" y="885563"/>
            <a:ext cx="617220" cy="479873"/>
          </a:xfrm>
          <a:prstGeom prst="rect">
            <a:avLst/>
          </a:prstGeom>
          <a:solidFill>
            <a:srgbClr val="2E6CA4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i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0220C83-1142-49DC-ABE1-BB1C270FA63F}"/>
              </a:ext>
            </a:extLst>
          </p:cNvPr>
          <p:cNvSpPr/>
          <p:nvPr/>
        </p:nvSpPr>
        <p:spPr>
          <a:xfrm flipH="1">
            <a:off x="4527518" y="1611191"/>
            <a:ext cx="617220" cy="532809"/>
          </a:xfrm>
          <a:prstGeom prst="rect">
            <a:avLst/>
          </a:prstGeom>
          <a:solidFill>
            <a:srgbClr val="2E6CA4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376D258F-668A-4B7D-BE37-B666616E18F1}"/>
              </a:ext>
            </a:extLst>
          </p:cNvPr>
          <p:cNvSpPr/>
          <p:nvPr/>
        </p:nvSpPr>
        <p:spPr>
          <a:xfrm rot="16200000" flipV="1">
            <a:off x="2899364" y="2403667"/>
            <a:ext cx="617220" cy="590025"/>
          </a:xfrm>
          <a:prstGeom prst="rect">
            <a:avLst/>
          </a:prstGeom>
          <a:solidFill>
            <a:srgbClr val="FFC000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723D141F-3FFE-4394-BB51-2230CD1EA64E}"/>
              </a:ext>
            </a:extLst>
          </p:cNvPr>
          <p:cNvSpPr/>
          <p:nvPr/>
        </p:nvSpPr>
        <p:spPr>
          <a:xfrm rot="16200000" flipV="1">
            <a:off x="3714804" y="2381584"/>
            <a:ext cx="617220" cy="599020"/>
          </a:xfrm>
          <a:prstGeom prst="rect">
            <a:avLst/>
          </a:prstGeom>
          <a:solidFill>
            <a:srgbClr val="FFC000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D09D84-2D4E-42FC-A61B-46A403BDE416}"/>
              </a:ext>
            </a:extLst>
          </p:cNvPr>
          <p:cNvSpPr/>
          <p:nvPr/>
        </p:nvSpPr>
        <p:spPr>
          <a:xfrm>
            <a:off x="4546185" y="3120065"/>
            <a:ext cx="617221" cy="563716"/>
          </a:xfrm>
          <a:prstGeom prst="rect">
            <a:avLst/>
          </a:prstGeom>
          <a:solidFill>
            <a:srgbClr val="4A8522"/>
          </a:solidFill>
          <a:ln w="12700">
            <a:solidFill>
              <a:srgbClr val="AFCF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2C9279-66C1-41C1-9144-F6B39205325D}"/>
              </a:ext>
            </a:extLst>
          </p:cNvPr>
          <p:cNvSpPr/>
          <p:nvPr/>
        </p:nvSpPr>
        <p:spPr>
          <a:xfrm>
            <a:off x="4546185" y="3819330"/>
            <a:ext cx="617220" cy="553470"/>
          </a:xfrm>
          <a:prstGeom prst="rect">
            <a:avLst/>
          </a:prstGeom>
          <a:solidFill>
            <a:srgbClr val="4A8522"/>
          </a:solidFill>
          <a:ln w="12700">
            <a:solidFill>
              <a:srgbClr val="AFCF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86CF5CBC-EDF8-47D3-BAE9-525305C1D3E1}"/>
              </a:ext>
            </a:extLst>
          </p:cNvPr>
          <p:cNvSpPr/>
          <p:nvPr/>
        </p:nvSpPr>
        <p:spPr>
          <a:xfrm rot="16200000">
            <a:off x="5403237" y="2403771"/>
            <a:ext cx="617220" cy="562574"/>
          </a:xfrm>
          <a:prstGeom prst="rect">
            <a:avLst/>
          </a:prstGeom>
          <a:solidFill>
            <a:srgbClr val="FF0000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262BB680-A354-4E73-86F7-2C850C5BA389}"/>
              </a:ext>
            </a:extLst>
          </p:cNvPr>
          <p:cNvSpPr/>
          <p:nvPr/>
        </p:nvSpPr>
        <p:spPr>
          <a:xfrm rot="16200000">
            <a:off x="6192251" y="2392977"/>
            <a:ext cx="617220" cy="584162"/>
          </a:xfrm>
          <a:prstGeom prst="rect">
            <a:avLst/>
          </a:prstGeom>
          <a:solidFill>
            <a:srgbClr val="FF0000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6B18A0-A736-4E2F-AFE0-C3E6CE1834BE}"/>
              </a:ext>
            </a:extLst>
          </p:cNvPr>
          <p:cNvSpPr/>
          <p:nvPr/>
        </p:nvSpPr>
        <p:spPr>
          <a:xfrm>
            <a:off x="4527518" y="2353082"/>
            <a:ext cx="617220" cy="5486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D6D4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800" b="1" i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Graphic 21" descr="Trophy">
            <a:extLst>
              <a:ext uri="{FF2B5EF4-FFF2-40B4-BE49-F238E27FC236}">
                <a16:creationId xmlns:a16="http://schemas.microsoft.com/office/drawing/2014/main" id="{5F6C1E40-A7A8-41B5-A287-C2BB5529DC6A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185" y="2356513"/>
            <a:ext cx="551081" cy="551081"/>
          </a:xfrm>
          <a:prstGeom prst="rect">
            <a:avLst/>
          </a:prstGeom>
        </p:spPr>
      </p:pic>
      <p:pic>
        <p:nvPicPr>
          <p:cNvPr id="247" name="Picture 246">
            <a:extLst>
              <a:ext uri="{FF2B5EF4-FFF2-40B4-BE49-F238E27FC236}">
                <a16:creationId xmlns:a16="http://schemas.microsoft.com/office/drawing/2014/main" id="{3A530223-8EEB-4D94-B23C-334FE5C8DCA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60" y="62297"/>
            <a:ext cx="450328" cy="578123"/>
          </a:xfrm>
          <a:prstGeom prst="rect">
            <a:avLst/>
          </a:prstGeom>
        </p:spPr>
      </p:pic>
      <p:pic>
        <p:nvPicPr>
          <p:cNvPr id="249" name="Picture 248">
            <a:extLst>
              <a:ext uri="{FF2B5EF4-FFF2-40B4-BE49-F238E27FC236}">
                <a16:creationId xmlns:a16="http://schemas.microsoft.com/office/drawing/2014/main" id="{E22F02EA-C79B-4DE3-9C10-888373554CC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500" y="2318708"/>
            <a:ext cx="449406" cy="583014"/>
          </a:xfrm>
          <a:prstGeom prst="rect">
            <a:avLst/>
          </a:prstGeom>
        </p:spPr>
      </p:pic>
      <p:pic>
        <p:nvPicPr>
          <p:cNvPr id="248" name="Picture 247">
            <a:extLst>
              <a:ext uri="{FF2B5EF4-FFF2-40B4-BE49-F238E27FC236}">
                <a16:creationId xmlns:a16="http://schemas.microsoft.com/office/drawing/2014/main" id="{6E5FFACD-866F-48E1-8BE1-8045598D96D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322" y="2324985"/>
            <a:ext cx="448781" cy="582202"/>
          </a:xfrm>
          <a:prstGeom prst="rect">
            <a:avLst/>
          </a:prstGeom>
        </p:spPr>
      </p:pic>
      <p:pic>
        <p:nvPicPr>
          <p:cNvPr id="55" name="Picture 6" descr="Pin on Cute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18" y="14634"/>
            <a:ext cx="1894707" cy="130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hlinkClick r:id="" action="ppaction://noaction"/>
          </p:cNvPr>
          <p:cNvSpPr/>
          <p:nvPr/>
        </p:nvSpPr>
        <p:spPr>
          <a:xfrm>
            <a:off x="7645380" y="4674535"/>
            <a:ext cx="1370033" cy="420789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Next</a:t>
            </a:r>
          </a:p>
        </p:txBody>
      </p:sp>
      <p:pic>
        <p:nvPicPr>
          <p:cNvPr id="240" name="Picture 239">
            <a:extLst>
              <a:ext uri="{FF2B5EF4-FFF2-40B4-BE49-F238E27FC236}">
                <a16:creationId xmlns:a16="http://schemas.microsoft.com/office/drawing/2014/main" id="{BD88EA17-A8FF-43E3-8D2A-18A3436FEF28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251" y="4380726"/>
            <a:ext cx="449406" cy="583014"/>
          </a:xfrm>
          <a:prstGeom prst="rect">
            <a:avLst/>
          </a:prstGeom>
        </p:spPr>
      </p:pic>
      <p:pic>
        <p:nvPicPr>
          <p:cNvPr id="5" name="Picture 2" descr="Champion trophy cartoon Royalty Free Vector Image">
            <a:extLst>
              <a:ext uri="{FF2B5EF4-FFF2-40B4-BE49-F238E27FC236}">
                <a16:creationId xmlns:a16="http://schemas.microsoft.com/office/drawing/2014/main" id="{F44180BE-4F6E-4E98-92F7-C81410339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8" t="5961" r="11402" b="13930"/>
          <a:stretch/>
        </p:blipFill>
        <p:spPr bwMode="auto">
          <a:xfrm>
            <a:off x="4499992" y="2217371"/>
            <a:ext cx="674892" cy="80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088970"/>
      </p:ext>
    </p:extLst>
  </p:cSld>
  <p:clrMapOvr>
    <a:masterClrMapping/>
  </p:clrMapOvr>
  <p:transition spd="slow">
    <p:push dir="u"/>
    <p:sndAc>
      <p:stSnd>
        <p:snd r:embed="rId3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00117 -0.135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678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24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13564 L -0.0013 -0.2469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55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4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24699 L -0.00286 -0.4280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4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-0.00143 0.1268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634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24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0.12685 L -0.00196 0.2710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719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24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0.27106 L -0.00143 0.3858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24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0.07721 0.000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2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24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1 0.0007 L 0.16758 -0.0210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-108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24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58 -0.02106 L 0.23307 -0.0245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500" fill="hold"/>
                                        <p:tgtEl>
                                          <p:spTgt spid="24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08255 -0.0004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8" y="-2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55 -0.00047 L -0.16055 -0.0053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6" y="-255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055 -0.00533 L -0.23932 -0.0270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-1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5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</p:childTnLst>
        </p:cTn>
      </p:par>
    </p:tnLst>
    <p:bldLst>
      <p:bldP spid="242" grpId="0" animBg="1"/>
      <p:bldP spid="243" grpId="0" animBg="1"/>
      <p:bldP spid="44" grpId="0" animBg="1"/>
      <p:bldP spid="45" grpId="0" animBg="1"/>
      <p:bldP spid="59" grpId="0" animBg="1"/>
      <p:bldP spid="60" grpId="0" animBg="1"/>
      <p:bldP spid="62" grpId="0" animBg="1"/>
      <p:bldP spid="6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1008" y="707539"/>
            <a:ext cx="7117594" cy="3900917"/>
          </a:xfrm>
          <a:prstGeom prst="rect">
            <a:avLst/>
          </a:prstGeom>
          <a:solidFill>
            <a:srgbClr val="FFFF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endParaRPr lang="en-US" sz="2300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24197" y="4490429"/>
            <a:ext cx="1371600" cy="3903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>
            <a:hlinkClick r:id="rId6" action="ppaction://hlinksldjump"/>
          </p:cNvPr>
          <p:cNvSpPr/>
          <p:nvPr/>
        </p:nvSpPr>
        <p:spPr>
          <a:xfrm>
            <a:off x="7573307" y="151219"/>
            <a:ext cx="1370033" cy="420789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Back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236937" y="1548064"/>
            <a:ext cx="3172868" cy="718857"/>
            <a:chOff x="1376326" y="955455"/>
            <a:chExt cx="4230491" cy="958476"/>
          </a:xfrm>
        </p:grpSpPr>
        <p:sp>
          <p:nvSpPr>
            <p:cNvPr id="17" name="Google Shape;1173;p43">
              <a:extLst>
                <a:ext uri="{FF2B5EF4-FFF2-40B4-BE49-F238E27FC236}">
                  <a16:creationId xmlns:a16="http://schemas.microsoft.com/office/drawing/2014/main" id="{0FD5FF9E-2260-7C44-A45B-4E25D6128E28}"/>
                </a:ext>
              </a:extLst>
            </p:cNvPr>
            <p:cNvSpPr/>
            <p:nvPr/>
          </p:nvSpPr>
          <p:spPr>
            <a:xfrm rot="2700000" flipH="1">
              <a:off x="1390161" y="941620"/>
              <a:ext cx="958476" cy="986146"/>
            </a:xfrm>
            <a:prstGeom prst="roundRect">
              <a:avLst>
                <a:gd name="adj" fmla="val 26193"/>
              </a:avLst>
            </a:prstGeom>
            <a:solidFill>
              <a:srgbClr val="FF6600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2400" b="1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26" name="Google Shape;1175;p43">
              <a:extLst>
                <a:ext uri="{FF2B5EF4-FFF2-40B4-BE49-F238E27FC236}">
                  <a16:creationId xmlns:a16="http://schemas.microsoft.com/office/drawing/2014/main" id="{F4750B42-592F-C845-A21C-69414937EEFD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2391500" y="1164752"/>
              <a:ext cx="3215317" cy="50835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marL="228600" indent="-228600" algn="l" rtl="0" fontAlgn="base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None/>
              </a:pPr>
              <a:r>
                <a:rPr lang="en-US" sz="2400" b="1" dirty="0">
                  <a:solidFill>
                    <a:srgbClr val="0F2E66"/>
                  </a:solidFill>
                  <a:latin typeface="Comic Sans MS" pitchFamily="66" charset="0"/>
                </a:rPr>
                <a:t>national park</a:t>
              </a:r>
            </a:p>
          </p:txBody>
        </p:sp>
        <p:sp>
          <p:nvSpPr>
            <p:cNvPr id="27" name="Google Shape;1177;p43">
              <a:extLst>
                <a:ext uri="{FF2B5EF4-FFF2-40B4-BE49-F238E27FC236}">
                  <a16:creationId xmlns:a16="http://schemas.microsoft.com/office/drawing/2014/main" id="{9AE48743-CFDB-5F4C-AC8E-6CE7ADB98691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471514" y="1178117"/>
              <a:ext cx="839374" cy="428376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2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omic Sans MS" pitchFamily="66" charset="0"/>
                </a:rPr>
                <a:t>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090784" y="3422683"/>
            <a:ext cx="3512280" cy="689642"/>
            <a:chOff x="1181456" y="3454947"/>
            <a:chExt cx="4683040" cy="919522"/>
          </a:xfrm>
        </p:grpSpPr>
        <p:sp>
          <p:nvSpPr>
            <p:cNvPr id="29" name="Google Shape;1171;p43">
              <a:extLst>
                <a:ext uri="{FF2B5EF4-FFF2-40B4-BE49-F238E27FC236}">
                  <a16:creationId xmlns:a16="http://schemas.microsoft.com/office/drawing/2014/main" id="{67E14D0A-28D6-9D4E-B885-4D92AE75D0A6}"/>
                </a:ext>
              </a:extLst>
            </p:cNvPr>
            <p:cNvSpPr/>
            <p:nvPr/>
          </p:nvSpPr>
          <p:spPr>
            <a:xfrm rot="-2700000">
              <a:off x="1331538" y="3454947"/>
              <a:ext cx="915756" cy="919522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2400" b="1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30" name="Google Shape;1180;p43">
              <a:extLst>
                <a:ext uri="{FF2B5EF4-FFF2-40B4-BE49-F238E27FC236}">
                  <a16:creationId xmlns:a16="http://schemas.microsoft.com/office/drawing/2014/main" id="{7B8BF933-616E-0646-9074-FDB402309E2C}"/>
                </a:ext>
              </a:extLst>
            </p:cNvPr>
            <p:cNvSpPr txBox="1">
              <a:spLocks/>
            </p:cNvSpPr>
            <p:nvPr/>
          </p:nvSpPr>
          <p:spPr>
            <a:xfrm>
              <a:off x="1181456" y="3518089"/>
              <a:ext cx="1251368" cy="638638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2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omic Sans MS" pitchFamily="66" charset="0"/>
                </a:rPr>
                <a:t>c</a:t>
              </a:r>
            </a:p>
          </p:txBody>
        </p:sp>
        <p:sp>
          <p:nvSpPr>
            <p:cNvPr id="31" name="Google Shape;1182;p43">
              <a:extLst>
                <a:ext uri="{FF2B5EF4-FFF2-40B4-BE49-F238E27FC236}">
                  <a16:creationId xmlns:a16="http://schemas.microsoft.com/office/drawing/2014/main" id="{E6BEF068-662C-F249-B084-337B9A1BA607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2226827" y="3676299"/>
              <a:ext cx="3637669" cy="50835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buClr>
                  <a:schemeClr val="dk1"/>
                </a:buClr>
                <a:buSzPts val="1100"/>
              </a:pPr>
              <a:r>
                <a:rPr lang="en-US" sz="2400" b="1" dirty="0">
                  <a:solidFill>
                    <a:srgbClr val="0F2E66"/>
                  </a:solidFill>
                  <a:latin typeface="Comic Sans MS" pitchFamily="66" charset="0"/>
                </a:rPr>
                <a:t>bay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227820" y="2509109"/>
            <a:ext cx="3375243" cy="679041"/>
            <a:chOff x="1364170" y="2236849"/>
            <a:chExt cx="4500324" cy="905388"/>
          </a:xfrm>
        </p:grpSpPr>
        <p:sp>
          <p:nvSpPr>
            <p:cNvPr id="33" name="Google Shape;1172;p43">
              <a:extLst>
                <a:ext uri="{FF2B5EF4-FFF2-40B4-BE49-F238E27FC236}">
                  <a16:creationId xmlns:a16="http://schemas.microsoft.com/office/drawing/2014/main" id="{6E25BA31-7D27-FE4A-B817-F23F6ECD46FE}"/>
                </a:ext>
              </a:extLst>
            </p:cNvPr>
            <p:cNvSpPr/>
            <p:nvPr/>
          </p:nvSpPr>
          <p:spPr>
            <a:xfrm rot="2700000" flipH="1">
              <a:off x="1380545" y="2220474"/>
              <a:ext cx="905388" cy="938137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4" name="Google Shape;1179;p43">
              <a:extLst>
                <a:ext uri="{FF2B5EF4-FFF2-40B4-BE49-F238E27FC236}">
                  <a16:creationId xmlns:a16="http://schemas.microsoft.com/office/drawing/2014/main" id="{B40AAF67-71A8-F543-8A14-20B9B2FF0E45}"/>
                </a:ext>
              </a:extLst>
            </p:cNvPr>
            <p:cNvSpPr txBox="1">
              <a:spLocks/>
            </p:cNvSpPr>
            <p:nvPr/>
          </p:nvSpPr>
          <p:spPr>
            <a:xfrm>
              <a:off x="2271072" y="2435367"/>
              <a:ext cx="3593422" cy="50835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buClr>
                  <a:schemeClr val="dk1"/>
                </a:buClr>
                <a:buSzPts val="1100"/>
              </a:pPr>
              <a:r>
                <a:rPr lang="en-US" sz="2400" b="1" dirty="0">
                  <a:solidFill>
                    <a:srgbClr val="0F2E66"/>
                  </a:solidFill>
                  <a:latin typeface="Comic Sans MS" pitchFamily="66" charset="0"/>
                </a:rPr>
                <a:t>hill</a:t>
              </a:r>
            </a:p>
          </p:txBody>
        </p:sp>
        <p:sp>
          <p:nvSpPr>
            <p:cNvPr id="35" name="Google Shape;1183;p43">
              <a:extLst>
                <a:ext uri="{FF2B5EF4-FFF2-40B4-BE49-F238E27FC236}">
                  <a16:creationId xmlns:a16="http://schemas.microsoft.com/office/drawing/2014/main" id="{7339E1AB-BA35-1943-AC3A-7574817F7659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419950" y="2396524"/>
              <a:ext cx="839374" cy="428376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2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omic Sans MS" pitchFamily="66" charset="0"/>
                </a:rPr>
                <a:t>b</a:t>
              </a:r>
            </a:p>
          </p:txBody>
        </p:sp>
      </p:grpSp>
      <p:pic>
        <p:nvPicPr>
          <p:cNvPr id="18" name="Picture 2" descr="G:\Giáo Án  WW4\unit 10\unit10\shutterstock_710904682.jpg">
            <a:extLst>
              <a:ext uri="{FF2B5EF4-FFF2-40B4-BE49-F238E27FC236}">
                <a16:creationId xmlns:a16="http://schemas.microsoft.com/office/drawing/2014/main" id="{7380DFAB-8F79-462C-B861-DCD9373D9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979" y="1769600"/>
            <a:ext cx="2701115" cy="191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210595"/>
      </p:ext>
    </p:extLst>
  </p:cSld>
  <p:clrMapOvr>
    <a:masterClrMapping/>
  </p:clrMapOvr>
  <p:transition spd="slow">
    <p:push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305;p35"/>
          <p:cNvGrpSpPr/>
          <p:nvPr/>
        </p:nvGrpSpPr>
        <p:grpSpPr>
          <a:xfrm>
            <a:off x="3380129" y="3043070"/>
            <a:ext cx="1236425" cy="1906129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007" y="418326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649933" y="1147785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3445" y="83566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018506" y="1297710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97CE"/>
              </a:buClr>
              <a:buSzPts val="3600"/>
              <a:buFont typeface="Barrio"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Barrio"/>
                <a:sym typeface="Barrio"/>
              </a:rPr>
              <a:t>Assessment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165143" y="1156116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298663" y="1261022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FF0000"/>
                </a:solidFill>
                <a:latin typeface="Barrio" panose="020B0604020202020204" charset="0"/>
                <a:cs typeface="Barrio" panose="020B0604020202020204" charset="0"/>
              </a:rPr>
              <a:t>5</a:t>
            </a:r>
            <a:endParaRPr sz="6000" dirty="0">
              <a:solidFill>
                <a:srgbClr val="FF0000"/>
              </a:solidFill>
              <a:latin typeface="Barrio" panose="020B0604020202020204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194479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2">
            <a:extLst>
              <a:ext uri="{FF2B5EF4-FFF2-40B4-BE49-F238E27FC236}">
                <a16:creationId xmlns:a16="http://schemas.microsoft.com/office/drawing/2014/main" id="{E1640175-A616-5EF7-A7DB-F0FBA0D4C0A2}"/>
              </a:ext>
            </a:extLst>
          </p:cNvPr>
          <p:cNvSpPr/>
          <p:nvPr/>
        </p:nvSpPr>
        <p:spPr>
          <a:xfrm>
            <a:off x="238208" y="3579145"/>
            <a:ext cx="1966637" cy="635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hill</a:t>
            </a:r>
          </a:p>
        </p:txBody>
      </p:sp>
      <p:sp>
        <p:nvSpPr>
          <p:cNvPr id="6" name="Rounded Rectangle 26">
            <a:extLst>
              <a:ext uri="{FF2B5EF4-FFF2-40B4-BE49-F238E27FC236}">
                <a16:creationId xmlns:a16="http://schemas.microsoft.com/office/drawing/2014/main" id="{FB9F6C7C-D332-43F6-50BF-C50A20DCDA4C}"/>
              </a:ext>
            </a:extLst>
          </p:cNvPr>
          <p:cNvSpPr/>
          <p:nvPr/>
        </p:nvSpPr>
        <p:spPr>
          <a:xfrm>
            <a:off x="6699380" y="3695067"/>
            <a:ext cx="1836156" cy="6676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bay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66DA50C-1D74-69DD-916B-5FBE1A0E5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775" y="1231843"/>
            <a:ext cx="1916164" cy="1351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DDBABD32-77A3-F8AF-898A-9752BB1E3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61614" y="1257971"/>
            <a:ext cx="1952165" cy="1299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ounded Rectangle 49">
            <a:extLst>
              <a:ext uri="{FF2B5EF4-FFF2-40B4-BE49-F238E27FC236}">
                <a16:creationId xmlns:a16="http://schemas.microsoft.com/office/drawing/2014/main" id="{D3FB4F92-38C2-40D3-4D65-CC8BB737E8E5}"/>
              </a:ext>
            </a:extLst>
          </p:cNvPr>
          <p:cNvSpPr/>
          <p:nvPr/>
        </p:nvSpPr>
        <p:spPr>
          <a:xfrm>
            <a:off x="2473047" y="4264586"/>
            <a:ext cx="2098953" cy="87891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national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park</a:t>
            </a:r>
          </a:p>
        </p:txBody>
      </p:sp>
      <p:sp>
        <p:nvSpPr>
          <p:cNvPr id="10" name="Rounded Rectangle 56">
            <a:extLst>
              <a:ext uri="{FF2B5EF4-FFF2-40B4-BE49-F238E27FC236}">
                <a16:creationId xmlns:a16="http://schemas.microsoft.com/office/drawing/2014/main" id="{D4A3D0D6-AF6F-250E-EFF5-FD23B79F5138}"/>
              </a:ext>
            </a:extLst>
          </p:cNvPr>
          <p:cNvSpPr/>
          <p:nvPr/>
        </p:nvSpPr>
        <p:spPr>
          <a:xfrm>
            <a:off x="4041347" y="3628808"/>
            <a:ext cx="2186837" cy="635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kern="0" noProof="0" dirty="0">
                <a:solidFill>
                  <a:srgbClr val="261D2A"/>
                </a:solidFill>
                <a:latin typeface="Comic Sans MS" panose="030F0702030302020204" pitchFamily="66" charset="0"/>
                <a:sym typeface="Arial"/>
              </a:rPr>
              <a:t>island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F7DA6FD-AC28-287D-6C40-4C46E5C2C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5772" y="1233084"/>
            <a:ext cx="2043608" cy="1349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6139DEB-69D4-DD8F-F7CD-52D9D8D44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63517" y="1223671"/>
            <a:ext cx="1993760" cy="1362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7F27755-FE9A-C92D-E877-85C56C7EB8C8}"/>
              </a:ext>
            </a:extLst>
          </p:cNvPr>
          <p:cNvSpPr/>
          <p:nvPr/>
        </p:nvSpPr>
        <p:spPr>
          <a:xfrm>
            <a:off x="1" y="16543"/>
            <a:ext cx="3765883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/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Look and match.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FE33B9-D30D-0B77-4993-173D1CA0923A}"/>
              </a:ext>
            </a:extLst>
          </p:cNvPr>
          <p:cNvSpPr txBox="1"/>
          <p:nvPr/>
        </p:nvSpPr>
        <p:spPr>
          <a:xfrm>
            <a:off x="226776" y="1114583"/>
            <a:ext cx="42293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B7BA78-D214-04A3-5DEA-17E50FF7FB22}"/>
              </a:ext>
            </a:extLst>
          </p:cNvPr>
          <p:cNvSpPr txBox="1"/>
          <p:nvPr/>
        </p:nvSpPr>
        <p:spPr>
          <a:xfrm>
            <a:off x="2441274" y="1114583"/>
            <a:ext cx="42293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8DB736-26C5-E87A-3A18-06A7C01A6D48}"/>
              </a:ext>
            </a:extLst>
          </p:cNvPr>
          <p:cNvSpPr txBox="1"/>
          <p:nvPr/>
        </p:nvSpPr>
        <p:spPr>
          <a:xfrm>
            <a:off x="4616590" y="1114583"/>
            <a:ext cx="42293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AB993B-F3BA-2D14-86CB-FBC3154F6244}"/>
              </a:ext>
            </a:extLst>
          </p:cNvPr>
          <p:cNvSpPr txBox="1"/>
          <p:nvPr/>
        </p:nvSpPr>
        <p:spPr>
          <a:xfrm>
            <a:off x="6831090" y="1114583"/>
            <a:ext cx="42293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1944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33333E-6 L -0.34879 -3.33333E-6 C -0.50521 -3.33333E-6 -0.6974 -0.05339 -0.6974 -0.09598 L -0.6974 -0.19197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78" y="-95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5 -0.03025 L 0.02725 -0.02994 C 0.06371 -0.07747 0.02812 -0.03735 0.04826 -0.05155 C 0.06527 -0.06358 0.04479 -0.05494 0.06146 -0.06081 C 0.07326 -0.0713 0.05868 -0.05957 0.07986 -0.07007 C 0.08472 -0.07253 0.08941 -0.07686 0.09427 -0.07963 C 0.1026 -0.08395 0.11093 -0.08735 0.11927 -0.09105 C 0.12639 -0.09445 0.13455 -0.09815 0.14166 -0.10062 C 0.14427 -0.10155 0.14687 -0.10216 0.14948 -0.10278 C 0.16944 -0.11605 0.15104 -0.10556 0.16927 -0.11235 C 0.18402 -0.1176 0.1842 -0.12007 0.19826 -0.12377 C 0.2026 -0.125 0.20712 -0.12531 0.21146 -0.12624 C 0.21406 -0.12686 0.21666 -0.12778 0.21927 -0.12871 C 0.22934 -0.13735 0.22257 -0.13334 0.24045 -0.13334 L 0.24045 -0.13303 L 0.23906 -0.14013 " pathEditMode="relative" rAng="0" ptsTypes="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0" y="-5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14506 L 0.0158 0.00247 C 0.01927 0.03519 0.02413 0.05402 0.02934 0.05402 C 0.03524 0.05402 0.0401 0.03519 0.0434 0.00247 L 0.05955 -0.1450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9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82716E-6 L 0.24098 3.82716E-6 C 0.34896 3.82716E-6 0.48195 -0.08519 0.48195 -0.15371 L 0.48195 -0.30741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7" y="-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88B4249-2D06-D882-0405-83537EE30136}"/>
              </a:ext>
            </a:extLst>
          </p:cNvPr>
          <p:cNvSpPr/>
          <p:nvPr/>
        </p:nvSpPr>
        <p:spPr>
          <a:xfrm>
            <a:off x="-24737" y="3562988"/>
            <a:ext cx="8991401" cy="1194066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 dirty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Structure: </a:t>
            </a:r>
            <a:r>
              <a:rPr lang="en-US" sz="3200" kern="0" dirty="0">
                <a:solidFill>
                  <a:schemeClr val="bg1"/>
                </a:solidFill>
                <a:latin typeface="Comic Sans MS" panose="030F0702030302020204" pitchFamily="66" charset="0"/>
                <a:sym typeface="Arial"/>
              </a:rPr>
              <a:t>I’d like to visit……………………</a:t>
            </a:r>
            <a:endParaRPr lang="x-none" sz="3200" kern="0" dirty="0">
              <a:solidFill>
                <a:schemeClr val="bg1"/>
              </a:solidFill>
              <a:latin typeface="Comic Sans MS" panose="030F0702030302020204" pitchFamily="66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 dirty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1007343" y="705837"/>
            <a:ext cx="8521667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AE54"/>
              </a:buClr>
              <a:buSzPts val="3000"/>
              <a:buFont typeface="Changa One"/>
              <a:buNone/>
              <a:tabLst/>
              <a:defRPr/>
            </a:pPr>
            <a:r>
              <a:rPr kumimoji="0" lang="x-none" sz="4400" b="0" i="0" u="none" strike="noStrike" kern="0" cap="none" spc="300" normalizeH="0" baseline="0" noProof="0" dirty="0">
                <a:ln>
                  <a:noFill/>
                </a:ln>
                <a:solidFill>
                  <a:srgbClr val="F7AE54">
                    <a:lumMod val="75000"/>
                  </a:srgbClr>
                </a:solidFill>
                <a:effectLst/>
                <a:uLnTx/>
                <a:uFillTx/>
                <a:latin typeface="Changa One"/>
                <a:sym typeface="Changa One"/>
              </a:rPr>
              <a:t>UNIT </a:t>
            </a:r>
            <a:r>
              <a:rPr kumimoji="0" lang="en-US" sz="4400" b="0" i="0" u="none" strike="noStrike" kern="0" cap="none" spc="300" normalizeH="0" baseline="0" noProof="0" dirty="0">
                <a:ln>
                  <a:noFill/>
                </a:ln>
                <a:solidFill>
                  <a:srgbClr val="F7AE54">
                    <a:lumMod val="75000"/>
                  </a:srgbClr>
                </a:solidFill>
                <a:effectLst/>
                <a:uLnTx/>
                <a:uFillTx/>
                <a:latin typeface="Changa One"/>
                <a:sym typeface="Changa One"/>
              </a:rPr>
              <a:t>10</a:t>
            </a:r>
            <a:r>
              <a:rPr kumimoji="0" lang="x-none" sz="4400" b="0" i="0" u="none" strike="noStrike" kern="0" cap="none" spc="300" normalizeH="0" baseline="0" noProof="0" dirty="0">
                <a:ln>
                  <a:noFill/>
                </a:ln>
                <a:solidFill>
                  <a:srgbClr val="F7AE54">
                    <a:lumMod val="75000"/>
                  </a:srgbClr>
                </a:solidFill>
                <a:effectLst/>
                <a:uLnTx/>
                <a:uFillTx/>
                <a:latin typeface="Changa One"/>
                <a:sym typeface="Changa One"/>
              </a:rPr>
              <a:t>: </a:t>
            </a:r>
            <a:r>
              <a:rPr lang="en-US" sz="4400" kern="0" spc="300" dirty="0">
                <a:solidFill>
                  <a:srgbClr val="F7AE54">
                    <a:lumMod val="75000"/>
                  </a:srgbClr>
                </a:solidFill>
              </a:rPr>
              <a:t>On holiday</a:t>
            </a:r>
            <a:endParaRPr kumimoji="0" lang="x-none" sz="4400" b="0" i="0" u="none" strike="noStrike" kern="0" cap="none" spc="300" normalizeH="0" baseline="0" noProof="0" dirty="0">
              <a:ln>
                <a:noFill/>
              </a:ln>
              <a:solidFill>
                <a:srgbClr val="F7AE54">
                  <a:lumMod val="75000"/>
                </a:srgbClr>
              </a:solidFill>
              <a:effectLst/>
              <a:uLnTx/>
              <a:uFillTx/>
              <a:latin typeface="Changa One"/>
              <a:sym typeface="Changa One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3161952" y="1509956"/>
            <a:ext cx="2792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800" b="0" i="0" u="none" strike="noStrike" kern="0" cap="none" spc="0" normalizeH="0" baseline="0" noProof="0" dirty="0">
                <a:ln>
                  <a:noFill/>
                </a:ln>
                <a:solidFill>
                  <a:srgbClr val="F7AE54">
                    <a:lumMod val="50000"/>
                  </a:srgbClr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LESSON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7AE54">
                    <a:lumMod val="50000"/>
                  </a:srgbClr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1</a:t>
            </a:r>
            <a:r>
              <a:rPr kumimoji="0" lang="x-none" sz="1800" b="0" i="0" u="none" strike="noStrike" kern="0" cap="none" spc="0" normalizeH="0" baseline="0" noProof="0" dirty="0">
                <a:ln>
                  <a:noFill/>
                </a:ln>
                <a:solidFill>
                  <a:srgbClr val="F7AE54">
                    <a:lumMod val="50000"/>
                  </a:srgbClr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 –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7AE54">
                    <a:lumMod val="50000"/>
                  </a:srgbClr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Task 1, 2, 3</a:t>
            </a:r>
            <a:endParaRPr kumimoji="0" lang="x-none" sz="1800" b="0" i="0" u="none" strike="noStrike" kern="0" cap="none" spc="0" normalizeH="0" baseline="0" noProof="0" dirty="0">
              <a:ln>
                <a:noFill/>
              </a:ln>
              <a:solidFill>
                <a:srgbClr val="F7AE54">
                  <a:lumMod val="50000"/>
                </a:srgbClr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374922" y="1927325"/>
            <a:ext cx="4394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800" b="0" i="0" u="none" strike="noStrike" kern="0" cap="none" spc="300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hanga One"/>
                <a:cs typeface="Arial"/>
                <a:sym typeface="Arial"/>
              </a:rPr>
              <a:t>What we learnt today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88B4249-2D06-D882-0405-83537EE30136}"/>
              </a:ext>
            </a:extLst>
          </p:cNvPr>
          <p:cNvSpPr/>
          <p:nvPr/>
        </p:nvSpPr>
        <p:spPr>
          <a:xfrm>
            <a:off x="0" y="2573421"/>
            <a:ext cx="9143999" cy="583944"/>
          </a:xfrm>
          <a:prstGeom prst="round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Vocabulary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: bay, hill, island, nation</a:t>
            </a:r>
            <a:r>
              <a:rPr lang="en-US" sz="3200" kern="0" dirty="0">
                <a:solidFill>
                  <a:srgbClr val="261D2A"/>
                </a:solidFill>
                <a:latin typeface="Comic Sans MS" panose="030F0702030302020204" pitchFamily="66" charset="0"/>
                <a:sym typeface="Arial"/>
              </a:rPr>
              <a:t>al park.</a:t>
            </a:r>
            <a:endParaRPr kumimoji="0" lang="x-none" sz="3200" b="0" i="0" u="none" strike="noStrike" kern="0" cap="none" spc="0" normalizeH="0" baseline="0" noProof="0" dirty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6910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" y="-18983"/>
            <a:ext cx="9092681" cy="513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38" y="610947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143" y="265405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65" y="1972990"/>
            <a:ext cx="5906538" cy="3509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912" y="2856833"/>
            <a:ext cx="2846591" cy="2066883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-1461993" y="420911"/>
            <a:ext cx="1210545" cy="748818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" name="Cloud 9"/>
          <p:cNvSpPr/>
          <p:nvPr/>
        </p:nvSpPr>
        <p:spPr>
          <a:xfrm>
            <a:off x="9349512" y="420911"/>
            <a:ext cx="1224299" cy="809199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76" y="0"/>
            <a:ext cx="9159176" cy="62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2151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6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6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6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6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94007" y="1930573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29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4648377" y="2301262"/>
            <a:ext cx="3101349" cy="288558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4" y="2322699"/>
            <a:ext cx="1826338" cy="1826338"/>
          </a:xfrm>
          <a:prstGeom prst="rect">
            <a:avLst/>
          </a:prstGeom>
        </p:spPr>
      </p:pic>
      <p:pic>
        <p:nvPicPr>
          <p:cNvPr id="51" name="Picture 50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12753" y="3563289"/>
            <a:ext cx="2002390" cy="1623560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97882" y="3897265"/>
            <a:ext cx="2157281" cy="1254329"/>
          </a:xfrm>
          <a:prstGeom prst="rect">
            <a:avLst/>
          </a:prstGeom>
        </p:spPr>
      </p:pic>
      <p:pic>
        <p:nvPicPr>
          <p:cNvPr id="58" name="Picture 57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242224" y="3805463"/>
            <a:ext cx="1625228" cy="1317753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05053" y="3911537"/>
            <a:ext cx="1706200" cy="1383406"/>
          </a:xfrm>
          <a:prstGeom prst="rect">
            <a:avLst/>
          </a:prstGeom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44002" y="594564"/>
            <a:ext cx="406400" cy="406400"/>
          </a:xfrm>
          <a:prstGeom prst="rect">
            <a:avLst/>
          </a:prstGeom>
        </p:spPr>
      </p:pic>
      <p:sp>
        <p:nvSpPr>
          <p:cNvPr id="64" name="Google Shape;3283;p36"/>
          <p:cNvSpPr/>
          <p:nvPr/>
        </p:nvSpPr>
        <p:spPr>
          <a:xfrm>
            <a:off x="2440149" y="1374376"/>
            <a:ext cx="4432727" cy="75602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1344965" y="149388"/>
            <a:ext cx="6697464" cy="13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>
              <a:buClr>
                <a:srgbClr val="F7AE54"/>
              </a:buClr>
            </a:pPr>
            <a:r>
              <a:rPr lang="en-US" sz="4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Unit 10: On holiday</a:t>
            </a:r>
            <a:endParaRPr lang="en-US" sz="400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526943" y="1504647"/>
            <a:ext cx="4336674" cy="4324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kern="0" dirty="0">
                <a:solidFill>
                  <a:srgbClr val="261D2A"/>
                </a:solidFill>
                <a:latin typeface="Comic Sans MS" panose="030F0702030302020204" pitchFamily="66" charset="0"/>
              </a:rPr>
              <a:t>Lesson 1: Task 1, 2, 3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986959" y="981683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96" y="689052"/>
            <a:ext cx="1203687" cy="11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59" y="3197334"/>
            <a:ext cx="610335" cy="6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026990" y="3509832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r="9441"/>
          <a:stretch/>
        </p:blipFill>
        <p:spPr bwMode="auto">
          <a:xfrm flipH="1">
            <a:off x="3206771" y="3193192"/>
            <a:ext cx="893631" cy="1501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93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7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02517 3.33333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3478"/>
            <a:ext cx="5305560" cy="4839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09331" y="3827824"/>
            <a:ext cx="322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Comic Sans MS" pitchFamily="66" charset="0"/>
                <a:sym typeface="Wingdings"/>
              </a:rPr>
              <a:t></a:t>
            </a:r>
            <a:endParaRPr lang="en-US" sz="2000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09331" y="4043848"/>
            <a:ext cx="322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Comic Sans MS" pitchFamily="66" charset="0"/>
                <a:sym typeface="Wingdings"/>
              </a:rPr>
              <a:t></a:t>
            </a:r>
            <a:endParaRPr lang="en-US" sz="2000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28" y="3827824"/>
            <a:ext cx="322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Comic Sans MS" pitchFamily="66" charset="0"/>
                <a:sym typeface="Wingdings"/>
              </a:rPr>
              <a:t></a:t>
            </a:r>
            <a:endParaRPr lang="en-US" sz="2000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3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305267"/>
            <a:ext cx="5904656" cy="3813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99592" y="1576412"/>
            <a:ext cx="54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2. Presentation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916547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074" name="Picture 2" descr="G:\Giáo Án  WW4\unit 10\unit10\shutterstock_71090468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650" y="136218"/>
            <a:ext cx="7218980" cy="487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 17"/>
          <p:cNvSpPr/>
          <p:nvPr/>
        </p:nvSpPr>
        <p:spPr>
          <a:xfrm>
            <a:off x="0" y="411510"/>
            <a:ext cx="3851920" cy="6608583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5000">
                <a:schemeClr val="bg1">
                  <a:lumMod val="95000"/>
                  <a:alpha val="2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-1546" y="1813389"/>
            <a:ext cx="3604113" cy="1190409"/>
            <a:chOff x="-1546" y="1813389"/>
            <a:chExt cx="3604113" cy="1190409"/>
          </a:xfrm>
        </p:grpSpPr>
        <p:sp>
          <p:nvSpPr>
            <p:cNvPr id="20" name="TextBox 19"/>
            <p:cNvSpPr txBox="1"/>
            <p:nvPr/>
          </p:nvSpPr>
          <p:spPr>
            <a:xfrm>
              <a:off x="-1546" y="1813389"/>
              <a:ext cx="3604113" cy="1190409"/>
            </a:xfrm>
            <a:custGeom>
              <a:avLst/>
              <a:gdLst>
                <a:gd name="connsiteX0" fmla="*/ 263180 w 3604113"/>
                <a:gd name="connsiteY0" fmla="*/ 0 h 1190409"/>
                <a:gd name="connsiteX1" fmla="*/ 3604113 w 3604113"/>
                <a:gd name="connsiteY1" fmla="*/ 0 h 1190409"/>
                <a:gd name="connsiteX2" fmla="*/ 3340933 w 3604113"/>
                <a:gd name="connsiteY2" fmla="*/ 1190409 h 1190409"/>
                <a:gd name="connsiteX3" fmla="*/ 0 w 3604113"/>
                <a:gd name="connsiteY3" fmla="*/ 1190409 h 119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4113" h="1190409">
                  <a:moveTo>
                    <a:pt x="263180" y="0"/>
                  </a:moveTo>
                  <a:lnTo>
                    <a:pt x="3604113" y="0"/>
                  </a:lnTo>
                  <a:lnTo>
                    <a:pt x="3340933" y="1190409"/>
                  </a:lnTo>
                  <a:lnTo>
                    <a:pt x="0" y="119040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rtlCol="0">
              <a:noAutofit/>
            </a:bodyPr>
            <a:lstStyle/>
            <a:p>
              <a:endPara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600">
                  <a:solidFill>
                    <a:schemeClr val="accent1"/>
                  </a:solidFill>
                </a:rPr>
                <a:t>              </a:t>
              </a:r>
              <a:endPara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25554" y="1813389"/>
              <a:ext cx="144219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FF0000"/>
                  </a:solidFill>
                  <a:latin typeface="+mj-lt"/>
                </a:rPr>
                <a:t>bay</a:t>
              </a:r>
              <a:endParaRPr lang="en-SG" sz="66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" name="track 10.1">
            <a:hlinkClick r:id="" action="ppaction://media"/>
            <a:extLst>
              <a:ext uri="{FF2B5EF4-FFF2-40B4-BE49-F238E27FC236}">
                <a16:creationId xmlns:a16="http://schemas.microsoft.com/office/drawing/2014/main" id="{F44B34C4-3751-4193-95F5-8324DE237E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92" end="8605.3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1876" y="30376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-16678" y="210689"/>
            <a:ext cx="3851920" cy="6608583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5000">
                <a:schemeClr val="bg1">
                  <a:lumMod val="95000"/>
                  <a:alpha val="2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-1545" y="1772111"/>
            <a:ext cx="3421418" cy="1300547"/>
            <a:chOff x="-1546" y="1772111"/>
            <a:chExt cx="3604113" cy="1300547"/>
          </a:xfrm>
        </p:grpSpPr>
        <p:sp>
          <p:nvSpPr>
            <p:cNvPr id="8" name="TextBox 7"/>
            <p:cNvSpPr txBox="1"/>
            <p:nvPr/>
          </p:nvSpPr>
          <p:spPr>
            <a:xfrm>
              <a:off x="-1546" y="1813389"/>
              <a:ext cx="3604113" cy="1190409"/>
            </a:xfrm>
            <a:custGeom>
              <a:avLst/>
              <a:gdLst>
                <a:gd name="connsiteX0" fmla="*/ 263180 w 3604113"/>
                <a:gd name="connsiteY0" fmla="*/ 0 h 1190409"/>
                <a:gd name="connsiteX1" fmla="*/ 3604113 w 3604113"/>
                <a:gd name="connsiteY1" fmla="*/ 0 h 1190409"/>
                <a:gd name="connsiteX2" fmla="*/ 3340933 w 3604113"/>
                <a:gd name="connsiteY2" fmla="*/ 1190409 h 1190409"/>
                <a:gd name="connsiteX3" fmla="*/ 0 w 3604113"/>
                <a:gd name="connsiteY3" fmla="*/ 1190409 h 119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4113" h="1190409">
                  <a:moveTo>
                    <a:pt x="263180" y="0"/>
                  </a:moveTo>
                  <a:lnTo>
                    <a:pt x="3604113" y="0"/>
                  </a:lnTo>
                  <a:lnTo>
                    <a:pt x="3340933" y="1190409"/>
                  </a:lnTo>
                  <a:lnTo>
                    <a:pt x="0" y="119040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rtlCol="0">
              <a:noAutofit/>
            </a:bodyPr>
            <a:lstStyle/>
            <a:p>
              <a:endPara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600" dirty="0">
                  <a:solidFill>
                    <a:schemeClr val="accent1"/>
                  </a:solidFill>
                </a:rPr>
                <a:t>                </a:t>
              </a:r>
              <a:endPara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02040" y="1772111"/>
              <a:ext cx="116570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rgbClr val="FF0000"/>
                  </a:solidFill>
                  <a:latin typeface="+mj-lt"/>
                </a:rPr>
                <a:t>hill</a:t>
              </a:r>
              <a:endParaRPr lang="en-SG" sz="6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06377" y="2426327"/>
              <a:ext cx="1847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SG" sz="3600" b="1" i="1" dirty="0">
                <a:latin typeface="+mj-lt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11" name="track 10.1">
            <a:hlinkClick r:id="" action="ppaction://media"/>
            <a:extLst>
              <a:ext uri="{FF2B5EF4-FFF2-40B4-BE49-F238E27FC236}">
                <a16:creationId xmlns:a16="http://schemas.microsoft.com/office/drawing/2014/main" id="{A3EC0FF5-463A-4720-A0CE-14F8B2531C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30" end="5695.3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1876" y="30376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8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4" y="-9949"/>
            <a:ext cx="9144000" cy="5143500"/>
          </a:xfrm>
          <a:prstGeom prst="rect">
            <a:avLst/>
          </a:prstGeom>
        </p:spPr>
      </p:pic>
      <p:pic>
        <p:nvPicPr>
          <p:cNvPr id="5122" name="Picture 2" descr="G:\Giáo Án  WW4\unit 10\unit10\pexels-sophie-dale-504363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659516"/>
            <a:ext cx="5339820" cy="399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reeform 21"/>
          <p:cNvSpPr/>
          <p:nvPr/>
        </p:nvSpPr>
        <p:spPr>
          <a:xfrm>
            <a:off x="0" y="411510"/>
            <a:ext cx="3851920" cy="6608583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5000">
                <a:schemeClr val="bg1">
                  <a:lumMod val="95000"/>
                  <a:alpha val="2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-1546" y="1779661"/>
            <a:ext cx="3604113" cy="1292996"/>
            <a:chOff x="-1546" y="1793171"/>
            <a:chExt cx="3604113" cy="1405745"/>
          </a:xfrm>
        </p:grpSpPr>
        <p:sp>
          <p:nvSpPr>
            <p:cNvPr id="24" name="TextBox 23"/>
            <p:cNvSpPr txBox="1"/>
            <p:nvPr/>
          </p:nvSpPr>
          <p:spPr>
            <a:xfrm>
              <a:off x="-1546" y="1813389"/>
              <a:ext cx="3604113" cy="1385527"/>
            </a:xfrm>
            <a:custGeom>
              <a:avLst/>
              <a:gdLst>
                <a:gd name="connsiteX0" fmla="*/ 263180 w 3604113"/>
                <a:gd name="connsiteY0" fmla="*/ 0 h 1190409"/>
                <a:gd name="connsiteX1" fmla="*/ 3604113 w 3604113"/>
                <a:gd name="connsiteY1" fmla="*/ 0 h 1190409"/>
                <a:gd name="connsiteX2" fmla="*/ 3340933 w 3604113"/>
                <a:gd name="connsiteY2" fmla="*/ 1190409 h 1190409"/>
                <a:gd name="connsiteX3" fmla="*/ 0 w 3604113"/>
                <a:gd name="connsiteY3" fmla="*/ 1190409 h 119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4113" h="1190409">
                  <a:moveTo>
                    <a:pt x="263180" y="0"/>
                  </a:moveTo>
                  <a:lnTo>
                    <a:pt x="3604113" y="0"/>
                  </a:lnTo>
                  <a:lnTo>
                    <a:pt x="3340933" y="1190409"/>
                  </a:lnTo>
                  <a:lnTo>
                    <a:pt x="0" y="119040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rtlCol="0">
              <a:noAutofit/>
            </a:bodyPr>
            <a:lstStyle/>
            <a:p>
              <a:endPara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600" dirty="0">
                  <a:solidFill>
                    <a:schemeClr val="accent1"/>
                  </a:solidFill>
                </a:rPr>
                <a:t>               </a:t>
              </a:r>
              <a:endPara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0086" y="1793171"/>
              <a:ext cx="2250937" cy="1104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rgbClr val="FF0000"/>
                  </a:solidFill>
                  <a:latin typeface="+mj-lt"/>
                </a:rPr>
                <a:t> island</a:t>
              </a:r>
              <a:endParaRPr lang="en-SG" sz="6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106377" y="2426327"/>
              <a:ext cx="1847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SG" sz="3600" b="1" i="1" dirty="0">
                <a:latin typeface="+mj-lt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10" name="track 10.1">
            <a:hlinkClick r:id="" action="ppaction://media"/>
            <a:extLst>
              <a:ext uri="{FF2B5EF4-FFF2-40B4-BE49-F238E27FC236}">
                <a16:creationId xmlns:a16="http://schemas.microsoft.com/office/drawing/2014/main" id="{0EA49B81-2331-4980-A732-CA3EC58F86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55" end="3112.33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1876" y="30376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5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0" y="411510"/>
            <a:ext cx="3851920" cy="6608583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5000">
                <a:schemeClr val="bg1">
                  <a:lumMod val="95000"/>
                  <a:alpha val="2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-1546" y="1813389"/>
            <a:ext cx="5020202" cy="1259269"/>
            <a:chOff x="-1546" y="1813389"/>
            <a:chExt cx="5020202" cy="1259269"/>
          </a:xfrm>
        </p:grpSpPr>
        <p:sp>
          <p:nvSpPr>
            <p:cNvPr id="8" name="TextBox 7"/>
            <p:cNvSpPr txBox="1"/>
            <p:nvPr/>
          </p:nvSpPr>
          <p:spPr>
            <a:xfrm>
              <a:off x="-1546" y="1813389"/>
              <a:ext cx="5020202" cy="1190409"/>
            </a:xfrm>
            <a:custGeom>
              <a:avLst/>
              <a:gdLst>
                <a:gd name="connsiteX0" fmla="*/ 263180 w 3604113"/>
                <a:gd name="connsiteY0" fmla="*/ 0 h 1190409"/>
                <a:gd name="connsiteX1" fmla="*/ 3604113 w 3604113"/>
                <a:gd name="connsiteY1" fmla="*/ 0 h 1190409"/>
                <a:gd name="connsiteX2" fmla="*/ 3340933 w 3604113"/>
                <a:gd name="connsiteY2" fmla="*/ 1190409 h 1190409"/>
                <a:gd name="connsiteX3" fmla="*/ 0 w 3604113"/>
                <a:gd name="connsiteY3" fmla="*/ 1190409 h 119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4113" h="1190409">
                  <a:moveTo>
                    <a:pt x="263180" y="0"/>
                  </a:moveTo>
                  <a:lnTo>
                    <a:pt x="3604113" y="0"/>
                  </a:lnTo>
                  <a:lnTo>
                    <a:pt x="3340933" y="1190409"/>
                  </a:lnTo>
                  <a:lnTo>
                    <a:pt x="0" y="119040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rtlCol="0">
              <a:noAutofit/>
            </a:bodyPr>
            <a:lstStyle/>
            <a:p>
              <a:endPara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600" dirty="0">
                  <a:solidFill>
                    <a:schemeClr val="accent1"/>
                  </a:solidFill>
                </a:rPr>
                <a:t>               </a:t>
              </a:r>
              <a:endPara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5536" y="1813389"/>
              <a:ext cx="452649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rgbClr val="FF0000"/>
                  </a:solidFill>
                  <a:latin typeface="+mj-lt"/>
                </a:rPr>
                <a:t>national park</a:t>
              </a:r>
              <a:endParaRPr lang="en-SG" sz="6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06377" y="2426327"/>
              <a:ext cx="1847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SG" sz="3600" b="1" i="1" dirty="0">
                <a:latin typeface="+mj-lt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11" name="track 10.1">
            <a:hlinkClick r:id="" action="ppaction://media"/>
            <a:extLst>
              <a:ext uri="{FF2B5EF4-FFF2-40B4-BE49-F238E27FC236}">
                <a16:creationId xmlns:a16="http://schemas.microsoft.com/office/drawing/2014/main" id="{443810B2-A4BB-4D38-B517-A035D22CCC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63" end="84.3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1876" y="30376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7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3479803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778" b="21111"/>
          <a:stretch>
            <a:fillRect/>
          </a:stretch>
        </p:blipFill>
        <p:spPr>
          <a:xfrm rot="1827218" flipH="1">
            <a:off x="7446157" y="459214"/>
            <a:ext cx="2060867" cy="1250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loud 8"/>
          <p:cNvSpPr/>
          <p:nvPr/>
        </p:nvSpPr>
        <p:spPr>
          <a:xfrm>
            <a:off x="-1450662" y="1074421"/>
            <a:ext cx="1175307" cy="606033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Cloud 10"/>
          <p:cNvSpPr/>
          <p:nvPr/>
        </p:nvSpPr>
        <p:spPr>
          <a:xfrm>
            <a:off x="9681882" y="622570"/>
            <a:ext cx="1188661" cy="654901"/>
          </a:xfrm>
          <a:prstGeom prst="cloud">
            <a:avLst/>
          </a:prstGeom>
          <a:solidFill>
            <a:srgbClr val="FFFFFF">
              <a:alpha val="94902"/>
            </a:srgb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6C5F4D1-46C1-45C0-B911-F9C78B39E16A}"/>
                  </a:ext>
                </a:extLst>
              </p14:cNvPr>
              <p14:cNvContentPartPr/>
              <p14:nvPr/>
            </p14:nvContentPartPr>
            <p14:xfrm>
              <a:off x="7602827" y="1527947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6C5F4D1-46C1-45C0-B911-F9C78B39E16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93827" y="1519307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46" y="933989"/>
            <a:ext cx="831641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1. Listen and point. Repeat. </a:t>
            </a: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TR.10.1</a:t>
            </a:r>
            <a:endParaRPr lang="en-US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8" name="Picture 2" descr="G:\Giáo Án  WW4\unit 10\unit10\pexels-sophie-dale-504363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7" r="12951"/>
          <a:stretch/>
        </p:blipFill>
        <p:spPr bwMode="auto">
          <a:xfrm>
            <a:off x="4545992" y="1851670"/>
            <a:ext cx="2243558" cy="147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G:\Giáo Án  WW4\unit 10\unit10\shutterstock_71090468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6" y="1870621"/>
            <a:ext cx="2088232" cy="147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:\Giáo Án  WW4\unit 10\unit10\pexels-lisa-fotios-110771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736" y="1853210"/>
            <a:ext cx="2243558" cy="149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Giáo Án  WW4\unit 10\unit10\shutterstock_1985778197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3"/>
          <a:stretch/>
        </p:blipFill>
        <p:spPr bwMode="auto">
          <a:xfrm>
            <a:off x="6850248" y="1835225"/>
            <a:ext cx="2159268" cy="147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3390260"/>
            <a:ext cx="769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bay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43808" y="3392886"/>
            <a:ext cx="688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hill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48064" y="3392886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island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97664" y="3390260"/>
            <a:ext cx="2337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national park</a:t>
            </a:r>
          </a:p>
        </p:txBody>
      </p:sp>
      <p:pic>
        <p:nvPicPr>
          <p:cNvPr id="4" name="track 10.1">
            <a:hlinkClick r:id="" action="ppaction://media"/>
            <a:extLst>
              <a:ext uri="{FF2B5EF4-FFF2-40B4-BE49-F238E27FC236}">
                <a16:creationId xmlns:a16="http://schemas.microsoft.com/office/drawing/2014/main" id="{9744C15F-832C-40C8-81AB-C5BE39226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62190" y="9278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61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第一PPT，www.1ppt.com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4187</TotalTime>
  <Words>192</Words>
  <Application>Microsoft Office PowerPoint</Application>
  <PresentationFormat>On-screen Show (16:9)</PresentationFormat>
  <Paragraphs>79</Paragraphs>
  <Slides>19</Slides>
  <Notes>10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Arial</vt:lpstr>
      <vt:lpstr>Barrio</vt:lpstr>
      <vt:lpstr>Calibri</vt:lpstr>
      <vt:lpstr>Cambria</vt:lpstr>
      <vt:lpstr>Catamaran</vt:lpstr>
      <vt:lpstr>Changa One</vt:lpstr>
      <vt:lpstr>Comic Sans MS</vt:lpstr>
      <vt:lpstr>Montserrat</vt:lpstr>
      <vt:lpstr>Roboto</vt:lpstr>
      <vt:lpstr>Tahoma</vt:lpstr>
      <vt:lpstr>Times New Roman</vt:lpstr>
      <vt:lpstr>Office Theme</vt:lpstr>
      <vt:lpstr>第一PPT，www.1ppt.com</vt:lpstr>
      <vt:lpstr>1_第一PPT，www.1ppt.com</vt:lpstr>
      <vt:lpstr>1_Office Theme</vt:lpstr>
      <vt:lpstr>It's Springtime! MK Plan by Slidesgo</vt:lpstr>
      <vt:lpstr>1_It's Springtime! MK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LAPTOP-HP</dc:creator>
  <cp:lastModifiedBy>Kim Chi</cp:lastModifiedBy>
  <cp:revision>200</cp:revision>
  <dcterms:created xsi:type="dcterms:W3CDTF">2021-06-13T00:39:44Z</dcterms:created>
  <dcterms:modified xsi:type="dcterms:W3CDTF">2025-03-31T00:29:34Z</dcterms:modified>
</cp:coreProperties>
</file>