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690" r:id="rId3"/>
  </p:sldMasterIdLst>
  <p:notesMasterIdLst>
    <p:notesMasterId r:id="rId43"/>
  </p:notesMasterIdLst>
  <p:sldIdLst>
    <p:sldId id="360" r:id="rId4"/>
    <p:sldId id="256" r:id="rId5"/>
    <p:sldId id="259" r:id="rId6"/>
    <p:sldId id="361" r:id="rId7"/>
    <p:sldId id="333" r:id="rId8"/>
    <p:sldId id="288" r:id="rId9"/>
    <p:sldId id="313" r:id="rId10"/>
    <p:sldId id="264" r:id="rId11"/>
    <p:sldId id="362" r:id="rId12"/>
    <p:sldId id="363" r:id="rId13"/>
    <p:sldId id="365" r:id="rId14"/>
    <p:sldId id="364" r:id="rId15"/>
    <p:sldId id="295" r:id="rId16"/>
    <p:sldId id="345" r:id="rId17"/>
    <p:sldId id="348" r:id="rId18"/>
    <p:sldId id="349" r:id="rId19"/>
    <p:sldId id="351" r:id="rId20"/>
    <p:sldId id="352" r:id="rId21"/>
    <p:sldId id="358" r:id="rId22"/>
    <p:sldId id="354" r:id="rId23"/>
    <p:sldId id="359" r:id="rId24"/>
    <p:sldId id="356" r:id="rId25"/>
    <p:sldId id="319" r:id="rId26"/>
    <p:sldId id="315" r:id="rId27"/>
    <p:sldId id="326" r:id="rId28"/>
    <p:sldId id="367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37" r:id="rId38"/>
    <p:sldId id="336" r:id="rId39"/>
    <p:sldId id="267" r:id="rId40"/>
    <p:sldId id="340" r:id="rId41"/>
    <p:sldId id="268" r:id="rId42"/>
  </p:sldIdLst>
  <p:sldSz cx="9144000" cy="5143500" type="screen16x9"/>
  <p:notesSz cx="6858000" cy="9144000"/>
  <p:embeddedFontLst>
    <p:embeddedFont>
      <p:font typeface="굴림" panose="020B0600000101010101" pitchFamily="34" charset="-127"/>
      <p:regular r:id="rId44"/>
    </p:embeddedFont>
    <p:embeddedFont>
      <p:font typeface="Jua" panose="020B0604020202020204" charset="-127"/>
      <p:regular r:id="rId45"/>
    </p:embeddedFont>
    <p:embeddedFont>
      <p:font typeface=".VnBlack" panose="020B7200000000000000"/>
      <p:regular r:id="rId46"/>
    </p:embeddedFont>
    <p:embeddedFont>
      <p:font typeface="Aharoni" panose="02010803020104030203" pitchFamily="2" charset="-79"/>
      <p:bold r:id="rId47"/>
    </p:embeddedFont>
    <p:embeddedFont>
      <p:font typeface="Articulate Extrabold" panose="020B0604020202020204"/>
      <p:regular r:id="rId48"/>
      <p:italic r:id="rId49"/>
    </p:embeddedFont>
    <p:embeddedFont>
      <p:font typeface="Bebas Neue" panose="020B0606020202050201" pitchFamily="34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Gill Sans Ultra Bold" panose="020B0A02020104020203" pitchFamily="34" charset="0"/>
      <p:regular r:id="rId55"/>
    </p:embeddedFont>
    <p:embeddedFont>
      <p:font typeface="Ink Free" panose="03080402000500000000" pitchFamily="66" charset="0"/>
      <p:regular r:id="rId56"/>
    </p:embeddedFont>
    <p:embeddedFont>
      <p:font typeface="Life Savers" panose="020B0604020202020204" charset="0"/>
      <p:regular r:id="rId57"/>
      <p:bold r:id="rId58"/>
    </p:embeddedFont>
    <p:embeddedFont>
      <p:font typeface="Life Savers ExtraBold" panose="020B0604020202020204" charset="0"/>
      <p:bold r:id="rId59"/>
    </p:embeddedFont>
    <p:embeddedFont>
      <p:font typeface="Myriad Pro" panose="020B0503030403020204" charset="0"/>
      <p:regular r:id="rId60"/>
      <p:bold r:id="rId61"/>
      <p:italic r:id="rId62"/>
      <p:boldItalic r:id="rId63"/>
    </p:embeddedFont>
    <p:embeddedFont>
      <p:font typeface="Nunito Light" panose="020F0502020204030204" pitchFamily="2" charset="0"/>
      <p:regular r:id="rId64"/>
      <p:italic r:id="rId65"/>
    </p:embeddedFont>
    <p:embeddedFont>
      <p:font typeface="Quicksand" panose="020B0604020202020204" charset="0"/>
      <p:regular r:id="rId66"/>
      <p:bold r:id="rId67"/>
    </p:embeddedFont>
    <p:embeddedFont>
      <p:font typeface="Quicksand Medium" panose="020B0604020202020204" charset="0"/>
      <p:regular r:id="rId68"/>
      <p:bold r:id="rId69"/>
    </p:embeddedFont>
    <p:embeddedFont>
      <p:font typeface="Quicksand SemiBold" panose="020B0604020202020204" charset="0"/>
      <p:regular r:id="rId70"/>
      <p:bold r:id="rId71"/>
    </p:embeddedFont>
  </p:embeddedFontLst>
  <p:custDataLst>
    <p:tags r:id="rId7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504647-C115-4E0C-B322-5A0B3F3246E6}">
  <a:tblStyle styleId="{D8504647-C115-4E0C-B322-5A0B3F3246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CFEC22-1DDF-44A7-A838-9F43C77D0ED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40"/>
  </p:normalViewPr>
  <p:slideViewPr>
    <p:cSldViewPr snapToGrid="0">
      <p:cViewPr varScale="1">
        <p:scale>
          <a:sx n="78" d="100"/>
          <a:sy n="78" d="100"/>
        </p:scale>
        <p:origin x="81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383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836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31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6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6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39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15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504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7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174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0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02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27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289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3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4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187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67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51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1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1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39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998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3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9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4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2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405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30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33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05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6bfee995c_0_2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6bfee995c_0_2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9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3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06bfee995c_0_3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106bfee995c_0_3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272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5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6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1475" y="7100"/>
            <a:ext cx="9433400" cy="5136401"/>
            <a:chOff x="-51475" y="7100"/>
            <a:chExt cx="9433400" cy="51364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l="31982" b="40726"/>
            <a:stretch/>
          </p:blipFill>
          <p:spPr>
            <a:xfrm>
              <a:off x="3195541" y="1723525"/>
              <a:ext cx="5939174" cy="3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t="-3820" r="21935"/>
            <a:stretch/>
          </p:blipFill>
          <p:spPr>
            <a:xfrm flipH="1">
              <a:off x="0" y="7100"/>
              <a:ext cx="2509350" cy="2336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/>
            </a:blip>
            <a:srcRect l="19620" b="21795"/>
            <a:stretch/>
          </p:blipFill>
          <p:spPr>
            <a:xfrm>
              <a:off x="-51475" y="2706900"/>
              <a:ext cx="4113014" cy="243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883350" y="2468950"/>
              <a:ext cx="1498575" cy="82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811800" y="1086100"/>
            <a:ext cx="5520300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05575" y="3369025"/>
            <a:ext cx="5172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E5E4C-8CDC-415C-BB71-14C7E48732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43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69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37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31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9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889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2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3/31/2025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018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9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1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3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9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4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95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1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7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2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0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888204"/>
            <a:ext cx="50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1762354"/>
            <a:ext cx="45657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609600"/>
            <a:ext cx="9144000" cy="45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7896000" y="2824275"/>
            <a:ext cx="1289401" cy="6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9525" y="445025"/>
            <a:ext cx="1099799" cy="6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0"/>
            <a:ext cx="9144000" cy="5166675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32550" y="27077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08525" y="34604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14625" y="0"/>
            <a:ext cx="9730125" cy="5163082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450650" y="1009700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158550" y="22391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8" r:id="rId5"/>
    <p:sldLayoutId id="2147483661" r:id="rId6"/>
    <p:sldLayoutId id="2147483663" r:id="rId7"/>
    <p:sldLayoutId id="2147483664" r:id="rId8"/>
    <p:sldLayoutId id="2147483675" r:id="rId9"/>
    <p:sldLayoutId id="2147483677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685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image" Target="../media/image29.png"/><Relationship Id="rId21" Type="http://schemas.microsoft.com/office/2007/relationships/hdphoto" Target="../media/hdphoto7.wdp"/><Relationship Id="rId34" Type="http://schemas.openxmlformats.org/officeDocument/2006/relationships/image" Target="../media/image25.png"/><Relationship Id="rId42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1.wdp"/><Relationship Id="rId41" Type="http://schemas.openxmlformats.org/officeDocument/2006/relationships/image" Target="../media/image30.jpe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2.png"/><Relationship Id="rId36" Type="http://schemas.openxmlformats.org/officeDocument/2006/relationships/image" Target="../media/image26.emf"/><Relationship Id="rId10" Type="http://schemas.openxmlformats.org/officeDocument/2006/relationships/image" Target="../media/image13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0.wdp"/><Relationship Id="rId30" Type="http://schemas.openxmlformats.org/officeDocument/2006/relationships/image" Target="../media/image23.png"/><Relationship Id="rId35" Type="http://schemas.microsoft.com/office/2007/relationships/hdphoto" Target="../media/hdphoto14.wdp"/><Relationship Id="rId43" Type="http://schemas.openxmlformats.org/officeDocument/2006/relationships/image" Target="../media/image32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14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5.mp3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openxmlformats.org/officeDocument/2006/relationships/image" Target="../media/image50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6.mp3"/><Relationship Id="rId7" Type="http://schemas.openxmlformats.org/officeDocument/2006/relationships/image" Target="../media/image32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51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wav"/><Relationship Id="rId7" Type="http://schemas.openxmlformats.org/officeDocument/2006/relationships/image" Target="../media/image52.JP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notesSlide" Target="../notesSlides/notesSlide13.xml"/><Relationship Id="rId18" Type="http://schemas.openxmlformats.org/officeDocument/2006/relationships/image" Target="../media/image51.JPG"/><Relationship Id="rId3" Type="http://schemas.openxmlformats.org/officeDocument/2006/relationships/audio" Target="../media/media3.mp3"/><Relationship Id="rId21" Type="http://schemas.openxmlformats.org/officeDocument/2006/relationships/image" Target="../media/image48.png"/><Relationship Id="rId7" Type="http://schemas.openxmlformats.org/officeDocument/2006/relationships/audio" Target="../media/media5.mp3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50.JPG"/><Relationship Id="rId2" Type="http://schemas.microsoft.com/office/2007/relationships/media" Target="../media/media3.mp3"/><Relationship Id="rId16" Type="http://schemas.openxmlformats.org/officeDocument/2006/relationships/image" Target="../media/image49.JPG"/><Relationship Id="rId20" Type="http://schemas.openxmlformats.org/officeDocument/2006/relationships/image" Target="../media/image32.png"/><Relationship Id="rId1" Type="http://schemas.openxmlformats.org/officeDocument/2006/relationships/tags" Target="../tags/tag14.xml"/><Relationship Id="rId6" Type="http://schemas.microsoft.com/office/2007/relationships/media" Target="../media/media5.mp3"/><Relationship Id="rId11" Type="http://schemas.openxmlformats.org/officeDocument/2006/relationships/audio" Target="../media/media8.mp3"/><Relationship Id="rId5" Type="http://schemas.openxmlformats.org/officeDocument/2006/relationships/audio" Target="../media/media4.mp3"/><Relationship Id="rId15" Type="http://schemas.openxmlformats.org/officeDocument/2006/relationships/image" Target="../media/image47.JPG"/><Relationship Id="rId10" Type="http://schemas.microsoft.com/office/2007/relationships/media" Target="../media/media8.mp3"/><Relationship Id="rId19" Type="http://schemas.openxmlformats.org/officeDocument/2006/relationships/image" Target="../media/image52.JP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7.png"/><Relationship Id="rId2" Type="http://schemas.microsoft.com/office/2007/relationships/media" Target="../media/media9.WAV"/><Relationship Id="rId1" Type="http://schemas.openxmlformats.org/officeDocument/2006/relationships/tags" Target="../tags/tag16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5" Type="http://schemas.openxmlformats.org/officeDocument/2006/relationships/image" Target="../media/image32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7.png"/><Relationship Id="rId2" Type="http://schemas.microsoft.com/office/2007/relationships/media" Target="../media/media9.WAV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5" Type="http://schemas.openxmlformats.org/officeDocument/2006/relationships/image" Target="../media/image32.pn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7.png"/><Relationship Id="rId2" Type="http://schemas.microsoft.com/office/2007/relationships/media" Target="../media/media9.WAV"/><Relationship Id="rId1" Type="http://schemas.openxmlformats.org/officeDocument/2006/relationships/tags" Target="../tags/tag20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5" Type="http://schemas.openxmlformats.org/officeDocument/2006/relationships/image" Target="../media/image32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7.png"/><Relationship Id="rId2" Type="http://schemas.microsoft.com/office/2007/relationships/media" Target="../media/media9.WAV"/><Relationship Id="rId1" Type="http://schemas.openxmlformats.org/officeDocument/2006/relationships/tags" Target="../tags/tag22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5" Type="http://schemas.openxmlformats.org/officeDocument/2006/relationships/image" Target="../media/image32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2.JPG"/><Relationship Id="rId3" Type="http://schemas.openxmlformats.org/officeDocument/2006/relationships/audio" Target="../media/media10.mp3"/><Relationship Id="rId7" Type="http://schemas.openxmlformats.org/officeDocument/2006/relationships/image" Target="../media/image59.png"/><Relationship Id="rId12" Type="http://schemas.openxmlformats.org/officeDocument/2006/relationships/image" Target="../media/image51.JPG"/><Relationship Id="rId2" Type="http://schemas.microsoft.com/office/2007/relationships/media" Target="../media/media10.mp3"/><Relationship Id="rId1" Type="http://schemas.openxmlformats.org/officeDocument/2006/relationships/tags" Target="../tags/tag24.xml"/><Relationship Id="rId6" Type="http://schemas.openxmlformats.org/officeDocument/2006/relationships/image" Target="../media/image58.png"/><Relationship Id="rId11" Type="http://schemas.openxmlformats.org/officeDocument/2006/relationships/image" Target="../media/image50.JP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7.JP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png"/><Relationship Id="rId3" Type="http://schemas.openxmlformats.org/officeDocument/2006/relationships/audio" Target="../media/media11.mp3"/><Relationship Id="rId7" Type="http://schemas.openxmlformats.org/officeDocument/2006/relationships/image" Target="../media/image62.png"/><Relationship Id="rId12" Type="http://schemas.microsoft.com/office/2007/relationships/hdphoto" Target="../media/hdphoto21.wdp"/><Relationship Id="rId2" Type="http://schemas.microsoft.com/office/2007/relationships/media" Target="../media/media11.mp3"/><Relationship Id="rId16" Type="http://schemas.openxmlformats.org/officeDocument/2006/relationships/image" Target="../media/image48.png"/><Relationship Id="rId1" Type="http://schemas.openxmlformats.org/officeDocument/2006/relationships/tags" Target="../tags/tag26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32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0.wdp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6.png"/><Relationship Id="rId3" Type="http://schemas.openxmlformats.org/officeDocument/2006/relationships/audio" Target="../media/media12.mp3"/><Relationship Id="rId7" Type="http://schemas.openxmlformats.org/officeDocument/2006/relationships/image" Target="../media/image62.png"/><Relationship Id="rId12" Type="http://schemas.openxmlformats.org/officeDocument/2006/relationships/image" Target="../media/image59.png"/><Relationship Id="rId2" Type="http://schemas.microsoft.com/office/2007/relationships/media" Target="../media/media12.mp3"/><Relationship Id="rId16" Type="http://schemas.openxmlformats.org/officeDocument/2006/relationships/image" Target="../media/image48.png"/><Relationship Id="rId1" Type="http://schemas.openxmlformats.org/officeDocument/2006/relationships/tags" Target="../tags/tag27.xml"/><Relationship Id="rId6" Type="http://schemas.openxmlformats.org/officeDocument/2006/relationships/image" Target="../media/image61.png"/><Relationship Id="rId11" Type="http://schemas.microsoft.com/office/2007/relationships/hdphoto" Target="../media/hdphoto20.wdp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3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1.wdp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6.png"/><Relationship Id="rId3" Type="http://schemas.openxmlformats.org/officeDocument/2006/relationships/audio" Target="../media/media12.mp3"/><Relationship Id="rId7" Type="http://schemas.openxmlformats.org/officeDocument/2006/relationships/image" Target="../media/image62.png"/><Relationship Id="rId12" Type="http://schemas.openxmlformats.org/officeDocument/2006/relationships/image" Target="../media/image59.png"/><Relationship Id="rId2" Type="http://schemas.microsoft.com/office/2007/relationships/media" Target="../media/media12.mp3"/><Relationship Id="rId16" Type="http://schemas.openxmlformats.org/officeDocument/2006/relationships/image" Target="../media/image48.png"/><Relationship Id="rId1" Type="http://schemas.openxmlformats.org/officeDocument/2006/relationships/tags" Target="../tags/tag28.xml"/><Relationship Id="rId6" Type="http://schemas.openxmlformats.org/officeDocument/2006/relationships/image" Target="../media/image61.png"/><Relationship Id="rId11" Type="http://schemas.microsoft.com/office/2007/relationships/hdphoto" Target="../media/hdphoto20.wdp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3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1.wdp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28.xml"/><Relationship Id="rId7" Type="http://schemas.microsoft.com/office/2007/relationships/hdphoto" Target="../media/hdphoto21.wdp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microsoft.com/office/2007/relationships/hdphoto" Target="../media/hdphoto2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32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0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Relationship Id="rId5" Type="http://schemas.openxmlformats.org/officeDocument/2006/relationships/image" Target="../media/image32.png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Relationship Id="rId5" Type="http://schemas.openxmlformats.org/officeDocument/2006/relationships/image" Target="../media/image32.pn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Relationship Id="rId5" Type="http://schemas.openxmlformats.org/officeDocument/2006/relationships/image" Target="../media/image32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Relationship Id="rId5" Type="http://schemas.openxmlformats.org/officeDocument/2006/relationships/image" Target="../media/image32.png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8.xml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8.png"/><Relationship Id="rId5" Type="http://schemas.openxmlformats.org/officeDocument/2006/relationships/audio" Target="../media/media3.mp3"/><Relationship Id="rId10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4.mp3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49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9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782726" y="3712656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rock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F88A1-D105-D9D9-5B6B-22FA52FAF5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6" r="5596"/>
          <a:stretch/>
        </p:blipFill>
        <p:spPr>
          <a:xfrm>
            <a:off x="3144049" y="1165645"/>
            <a:ext cx="2855901" cy="2349998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-3.mp3" descr="10.1-3.mp3">
            <a:hlinkClick r:id="" action="ppaction://media"/>
            <a:extLst>
              <a:ext uri="{FF2B5EF4-FFF2-40B4-BE49-F238E27FC236}">
                <a16:creationId xmlns:a16="http://schemas.microsoft.com/office/drawing/2014/main" id="{71550B8D-9D0F-8116-F76E-78D291BC3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8857" y="3769509"/>
            <a:ext cx="594179" cy="594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4107001" y="3965427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tree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CB844-58DB-2A89-9D08-2B09052BC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44333" y="666163"/>
            <a:ext cx="3452486" cy="3211147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1-6.mp3" descr="10.1-6.mp3">
            <a:hlinkClick r:id="" action="ppaction://media"/>
            <a:extLst>
              <a:ext uri="{FF2B5EF4-FFF2-40B4-BE49-F238E27FC236}">
                <a16:creationId xmlns:a16="http://schemas.microsoft.com/office/drawing/2014/main" id="{BB9110C1-7394-84AA-5159-7A1D709570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41257" y="4022280"/>
            <a:ext cx="594179" cy="594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738510" y="3894084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water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4" name="10.1">
            <a:hlinkClick r:id="" action="ppaction://media"/>
            <a:extLst>
              <a:ext uri="{FF2B5EF4-FFF2-40B4-BE49-F238E27FC236}">
                <a16:creationId xmlns:a16="http://schemas.microsoft.com/office/drawing/2014/main" id="{EC68981D-6DE7-9680-3426-FB9AC327A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754" end="671.5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1347" y="4113112"/>
            <a:ext cx="445462" cy="445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DF4876-D47D-3DB9-27A2-09B0A8A9F6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78795" y="672300"/>
            <a:ext cx="5473099" cy="3069084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71811" y="2545237"/>
            <a:ext cx="1563025" cy="24627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506545" y="772779"/>
            <a:ext cx="8153400" cy="20604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80087-A3CC-BD73-9584-6F486FB64E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58273" y="973843"/>
            <a:ext cx="1418163" cy="1263159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5D4F7-1A1D-86C2-8882-5750C9FD6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312572" y="973843"/>
            <a:ext cx="1418163" cy="1276917"/>
          </a:xfrm>
          <a:prstGeom prst="rect">
            <a:avLst/>
          </a:prstGeom>
          <a:ln w="762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411A3-42C6-F9BA-BD5F-3CDEC2F0912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899416" y="973843"/>
            <a:ext cx="1502480" cy="1292552"/>
          </a:xfrm>
          <a:prstGeom prst="rect">
            <a:avLst/>
          </a:prstGeom>
          <a:ln w="762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D3D04-05B8-6B8B-2475-4DA02087CC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576791" y="946694"/>
            <a:ext cx="1405736" cy="1307471"/>
          </a:xfrm>
          <a:prstGeom prst="rect">
            <a:avLst/>
          </a:prstGeom>
          <a:ln w="76200"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9E6A1-2127-07C4-C88B-017B72F137D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157422" y="946695"/>
            <a:ext cx="1362183" cy="1289474"/>
          </a:xfrm>
          <a:prstGeom prst="rect">
            <a:avLst/>
          </a:prstGeom>
          <a:ln w="76200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C54738-8AA3-C000-CCC6-2855B07902A8}"/>
              </a:ext>
            </a:extLst>
          </p:cNvPr>
          <p:cNvSpPr txBox="1"/>
          <p:nvPr/>
        </p:nvSpPr>
        <p:spPr>
          <a:xfrm>
            <a:off x="896455" y="2236169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solidFill>
                  <a:srgbClr val="0070C0"/>
                </a:solidFill>
                <a:ea typeface="Times New Roman" panose="02020603050405020304" pitchFamily="18" charset="0"/>
              </a:rPr>
              <a:t>climb</a:t>
            </a:r>
            <a:endParaRPr lang="en-US" sz="44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F60C5-5012-4B61-D994-B4C83C46903B}"/>
              </a:ext>
            </a:extLst>
          </p:cNvPr>
          <p:cNvSpPr txBox="1"/>
          <p:nvPr/>
        </p:nvSpPr>
        <p:spPr>
          <a:xfrm>
            <a:off x="2649744" y="222950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solidFill>
                  <a:srgbClr val="0070C0"/>
                </a:solidFill>
                <a:ea typeface="Times New Roman" panose="02020603050405020304" pitchFamily="18" charset="0"/>
              </a:rPr>
              <a:t>river</a:t>
            </a:r>
            <a:endParaRPr lang="en-US" sz="44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6E8DB5-A9A1-367D-5334-DFE9E0BBFDE8}"/>
              </a:ext>
            </a:extLst>
          </p:cNvPr>
          <p:cNvSpPr txBox="1"/>
          <p:nvPr/>
        </p:nvSpPr>
        <p:spPr>
          <a:xfrm>
            <a:off x="4187221" y="2252484"/>
            <a:ext cx="840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rock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9173E1-FFFF-178E-8F21-2018F3F86B47}"/>
              </a:ext>
            </a:extLst>
          </p:cNvPr>
          <p:cNvSpPr txBox="1"/>
          <p:nvPr/>
        </p:nvSpPr>
        <p:spPr>
          <a:xfrm>
            <a:off x="5945435" y="2229501"/>
            <a:ext cx="73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tree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106D1C-9CFC-B090-5C7F-36CA7BF13C84}"/>
              </a:ext>
            </a:extLst>
          </p:cNvPr>
          <p:cNvSpPr txBox="1"/>
          <p:nvPr/>
        </p:nvSpPr>
        <p:spPr>
          <a:xfrm>
            <a:off x="7300836" y="2250760"/>
            <a:ext cx="1001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water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6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FC6263EC-9E6D-0E91-2FB9-16AFEF95F7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0269" y="2260559"/>
            <a:ext cx="397152" cy="397152"/>
          </a:xfrm>
          <a:prstGeom prst="rect">
            <a:avLst/>
          </a:prstGeom>
        </p:spPr>
      </p:pic>
      <p:pic>
        <p:nvPicPr>
          <p:cNvPr id="7" name="10.1-2.mp3" descr="10.1-2.mp3">
            <a:hlinkClick r:id="" action="ppaction://media"/>
            <a:extLst>
              <a:ext uri="{FF2B5EF4-FFF2-40B4-BE49-F238E27FC236}">
                <a16:creationId xmlns:a16="http://schemas.microsoft.com/office/drawing/2014/main" id="{1D19C9ED-D738-5568-8F1B-54E8CE4CD8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48149" y="2250760"/>
            <a:ext cx="400110" cy="400110"/>
          </a:xfrm>
          <a:prstGeom prst="rect">
            <a:avLst/>
          </a:prstGeom>
        </p:spPr>
      </p:pic>
      <p:pic>
        <p:nvPicPr>
          <p:cNvPr id="8" name="10.1-3.mp3" descr="10.1-3.mp3">
            <a:hlinkClick r:id="" action="ppaction://media"/>
            <a:extLst>
              <a:ext uri="{FF2B5EF4-FFF2-40B4-BE49-F238E27FC236}">
                <a16:creationId xmlns:a16="http://schemas.microsoft.com/office/drawing/2014/main" id="{738E66E2-E331-EC29-E834-357D8E92848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9592" y="2265167"/>
            <a:ext cx="406400" cy="406400"/>
          </a:xfrm>
          <a:prstGeom prst="rect">
            <a:avLst/>
          </a:prstGeom>
        </p:spPr>
      </p:pic>
      <p:pic>
        <p:nvPicPr>
          <p:cNvPr id="9" name="10.1-6.mp3" descr="10.1-6.mp3">
            <a:hlinkClick r:id="" action="ppaction://media"/>
            <a:extLst>
              <a:ext uri="{FF2B5EF4-FFF2-40B4-BE49-F238E27FC236}">
                <a16:creationId xmlns:a16="http://schemas.microsoft.com/office/drawing/2014/main" id="{73E3212B-1385-D528-A111-5B63701B10B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05080" y="2253717"/>
            <a:ext cx="397153" cy="397153"/>
          </a:xfrm>
          <a:prstGeom prst="rect">
            <a:avLst/>
          </a:prstGeom>
        </p:spPr>
      </p:pic>
      <p:pic>
        <p:nvPicPr>
          <p:cNvPr id="12" name="10.1-4.mp3" descr="10.1-4.mp3">
            <a:hlinkClick r:id="" action="ppaction://media"/>
            <a:extLst>
              <a:ext uri="{FF2B5EF4-FFF2-40B4-BE49-F238E27FC236}">
                <a16:creationId xmlns:a16="http://schemas.microsoft.com/office/drawing/2014/main" id="{D00CBEE2-0A76-B08C-E087-FD06A057196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59927" y="2265128"/>
            <a:ext cx="397153" cy="397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5257" y="334346"/>
            <a:ext cx="7688581" cy="18254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339587" y="523802"/>
            <a:ext cx="78999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VOCABULARY </a:t>
            </a:r>
            <a:r>
              <a:rPr lang="en-US" sz="48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CHECKING </a:t>
            </a:r>
          </a:p>
          <a:p>
            <a:pPr algn="ctr"/>
            <a:r>
              <a:rPr lang="en-US" sz="4000" b="1" cap="none" spc="0" dirty="0">
                <a:ln/>
                <a:solidFill>
                  <a:schemeClr val="tx1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57" y="2571750"/>
            <a:ext cx="7970892" cy="2566385"/>
          </a:xfrm>
          <a:prstGeom prst="rect">
            <a:avLst/>
          </a:prstGeom>
        </p:spPr>
      </p:pic>
      <p:pic>
        <p:nvPicPr>
          <p:cNvPr id="9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00910" y="2109424"/>
            <a:ext cx="1153261" cy="111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7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24" y="3812258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It’s a rock.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16</a:t>
            </a:fld>
            <a:endParaRPr lang="en-US" altLang="ko-K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2BCFE-76C0-446B-1664-A73CD7A81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6" r="5596"/>
          <a:stretch/>
        </p:blipFill>
        <p:spPr>
          <a:xfrm>
            <a:off x="2704097" y="758542"/>
            <a:ext cx="3583354" cy="2948588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52" y="3789826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18</a:t>
            </a:fld>
            <a:endParaRPr lang="en-US" altLang="ko-K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35E6F-AB20-B3AF-6B5E-F4F1C7B7B5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2152" y="491005"/>
            <a:ext cx="3663501" cy="3407411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8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 rotWithShape="1">
          <a:blip r:embed="rId4">
            <a:alphaModFix/>
          </a:blip>
          <a:srcRect r="62493" b="30608"/>
          <a:stretch/>
        </p:blipFill>
        <p:spPr>
          <a:xfrm>
            <a:off x="5900305" y="229900"/>
            <a:ext cx="2509350" cy="193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2" y="110508"/>
            <a:ext cx="8421418" cy="386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96156" y="1116224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828" y="2275824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1 – Task 1,2,3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4560" y="3064497"/>
            <a:ext cx="1944920" cy="2285456"/>
          </a:xfrm>
          <a:prstGeom prst="rect">
            <a:avLst/>
          </a:prstGeom>
        </p:spPr>
      </p:pic>
      <p:pic>
        <p:nvPicPr>
          <p:cNvPr id="12" name="Google Shape;2338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32015" y="3291839"/>
            <a:ext cx="2107476" cy="185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40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6706" y="3363551"/>
            <a:ext cx="2026525" cy="17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44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32767" y="4689633"/>
            <a:ext cx="1501575" cy="5324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54" y="3649674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20</a:t>
            </a:fld>
            <a:endParaRPr lang="en-US" altLang="ko-K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145386" y="1091505"/>
            <a:ext cx="4691400" cy="263074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66" y="3826729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22</a:t>
            </a:fld>
            <a:endParaRPr lang="en-US" altLang="ko-K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372547" y="1030757"/>
            <a:ext cx="4728916" cy="267038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9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/>
          <a:srcRect l="4927" t="1070" r="51104"/>
          <a:stretch/>
        </p:blipFill>
        <p:spPr>
          <a:xfrm>
            <a:off x="-10510" y="63062"/>
            <a:ext cx="3594857" cy="501539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45" y="40260"/>
            <a:ext cx="8190051" cy="5078456"/>
          </a:xfrm>
          <a:prstGeom prst="rect">
            <a:avLst/>
          </a:prstGeom>
        </p:spPr>
      </p:pic>
      <p:grpSp>
        <p:nvGrpSpPr>
          <p:cNvPr id="36" name="Google Shape;971;p47"/>
          <p:cNvGrpSpPr/>
          <p:nvPr/>
        </p:nvGrpSpPr>
        <p:grpSpPr>
          <a:xfrm>
            <a:off x="4039983" y="967502"/>
            <a:ext cx="520622" cy="401189"/>
            <a:chOff x="5814365" y="313825"/>
            <a:chExt cx="766141" cy="598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7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43" name="Google Shape;1489;p63"/>
          <p:cNvGrpSpPr/>
          <p:nvPr/>
        </p:nvGrpSpPr>
        <p:grpSpPr>
          <a:xfrm>
            <a:off x="7892630" y="744310"/>
            <a:ext cx="623320" cy="592530"/>
            <a:chOff x="397551" y="281000"/>
            <a:chExt cx="457711" cy="445973"/>
          </a:xfrm>
          <a:solidFill>
            <a:srgbClr val="FFC000"/>
          </a:solidFill>
        </p:grpSpPr>
        <p:sp>
          <p:nvSpPr>
            <p:cNvPr id="44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75000"/>
                </a:schemeClr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293;p57"/>
          <p:cNvGrpSpPr/>
          <p:nvPr/>
        </p:nvGrpSpPr>
        <p:grpSpPr>
          <a:xfrm>
            <a:off x="3520251" y="4331328"/>
            <a:ext cx="783032" cy="670974"/>
            <a:chOff x="566725" y="4222438"/>
            <a:chExt cx="585510" cy="526987"/>
          </a:xfrm>
        </p:grpSpPr>
        <p:sp>
          <p:nvSpPr>
            <p:cNvPr id="40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8871" y="2605434"/>
            <a:ext cx="8696739" cy="20413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283304" y="4008443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rock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17753" y="3988915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28108" y="3966986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climb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08616" y="3999228"/>
            <a:ext cx="150693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6014" y="211067"/>
            <a:ext cx="608999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1.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point. Repeat.</a:t>
            </a:r>
          </a:p>
        </p:txBody>
      </p:sp>
      <p:pic>
        <p:nvPicPr>
          <p:cNvPr id="24" name="Picture 23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63" b="40495" l="3953" r="23646">
                        <a14:foregroundMark x1="11786" y1="26693" x2="18887" y2="27474"/>
                        <a14:foregroundMark x1="12225" y1="23958" x2="14422" y2="33203"/>
                        <a14:foregroundMark x1="18594" y1="24219" x2="18228" y2="30990"/>
                        <a14:foregroundMark x1="10102" y1="29297" x2="15300" y2="25260"/>
                        <a14:foregroundMark x1="11127" y1="28255" x2="18594" y2="29948"/>
                        <a14:foregroundMark x1="13616" y1="35547" x2="17350" y2="35547"/>
                        <a14:foregroundMark x1="13763" y1="32292" x2="15813" y2="3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4880194" y="267943"/>
            <a:ext cx="611930" cy="454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801519" y="4024880"/>
            <a:ext cx="150693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57873" y="1864150"/>
            <a:ext cx="6949440" cy="731520"/>
            <a:chOff x="564141" y="1625575"/>
            <a:chExt cx="6949440" cy="73152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64141" y="1641430"/>
              <a:ext cx="694944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198381" y="1991335"/>
              <a:ext cx="7315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147821" y="1991335"/>
              <a:ext cx="7315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3172473" y="1628260"/>
            <a:ext cx="1920240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nature</a:t>
            </a:r>
          </a:p>
        </p:txBody>
      </p:sp>
      <p:grpSp>
        <p:nvGrpSpPr>
          <p:cNvPr id="51" name="Google Shape;2097;p76"/>
          <p:cNvGrpSpPr/>
          <p:nvPr/>
        </p:nvGrpSpPr>
        <p:grpSpPr>
          <a:xfrm rot="741126" flipH="1">
            <a:off x="8065510" y="4007840"/>
            <a:ext cx="850038" cy="1116492"/>
            <a:chOff x="181724" y="3902898"/>
            <a:chExt cx="850038" cy="1116492"/>
          </a:xfrm>
        </p:grpSpPr>
        <p:grpSp>
          <p:nvGrpSpPr>
            <p:cNvPr id="52" name="Google Shape;2098;p76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54" name="Google Shape;2099;p76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00;p76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01;p76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02;p76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" name="Google Shape;2103;p76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489;p63"/>
          <p:cNvGrpSpPr/>
          <p:nvPr/>
        </p:nvGrpSpPr>
        <p:grpSpPr>
          <a:xfrm flipH="1">
            <a:off x="8432939" y="1342973"/>
            <a:ext cx="397036" cy="387882"/>
            <a:chOff x="397551" y="281000"/>
            <a:chExt cx="457711" cy="445973"/>
          </a:xfrm>
          <a:solidFill>
            <a:srgbClr val="FFC000"/>
          </a:solidFill>
        </p:grpSpPr>
        <p:sp>
          <p:nvSpPr>
            <p:cNvPr id="62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75000"/>
                </a:schemeClr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71;p47"/>
          <p:cNvGrpSpPr/>
          <p:nvPr/>
        </p:nvGrpSpPr>
        <p:grpSpPr>
          <a:xfrm flipH="1">
            <a:off x="2121291" y="1808042"/>
            <a:ext cx="639198" cy="528849"/>
            <a:chOff x="5814365" y="313825"/>
            <a:chExt cx="766141" cy="598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5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07CB721-FAED-CA14-AB5F-A6B5A32DA5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3678" y="2712885"/>
            <a:ext cx="1418163" cy="1263159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99589-5B5A-4FFF-E31B-7BF210E29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27977" y="2712885"/>
            <a:ext cx="1418163" cy="1276917"/>
          </a:xfrm>
          <a:prstGeom prst="rect">
            <a:avLst/>
          </a:prstGeom>
          <a:ln w="7620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FDE4C6-A844-7951-BADC-E89E102D2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14821" y="2712885"/>
            <a:ext cx="1502480" cy="1292552"/>
          </a:xfrm>
          <a:prstGeom prst="rect">
            <a:avLst/>
          </a:prstGeom>
          <a:ln w="7620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D5129-7EF9-D15F-3BA7-8BE7641FB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92196" y="2685736"/>
            <a:ext cx="1405736" cy="1307471"/>
          </a:xfrm>
          <a:prstGeom prst="rect">
            <a:avLst/>
          </a:prstGeom>
          <a:ln w="762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B32E22-789B-2397-A3BF-A722B8F7C59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72827" y="2685737"/>
            <a:ext cx="1362183" cy="1289474"/>
          </a:xfrm>
          <a:prstGeom prst="rect">
            <a:avLst/>
          </a:prstGeom>
          <a:ln w="76200"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0311A231-63DE-DC3F-7489-26E4AA232D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7093" y="231346"/>
            <a:ext cx="549608" cy="549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0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 rotWithShape="1">
          <a:blip r:embed="rId5">
            <a:alphaModFix/>
          </a:blip>
          <a:srcRect l="27562" b="13629"/>
          <a:stretch/>
        </p:blipFill>
        <p:spPr>
          <a:xfrm flipH="1">
            <a:off x="4280399" y="1612375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6">
            <a:alphaModFix/>
          </a:blip>
          <a:srcRect l="33687"/>
          <a:stretch/>
        </p:blipFill>
        <p:spPr>
          <a:xfrm>
            <a:off x="6028800" y="202075"/>
            <a:ext cx="2866326" cy="1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0;p38"/>
          <p:cNvSpPr txBox="1">
            <a:spLocks noGrp="1"/>
          </p:cNvSpPr>
          <p:nvPr>
            <p:ph type="title"/>
          </p:nvPr>
        </p:nvSpPr>
        <p:spPr>
          <a:xfrm>
            <a:off x="1781726" y="180349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Myriad Pro" panose="020B0503030403020204" pitchFamily="34" charset="0"/>
              </a:rPr>
              <a:t>3</a:t>
            </a:r>
            <a:endParaRPr sz="8000" b="1" dirty="0">
              <a:latin typeface="Myriad Pro" panose="020B0503030403020204" pitchFamily="34" charset="0"/>
            </a:endParaRPr>
          </a:p>
        </p:txBody>
      </p:sp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Practice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2A1074-EDAC-B5B8-A26F-71B5A8E4ACE3}"/>
              </a:ext>
            </a:extLst>
          </p:cNvPr>
          <p:cNvGrpSpPr/>
          <p:nvPr/>
        </p:nvGrpSpPr>
        <p:grpSpPr>
          <a:xfrm>
            <a:off x="3113537" y="2489852"/>
            <a:ext cx="3070693" cy="769441"/>
            <a:chOff x="397164" y="323274"/>
            <a:chExt cx="3070693" cy="769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5F284A-2B97-ECD1-064C-910C179F979D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5BA1BB-05F1-4EB1-8432-3DFFEEB0CDF5}"/>
                </a:ext>
              </a:extLst>
            </p:cNvPr>
            <p:cNvSpPr txBox="1"/>
            <p:nvPr/>
          </p:nvSpPr>
          <p:spPr>
            <a:xfrm>
              <a:off x="764873" y="446384"/>
              <a:ext cx="27029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tick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4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A8E17F1-E44D-12C4-67FF-E81C406B9C3D}"/>
              </a:ext>
            </a:extLst>
          </p:cNvPr>
          <p:cNvGrpSpPr/>
          <p:nvPr/>
        </p:nvGrpSpPr>
        <p:grpSpPr>
          <a:xfrm>
            <a:off x="4059289" y="-2467"/>
            <a:ext cx="5299010" cy="5169856"/>
            <a:chOff x="4059289" y="-2467"/>
            <a:chExt cx="5299010" cy="51698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9289" y="-2467"/>
              <a:ext cx="5194353" cy="5169856"/>
            </a:xfrm>
            <a:prstGeom prst="rect">
              <a:avLst/>
            </a:prstGeom>
          </p:spPr>
        </p:pic>
        <p:pic>
          <p:nvPicPr>
            <p:cNvPr id="11" name="Picture 10" descr="A person holding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73D3BA9B-AA51-22BC-9BA8-24D2357D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2194" y="339082"/>
              <a:ext cx="1396105" cy="324335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5398" y="2692354"/>
            <a:ext cx="1254408" cy="241403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DE31261-3B25-73E0-D6D7-090F17CA80A0}"/>
              </a:ext>
            </a:extLst>
          </p:cNvPr>
          <p:cNvGrpSpPr/>
          <p:nvPr/>
        </p:nvGrpSpPr>
        <p:grpSpPr>
          <a:xfrm>
            <a:off x="258519" y="167529"/>
            <a:ext cx="5076879" cy="585628"/>
            <a:chOff x="258519" y="167529"/>
            <a:chExt cx="5076879" cy="58562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81A093-4809-AD2E-9C77-E3DF5413605B}"/>
                </a:ext>
              </a:extLst>
            </p:cNvPr>
            <p:cNvGrpSpPr/>
            <p:nvPr/>
          </p:nvGrpSpPr>
          <p:grpSpPr>
            <a:xfrm>
              <a:off x="258519" y="167529"/>
              <a:ext cx="5076879" cy="585628"/>
              <a:chOff x="258519" y="167529"/>
              <a:chExt cx="5076879" cy="58562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58519" y="167529"/>
                <a:ext cx="5076879" cy="5856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Myriad Pro" panose="020B0503030403020204" pitchFamily="34" charset="0"/>
                  </a:rPr>
                  <a:t>2</a:t>
                </a:r>
                <a:r>
                  <a:rPr lang="en-US" sz="2800" b="1">
                    <a:solidFill>
                      <a:sysClr val="windowText" lastClr="000000"/>
                    </a:solidFill>
                    <a:latin typeface="Myriad Pro" panose="020B0503030403020204" pitchFamily="34" charset="0"/>
                  </a:rPr>
                  <a:t>. </a:t>
                </a:r>
                <a:r>
                  <a:rPr lang="en-US" sz="2800" b="1" dirty="0">
                    <a:solidFill>
                      <a:sysClr val="windowText" lastClr="000000"/>
                    </a:solidFill>
                    <a:latin typeface="Myriad Pro" panose="020B0503030403020204" pitchFamily="34" charset="0"/>
                  </a:rPr>
                  <a:t>Listen and tick.</a:t>
                </a:r>
              </a:p>
            </p:txBody>
          </p:sp>
          <p:pic>
            <p:nvPicPr>
              <p:cNvPr id="22" name="Picture 21"/>
              <p:cNvPicPr/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0" t="13500" r="76111" b="59500"/>
              <a:stretch/>
            </p:blipFill>
            <p:spPr bwMode="auto">
              <a:xfrm>
                <a:off x="3435235" y="229965"/>
                <a:ext cx="609915" cy="45464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3" name="Picture 22"/>
            <p:cNvPicPr/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45" t="10500" r="3471" b="57000"/>
            <a:stretch/>
          </p:blipFill>
          <p:spPr bwMode="auto">
            <a:xfrm>
              <a:off x="4129138" y="191756"/>
              <a:ext cx="513148" cy="4969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2.mp3" descr="10.2.mp3">
            <a:hlinkClick r:id="" action="ppaction://media"/>
            <a:extLst>
              <a:ext uri="{FF2B5EF4-FFF2-40B4-BE49-F238E27FC236}">
                <a16:creationId xmlns:a16="http://schemas.microsoft.com/office/drawing/2014/main" id="{AA0FC7AA-3FD9-4A8D-DD64-AE03280C3D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3921" y="164472"/>
            <a:ext cx="585629" cy="585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89" y="-2467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732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2194" y="339082"/>
            <a:ext cx="1396105" cy="324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2-2.mp3" descr="10.2-2.mp3">
            <a:hlinkClick r:id="" action="ppaction://media"/>
            <a:extLst>
              <a:ext uri="{FF2B5EF4-FFF2-40B4-BE49-F238E27FC236}">
                <a16:creationId xmlns:a16="http://schemas.microsoft.com/office/drawing/2014/main" id="{4B03B784-7294-0E45-F901-F52D16457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1031" y="164472"/>
            <a:ext cx="585629" cy="585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1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89" y="-2467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092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1878" y="303593"/>
            <a:ext cx="1396105" cy="3243353"/>
          </a:xfrm>
          <a:prstGeom prst="rect">
            <a:avLst/>
          </a:prstGeom>
        </p:spPr>
      </p:pic>
      <p:sp>
        <p:nvSpPr>
          <p:cNvPr id="8" name="Oval Callout 17">
            <a:extLst>
              <a:ext uri="{FF2B5EF4-FFF2-40B4-BE49-F238E27FC236}">
                <a16:creationId xmlns:a16="http://schemas.microsoft.com/office/drawing/2014/main" id="{B12614A5-6D4F-4010-F00E-1A8BD089321A}"/>
              </a:ext>
            </a:extLst>
          </p:cNvPr>
          <p:cNvSpPr/>
          <p:nvPr/>
        </p:nvSpPr>
        <p:spPr>
          <a:xfrm>
            <a:off x="312993" y="1063300"/>
            <a:ext cx="3816145" cy="1119906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Look! Can you see</a:t>
            </a:r>
            <a:b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me in the photo?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39FF96-26C1-F59D-5B89-ABEFE62BE7FA}"/>
              </a:ext>
            </a:extLst>
          </p:cNvPr>
          <p:cNvGrpSpPr/>
          <p:nvPr/>
        </p:nvGrpSpPr>
        <p:grpSpPr>
          <a:xfrm>
            <a:off x="1444201" y="2148106"/>
            <a:ext cx="3982067" cy="1624378"/>
            <a:chOff x="1453162" y="3341788"/>
            <a:chExt cx="3982067" cy="1624378"/>
          </a:xfrm>
        </p:grpSpPr>
        <p:sp>
          <p:nvSpPr>
            <p:cNvPr id="10" name="Oval Callout 17">
              <a:extLst>
                <a:ext uri="{FF2B5EF4-FFF2-40B4-BE49-F238E27FC236}">
                  <a16:creationId xmlns:a16="http://schemas.microsoft.com/office/drawing/2014/main" id="{AE78FF9A-EFA6-219A-30D0-F4DFB828ABCF}"/>
                </a:ext>
              </a:extLst>
            </p:cNvPr>
            <p:cNvSpPr/>
            <p:nvPr/>
          </p:nvSpPr>
          <p:spPr>
            <a:xfrm>
              <a:off x="1453162" y="3380465"/>
              <a:ext cx="3700423" cy="1547025"/>
            </a:xfrm>
            <a:prstGeom prst="wedgeEllipseCallout">
              <a:avLst>
                <a:gd name="adj1" fmla="val -34743"/>
                <a:gd name="adj2" fmla="val 654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2400" dirty="0">
                  <a:solidFill>
                    <a:schemeClr val="tx1"/>
                  </a:solidFill>
                </a:rPr>
              </a:br>
              <a:endParaRPr lang="en-US" sz="24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Oval Callout 19">
              <a:extLst>
                <a:ext uri="{FF2B5EF4-FFF2-40B4-BE49-F238E27FC236}">
                  <a16:creationId xmlns:a16="http://schemas.microsoft.com/office/drawing/2014/main" id="{D9836546-B61D-0B0D-001C-227F0AF570FD}"/>
                </a:ext>
              </a:extLst>
            </p:cNvPr>
            <p:cNvSpPr/>
            <p:nvPr/>
          </p:nvSpPr>
          <p:spPr>
            <a:xfrm>
              <a:off x="1497251" y="3341788"/>
              <a:ext cx="3937978" cy="1624378"/>
            </a:xfrm>
            <a:prstGeom prst="wedgeEllipseCallout">
              <a:avLst>
                <a:gd name="adj1" fmla="val -46740"/>
                <a:gd name="adj2" fmla="val 457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Yes. And I climb</a:t>
              </a:r>
              <a:b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big rocks with my friends! </a:t>
              </a:r>
              <a:b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endParaRPr lang="en-US" sz="2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Oval Callout 18">
            <a:extLst>
              <a:ext uri="{FF2B5EF4-FFF2-40B4-BE49-F238E27FC236}">
                <a16:creationId xmlns:a16="http://schemas.microsoft.com/office/drawing/2014/main" id="{D866770D-5609-3C73-75E2-8F6D922EFFC1}"/>
              </a:ext>
            </a:extLst>
          </p:cNvPr>
          <p:cNvSpPr/>
          <p:nvPr/>
        </p:nvSpPr>
        <p:spPr>
          <a:xfrm>
            <a:off x="4588380" y="492023"/>
            <a:ext cx="3668975" cy="1893284"/>
          </a:xfrm>
          <a:prstGeom prst="wedgeEllipseCallout">
            <a:avLst>
              <a:gd name="adj1" fmla="val 1642"/>
              <a:gd name="adj2" fmla="val 67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Yes, Uncle John.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Wow! You can climb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rock!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14" name="10.2-2.mp3" descr="10.2-2.mp3">
            <a:hlinkClick r:id="" action="ppaction://media"/>
            <a:extLst>
              <a:ext uri="{FF2B5EF4-FFF2-40B4-BE49-F238E27FC236}">
                <a16:creationId xmlns:a16="http://schemas.microsoft.com/office/drawing/2014/main" id="{3D99F0C3-EE4E-F8BF-4D2B-258B10B0AF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6383" y="140590"/>
            <a:ext cx="633393" cy="633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2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50" y="0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5474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1878" y="303593"/>
            <a:ext cx="1396105" cy="3243353"/>
          </a:xfrm>
          <a:prstGeom prst="rect">
            <a:avLst/>
          </a:prstGeom>
        </p:spPr>
      </p:pic>
      <p:sp>
        <p:nvSpPr>
          <p:cNvPr id="8" name="Oval Callout 17">
            <a:extLst>
              <a:ext uri="{FF2B5EF4-FFF2-40B4-BE49-F238E27FC236}">
                <a16:creationId xmlns:a16="http://schemas.microsoft.com/office/drawing/2014/main" id="{B12614A5-6D4F-4010-F00E-1A8BD089321A}"/>
              </a:ext>
            </a:extLst>
          </p:cNvPr>
          <p:cNvSpPr/>
          <p:nvPr/>
        </p:nvSpPr>
        <p:spPr>
          <a:xfrm>
            <a:off x="552318" y="1188687"/>
            <a:ext cx="3248340" cy="1119906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Look! Can you see</a:t>
            </a:r>
            <a:b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me in the photo? 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39FF96-26C1-F59D-5B89-ABEFE62BE7FA}"/>
              </a:ext>
            </a:extLst>
          </p:cNvPr>
          <p:cNvGrpSpPr/>
          <p:nvPr/>
        </p:nvGrpSpPr>
        <p:grpSpPr>
          <a:xfrm>
            <a:off x="1209510" y="2381017"/>
            <a:ext cx="3456873" cy="1533046"/>
            <a:chOff x="1188817" y="3602552"/>
            <a:chExt cx="3937978" cy="1716369"/>
          </a:xfrm>
        </p:grpSpPr>
        <p:sp>
          <p:nvSpPr>
            <p:cNvPr id="10" name="Oval Callout 17">
              <a:extLst>
                <a:ext uri="{FF2B5EF4-FFF2-40B4-BE49-F238E27FC236}">
                  <a16:creationId xmlns:a16="http://schemas.microsoft.com/office/drawing/2014/main" id="{AE78FF9A-EFA6-219A-30D0-F4DFB828ABCF}"/>
                </a:ext>
              </a:extLst>
            </p:cNvPr>
            <p:cNvSpPr/>
            <p:nvPr/>
          </p:nvSpPr>
          <p:spPr>
            <a:xfrm>
              <a:off x="1404195" y="3602552"/>
              <a:ext cx="3700423" cy="1547025"/>
            </a:xfrm>
            <a:prstGeom prst="wedgeEllipseCallout">
              <a:avLst>
                <a:gd name="adj1" fmla="val -34743"/>
                <a:gd name="adj2" fmla="val 654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br>
                <a:rPr lang="en-US" sz="1600" dirty="0">
                  <a:solidFill>
                    <a:schemeClr val="tx1"/>
                  </a:solidFill>
                </a:rPr>
              </a:br>
              <a:endParaRPr lang="en-US" sz="1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Oval Callout 19">
              <a:extLst>
                <a:ext uri="{FF2B5EF4-FFF2-40B4-BE49-F238E27FC236}">
                  <a16:creationId xmlns:a16="http://schemas.microsoft.com/office/drawing/2014/main" id="{D9836546-B61D-0B0D-001C-227F0AF570FD}"/>
                </a:ext>
              </a:extLst>
            </p:cNvPr>
            <p:cNvSpPr/>
            <p:nvPr/>
          </p:nvSpPr>
          <p:spPr>
            <a:xfrm>
              <a:off x="1188817" y="3694543"/>
              <a:ext cx="3937978" cy="1624378"/>
            </a:xfrm>
            <a:prstGeom prst="wedgeEllipseCallout">
              <a:avLst>
                <a:gd name="adj1" fmla="val -46740"/>
                <a:gd name="adj2" fmla="val 457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Yes. And I climb</a:t>
              </a:r>
              <a:b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big rocks with my friends</a:t>
              </a:r>
              <a:r>
                <a:rPr lang="en-US" sz="2000">
                  <a:solidFill>
                    <a:schemeClr val="tx1"/>
                  </a:solidFill>
                  <a:latin typeface="Comic Sans MS" panose="030F0702030302020204" pitchFamily="66" charset="0"/>
                </a:rPr>
                <a:t>! </a:t>
              </a:r>
              <a:endParaRPr 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Oval Callout 18">
            <a:extLst>
              <a:ext uri="{FF2B5EF4-FFF2-40B4-BE49-F238E27FC236}">
                <a16:creationId xmlns:a16="http://schemas.microsoft.com/office/drawing/2014/main" id="{D866770D-5609-3C73-75E2-8F6D922EFFC1}"/>
              </a:ext>
            </a:extLst>
          </p:cNvPr>
          <p:cNvSpPr/>
          <p:nvPr/>
        </p:nvSpPr>
        <p:spPr>
          <a:xfrm>
            <a:off x="4588380" y="934425"/>
            <a:ext cx="3668975" cy="1450881"/>
          </a:xfrm>
          <a:prstGeom prst="wedgeEllipseCallout">
            <a:avLst>
              <a:gd name="adj1" fmla="val -17050"/>
              <a:gd name="adj2" fmla="val 67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Yes, Uncle John.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Wow! You can climb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rock!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5DDD41-ED05-0120-2682-FD01C2D620BF}"/>
              </a:ext>
            </a:extLst>
          </p:cNvPr>
          <p:cNvGrpSpPr/>
          <p:nvPr/>
        </p:nvGrpSpPr>
        <p:grpSpPr>
          <a:xfrm>
            <a:off x="6578958" y="3525144"/>
            <a:ext cx="2683247" cy="1642245"/>
            <a:chOff x="6578958" y="3525144"/>
            <a:chExt cx="2683247" cy="16422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88029A-2928-9E16-1822-A0B9F2B696C2}"/>
                </a:ext>
              </a:extLst>
            </p:cNvPr>
            <p:cNvSpPr/>
            <p:nvPr/>
          </p:nvSpPr>
          <p:spPr>
            <a:xfrm>
              <a:off x="6578958" y="3525144"/>
              <a:ext cx="2683247" cy="164224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A435E2-B46C-DC0B-7549-28BD7FA4E043}"/>
                </a:ext>
              </a:extLst>
            </p:cNvPr>
            <p:cNvSpPr txBox="1"/>
            <p:nvPr/>
          </p:nvSpPr>
          <p:spPr>
            <a:xfrm>
              <a:off x="6598426" y="3569570"/>
              <a:ext cx="26196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>
                  <a:latin typeface="Myriad Pro" panose="020B0503030403020204" pitchFamily="34" charset="0"/>
                </a:rPr>
                <a:t>Can Uncle John climb the rock? </a:t>
              </a:r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C1C868-987E-467A-B354-B8490DAEBB98}"/>
                </a:ext>
              </a:extLst>
            </p:cNvPr>
            <p:cNvSpPr/>
            <p:nvPr/>
          </p:nvSpPr>
          <p:spPr>
            <a:xfrm>
              <a:off x="7424084" y="4272904"/>
              <a:ext cx="1556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Yes, he can.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BBB4EB-6B6D-E1C7-ABE9-88098735E400}"/>
                </a:ext>
              </a:extLst>
            </p:cNvPr>
            <p:cNvSpPr/>
            <p:nvPr/>
          </p:nvSpPr>
          <p:spPr>
            <a:xfrm>
              <a:off x="7491674" y="4712896"/>
              <a:ext cx="1556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No</a:t>
              </a:r>
              <a:r>
                <a:rPr lang="en-US" sz="1800">
                  <a:solidFill>
                    <a:srgbClr val="0070C0"/>
                  </a:solidFill>
                  <a:latin typeface="Myriad Pro" panose="020B0503030403020204" pitchFamily="34" charset="0"/>
                </a:rPr>
                <a:t>, he </a:t>
              </a:r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can’t.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095FEB-41CB-D38C-7CD9-15774B1799D5}"/>
                </a:ext>
              </a:extLst>
            </p:cNvPr>
            <p:cNvSpPr/>
            <p:nvPr/>
          </p:nvSpPr>
          <p:spPr>
            <a:xfrm>
              <a:off x="6995471" y="4709408"/>
              <a:ext cx="393317" cy="368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91556A-60A1-0DFF-70A5-F21187C3B180}"/>
                </a:ext>
              </a:extLst>
            </p:cNvPr>
            <p:cNvSpPr/>
            <p:nvPr/>
          </p:nvSpPr>
          <p:spPr>
            <a:xfrm>
              <a:off x="6980074" y="4274144"/>
              <a:ext cx="393317" cy="368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6EC249-6FF0-2FDF-B73D-ABF5BABE199B}"/>
              </a:ext>
            </a:extLst>
          </p:cNvPr>
          <p:cNvSpPr txBox="1"/>
          <p:nvPr/>
        </p:nvSpPr>
        <p:spPr>
          <a:xfrm>
            <a:off x="6936818" y="4201571"/>
            <a:ext cx="451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3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0"/>
          <p:cNvPicPr preferRelativeResize="0"/>
          <p:nvPr/>
        </p:nvPicPr>
        <p:blipFill rotWithShape="1">
          <a:blip r:embed="rId4">
            <a:alphaModFix/>
          </a:blip>
          <a:srcRect l="27562" b="13629"/>
          <a:stretch/>
        </p:blipFill>
        <p:spPr>
          <a:xfrm flipH="1">
            <a:off x="4280399" y="1612375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239486" y="1542298"/>
            <a:ext cx="8904514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Look and Match</a:t>
            </a:r>
            <a:endParaRPr sz="6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1732488" y="180349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yriad Pro" panose="020B0503030403020204" pitchFamily="34" charset="0"/>
              </a:rPr>
              <a:t>1</a:t>
            </a:r>
            <a:endParaRPr b="1" dirty="0">
              <a:latin typeface="Myriad Pro" panose="020B0503030403020204" pitchFamily="34" charset="0"/>
            </a:endParaRPr>
          </a:p>
        </p:txBody>
      </p:sp>
      <p:sp>
        <p:nvSpPr>
          <p:cNvPr id="281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Warm Up 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6980" y="2612505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Listen to the song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40D7FA-F08F-4811-DCCD-E28CEF2554DB}"/>
              </a:ext>
            </a:extLst>
          </p:cNvPr>
          <p:cNvGrpSpPr/>
          <p:nvPr/>
        </p:nvGrpSpPr>
        <p:grpSpPr>
          <a:xfrm>
            <a:off x="1103086" y="293133"/>
            <a:ext cx="2206172" cy="1067353"/>
            <a:chOff x="1103086" y="293133"/>
            <a:chExt cx="2206172" cy="1067353"/>
          </a:xfrm>
        </p:grpSpPr>
        <p:pic>
          <p:nvPicPr>
            <p:cNvPr id="3" name="Picture 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A7F8C87-A26A-27FD-B6F6-54406A496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921"/>
            <a:stretch/>
          </p:blipFill>
          <p:spPr>
            <a:xfrm>
              <a:off x="1509607" y="293133"/>
              <a:ext cx="1799651" cy="106735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1135E3-6632-BB00-504A-7C52A1C4DB22}"/>
                </a:ext>
              </a:extLst>
            </p:cNvPr>
            <p:cNvSpPr txBox="1"/>
            <p:nvPr/>
          </p:nvSpPr>
          <p:spPr>
            <a:xfrm>
              <a:off x="1103086" y="635226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1.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72B620-7B5F-8734-9187-B7C0C31F7A7B}"/>
              </a:ext>
            </a:extLst>
          </p:cNvPr>
          <p:cNvGrpSpPr/>
          <p:nvPr/>
        </p:nvGrpSpPr>
        <p:grpSpPr>
          <a:xfrm>
            <a:off x="1103086" y="1475368"/>
            <a:ext cx="2213306" cy="1067354"/>
            <a:chOff x="1103086" y="1475368"/>
            <a:chExt cx="2213306" cy="1067354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5E01BE37-8A2D-34D0-3F0C-23178BDCA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9607" y="1475368"/>
              <a:ext cx="1806785" cy="106735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5F327B-278A-B2FD-4C06-83236070AA9A}"/>
                </a:ext>
              </a:extLst>
            </p:cNvPr>
            <p:cNvSpPr txBox="1"/>
            <p:nvPr/>
          </p:nvSpPr>
          <p:spPr>
            <a:xfrm>
              <a:off x="1103086" y="1808990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2.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CBA85A-E495-60F2-8560-A05C0A202837}"/>
              </a:ext>
            </a:extLst>
          </p:cNvPr>
          <p:cNvGrpSpPr/>
          <p:nvPr/>
        </p:nvGrpSpPr>
        <p:grpSpPr>
          <a:xfrm>
            <a:off x="1111740" y="2674017"/>
            <a:ext cx="2204652" cy="1067354"/>
            <a:chOff x="1111740" y="2681274"/>
            <a:chExt cx="2204652" cy="1067354"/>
          </a:xfrm>
        </p:grpSpPr>
        <p:pic>
          <p:nvPicPr>
            <p:cNvPr id="10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CF8455D-BFF7-B9DC-1974-5E99FFEE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42" t="13489" b="20951"/>
            <a:stretch/>
          </p:blipFill>
          <p:spPr>
            <a:xfrm>
              <a:off x="1509608" y="2681274"/>
              <a:ext cx="1806784" cy="106735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156DF-8624-6904-4AB0-AF6AF7207562}"/>
                </a:ext>
              </a:extLst>
            </p:cNvPr>
            <p:cNvSpPr txBox="1"/>
            <p:nvPr/>
          </p:nvSpPr>
          <p:spPr>
            <a:xfrm>
              <a:off x="1111740" y="2980985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3.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770CA5-F25C-734D-75C6-DD77C838B887}"/>
              </a:ext>
            </a:extLst>
          </p:cNvPr>
          <p:cNvGrpSpPr/>
          <p:nvPr/>
        </p:nvGrpSpPr>
        <p:grpSpPr>
          <a:xfrm>
            <a:off x="1111740" y="3875315"/>
            <a:ext cx="2204649" cy="987769"/>
            <a:chOff x="1111740" y="3889829"/>
            <a:chExt cx="2204649" cy="987769"/>
          </a:xfrm>
        </p:grpSpPr>
        <p:pic>
          <p:nvPicPr>
            <p:cNvPr id="15" name="Picture 14" descr="A child from a tree&#10;&#10;Description automatically generated with low confidence">
              <a:extLst>
                <a:ext uri="{FF2B5EF4-FFF2-40B4-BE49-F238E27FC236}">
                  <a16:creationId xmlns:a16="http://schemas.microsoft.com/office/drawing/2014/main" id="{D57B5BDA-7F9A-6FA5-8DB2-0C54139B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9606" y="3889829"/>
              <a:ext cx="1806783" cy="98776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B1F19C-5AD1-BDB6-2DF8-43ADDD3AAE40}"/>
                </a:ext>
              </a:extLst>
            </p:cNvPr>
            <p:cNvSpPr txBox="1"/>
            <p:nvPr/>
          </p:nvSpPr>
          <p:spPr>
            <a:xfrm>
              <a:off x="1111740" y="4153007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4.</a:t>
              </a:r>
            </a:p>
          </p:txBody>
        </p:sp>
      </p:grpSp>
      <p:sp>
        <p:nvSpPr>
          <p:cNvPr id="25" name="Rounded Rectangular Callout 15">
            <a:extLst>
              <a:ext uri="{FF2B5EF4-FFF2-40B4-BE49-F238E27FC236}">
                <a16:creationId xmlns:a16="http://schemas.microsoft.com/office/drawing/2014/main" id="{4B2ACA8C-0520-8688-42F4-650ABE376EA6}"/>
              </a:ext>
            </a:extLst>
          </p:cNvPr>
          <p:cNvSpPr/>
          <p:nvPr/>
        </p:nvSpPr>
        <p:spPr>
          <a:xfrm>
            <a:off x="5476801" y="3886785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d. No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I can’t. 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ounded Rectangular Callout 15">
            <a:extLst>
              <a:ext uri="{FF2B5EF4-FFF2-40B4-BE49-F238E27FC236}">
                <a16:creationId xmlns:a16="http://schemas.microsoft.com/office/drawing/2014/main" id="{6DD2BDB7-1355-0CE7-E2BE-6B86AACF1DAF}"/>
              </a:ext>
            </a:extLst>
          </p:cNvPr>
          <p:cNvSpPr/>
          <p:nvPr/>
        </p:nvSpPr>
        <p:spPr>
          <a:xfrm>
            <a:off x="5476801" y="2753602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c. No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I can’t. 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ounded Rectangular Callout 15">
            <a:extLst>
              <a:ext uri="{FF2B5EF4-FFF2-40B4-BE49-F238E27FC236}">
                <a16:creationId xmlns:a16="http://schemas.microsoft.com/office/drawing/2014/main" id="{9EC90388-2FDD-77CD-63AF-043C3AA10C21}"/>
              </a:ext>
            </a:extLst>
          </p:cNvPr>
          <p:cNvSpPr/>
          <p:nvPr/>
        </p:nvSpPr>
        <p:spPr>
          <a:xfrm>
            <a:off x="5556629" y="1645579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b. Yes, I can.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5600172" y="424295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a. Yes, I can.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D04AEE7-7BCC-4CFB-F79F-5AD7D4BEF2C4}"/>
              </a:ext>
            </a:extLst>
          </p:cNvPr>
          <p:cNvCxnSpPr>
            <a:cxnSpLocks/>
          </p:cNvCxnSpPr>
          <p:nvPr/>
        </p:nvCxnSpPr>
        <p:spPr>
          <a:xfrm>
            <a:off x="3338286" y="826810"/>
            <a:ext cx="2167543" cy="3553860"/>
          </a:xfrm>
          <a:prstGeom prst="curved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26348F5C-7476-5414-196D-1E928F8285D0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349172" y="1992738"/>
            <a:ext cx="2207457" cy="146726"/>
          </a:xfrm>
          <a:prstGeom prst="curvedConnector3">
            <a:avLst>
              <a:gd name="adj1" fmla="val 48685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53EA9D8A-E66D-C410-41D2-08130980C238}"/>
              </a:ext>
            </a:extLst>
          </p:cNvPr>
          <p:cNvCxnSpPr>
            <a:cxnSpLocks/>
          </p:cNvCxnSpPr>
          <p:nvPr/>
        </p:nvCxnSpPr>
        <p:spPr>
          <a:xfrm flipV="1">
            <a:off x="3349172" y="1031441"/>
            <a:ext cx="2251000" cy="222620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63C9D48-D5EC-0546-CFE9-005D18DD4C6A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349172" y="3247487"/>
            <a:ext cx="2127629" cy="1118695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21"/>
          <a:stretch/>
        </p:blipFill>
        <p:spPr>
          <a:xfrm>
            <a:off x="3355303" y="1677025"/>
            <a:ext cx="3143468" cy="19565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drink cold water?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5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14" r="4814"/>
          <a:stretch/>
        </p:blipFill>
        <p:spPr>
          <a:xfrm>
            <a:off x="2370559" y="1641856"/>
            <a:ext cx="4300781" cy="267692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swim in the river?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02" b="21102"/>
          <a:stretch/>
        </p:blipFill>
        <p:spPr>
          <a:xfrm>
            <a:off x="2166583" y="1655923"/>
            <a:ext cx="4843212" cy="30145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climb the rock?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9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2" r="1802"/>
          <a:stretch/>
        </p:blipFill>
        <p:spPr>
          <a:xfrm>
            <a:off x="2328360" y="1613719"/>
            <a:ext cx="4617199" cy="28738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05347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climb the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 rotWithShape="1">
          <a:blip r:embed="rId5">
            <a:alphaModFix/>
          </a:blip>
          <a:srcRect l="27562" b="13629"/>
          <a:stretch/>
        </p:blipFill>
        <p:spPr>
          <a:xfrm flipH="1">
            <a:off x="4280399" y="1566454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6">
            <a:alphaModFix/>
          </a:blip>
          <a:srcRect l="33687"/>
          <a:stretch/>
        </p:blipFill>
        <p:spPr>
          <a:xfrm>
            <a:off x="6028800" y="202075"/>
            <a:ext cx="2866326" cy="1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0;p38"/>
          <p:cNvSpPr txBox="1">
            <a:spLocks noGrp="1"/>
          </p:cNvSpPr>
          <p:nvPr>
            <p:ph type="title"/>
          </p:nvPr>
        </p:nvSpPr>
        <p:spPr>
          <a:xfrm>
            <a:off x="1711386" y="179865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Myriad Pro" panose="020B0503030403020204" pitchFamily="34" charset="0"/>
              </a:rPr>
              <a:t>4</a:t>
            </a:r>
            <a:endParaRPr sz="8000" b="1" dirty="0">
              <a:latin typeface="Myriad Pro" panose="020B0503030403020204" pitchFamily="34" charset="0"/>
            </a:endParaRPr>
          </a:p>
        </p:txBody>
      </p:sp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Production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65075D-7FC2-2951-2083-1853372D2ACD}"/>
              </a:ext>
            </a:extLst>
          </p:cNvPr>
          <p:cNvGrpSpPr/>
          <p:nvPr/>
        </p:nvGrpSpPr>
        <p:grpSpPr>
          <a:xfrm>
            <a:off x="2934656" y="2571750"/>
            <a:ext cx="4065586" cy="769441"/>
            <a:chOff x="397164" y="323274"/>
            <a:chExt cx="3075439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97CB5-6C47-F1D2-0C7D-A56604AFD2D4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2F71B2-0736-61B7-8D60-252CD076656F}"/>
                </a:ext>
              </a:extLst>
            </p:cNvPr>
            <p:cNvSpPr txBox="1"/>
            <p:nvPr/>
          </p:nvSpPr>
          <p:spPr>
            <a:xfrm>
              <a:off x="750546" y="558880"/>
              <a:ext cx="2722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>
                  <a:effectLst/>
                  <a:ea typeface="Times New Roman" panose="02020603050405020304" pitchFamily="18" charset="0"/>
                </a:rPr>
                <a:t>Ask and answer. Tick.</a:t>
              </a:r>
              <a:endParaRPr lang="en-US" sz="2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6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4" y="1177431"/>
            <a:ext cx="8965891" cy="27886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6014" y="211067"/>
            <a:ext cx="5271225" cy="7328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3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 Ask and answer. Tick 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135" y="1317523"/>
            <a:ext cx="3264310" cy="52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384279" y="315287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Google Shape;2037;p74"/>
          <p:cNvSpPr/>
          <p:nvPr/>
        </p:nvSpPr>
        <p:spPr>
          <a:xfrm rot="5805167">
            <a:off x="8197939" y="3431579"/>
            <a:ext cx="990863" cy="1130449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8" name="Google Shape;2005;p74"/>
          <p:cNvGrpSpPr/>
          <p:nvPr/>
        </p:nvGrpSpPr>
        <p:grpSpPr>
          <a:xfrm rot="1224312">
            <a:off x="28171" y="3902182"/>
            <a:ext cx="2592344" cy="1298080"/>
            <a:chOff x="7110451" y="4123771"/>
            <a:chExt cx="2429676" cy="121662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9" name="Google Shape;2006;p7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007;p7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" name="Google Shape;2036;p74"/>
          <p:cNvSpPr/>
          <p:nvPr/>
        </p:nvSpPr>
        <p:spPr>
          <a:xfrm rot="6151581" flipH="1">
            <a:off x="-85855" y="879482"/>
            <a:ext cx="1178396" cy="1091724"/>
          </a:xfrm>
          <a:custGeom>
            <a:avLst/>
            <a:gdLst/>
            <a:ahLst/>
            <a:cxnLst/>
            <a:rect l="l" t="t" r="r" b="b"/>
            <a:pathLst>
              <a:path w="16968" h="15720" extrusionOk="0">
                <a:moveTo>
                  <a:pt x="13021" y="0"/>
                </a:moveTo>
                <a:lnTo>
                  <a:pt x="1" y="11055"/>
                </a:lnTo>
                <a:lnTo>
                  <a:pt x="3948" y="15719"/>
                </a:lnTo>
                <a:lnTo>
                  <a:pt x="16967" y="4665"/>
                </a:lnTo>
                <a:lnTo>
                  <a:pt x="1302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1" b="97431" l="9978" r="92683">
                        <a14:foregroundMark x1="73171" y1="16601" x2="78271" y2="18972"/>
                        <a14:foregroundMark x1="75831" y1="36759" x2="78714" y2="3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25521" y="3061963"/>
            <a:ext cx="2005094" cy="2184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1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9876" y="745460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6"/>
          <p:cNvPicPr preferRelativeResize="0"/>
          <p:nvPr/>
        </p:nvPicPr>
        <p:blipFill rotWithShape="1">
          <a:blip r:embed="rId5">
            <a:alphaModFix/>
          </a:blip>
          <a:srcRect r="-1698"/>
          <a:stretch/>
        </p:blipFill>
        <p:spPr>
          <a:xfrm>
            <a:off x="4943225" y="539500"/>
            <a:ext cx="3784875" cy="14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>
            <a:spLocks noGrp="1"/>
          </p:cNvSpPr>
          <p:nvPr>
            <p:ph type="title"/>
          </p:nvPr>
        </p:nvSpPr>
        <p:spPr>
          <a:xfrm>
            <a:off x="2469625" y="1536001"/>
            <a:ext cx="580610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Assessment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650" name="Google Shape;650;p46"/>
          <p:cNvSpPr txBox="1">
            <a:spLocks noGrp="1"/>
          </p:cNvSpPr>
          <p:nvPr>
            <p:ph type="title" idx="2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651" name="Google Shape;651;p46"/>
          <p:cNvSpPr txBox="1">
            <a:spLocks noGrp="1"/>
          </p:cNvSpPr>
          <p:nvPr>
            <p:ph type="subTitle" idx="1"/>
          </p:nvPr>
        </p:nvSpPr>
        <p:spPr>
          <a:xfrm>
            <a:off x="2569816" y="2436169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>
                <a:latin typeface="Myriad Pro" panose="020B0503030403020204" pitchFamily="34" charset="0"/>
              </a:rPr>
              <a:t>Match </a:t>
            </a:r>
            <a:endParaRPr sz="4000" b="1" dirty="0">
              <a:latin typeface="Myriad Pro" panose="020B0503030403020204" pitchFamily="34" charset="0"/>
            </a:endParaRPr>
          </a:p>
        </p:txBody>
      </p:sp>
      <p:pic>
        <p:nvPicPr>
          <p:cNvPr id="652" name="Google Shape;65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921" y="628400"/>
            <a:ext cx="1642600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7038" y="2465950"/>
            <a:ext cx="19145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138989" y="829733"/>
            <a:ext cx="8924543" cy="4368416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Rounded Rectangle 19"/>
          <p:cNvSpPr/>
          <p:nvPr/>
        </p:nvSpPr>
        <p:spPr>
          <a:xfrm>
            <a:off x="221224" y="287536"/>
            <a:ext cx="1218045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Match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2665" y="1021710"/>
            <a:ext cx="2017262" cy="4215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1.climb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2665" y="2456461"/>
            <a:ext cx="2017262" cy="3942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3.river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40329-4D00-CABA-03E3-D360AD9189A8}"/>
              </a:ext>
            </a:extLst>
          </p:cNvPr>
          <p:cNvGrpSpPr/>
          <p:nvPr/>
        </p:nvGrpSpPr>
        <p:grpSpPr>
          <a:xfrm>
            <a:off x="3292271" y="1200544"/>
            <a:ext cx="5552070" cy="3202103"/>
            <a:chOff x="3292271" y="1200544"/>
            <a:chExt cx="5552070" cy="32021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733" y="1218150"/>
              <a:ext cx="1127461" cy="11452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5123" y="1200544"/>
              <a:ext cx="1222483" cy="11886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2271" y="3013941"/>
              <a:ext cx="1258607" cy="133521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4436" y="3052146"/>
              <a:ext cx="1369905" cy="1350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04843" y="3075351"/>
              <a:ext cx="1236976" cy="1243521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773849" y="1897570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035123" y="1919834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3784143" y="3727396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80798" y="3727396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8324060" y="3727395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920546" y="1740817"/>
            <a:ext cx="1892147" cy="4315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2.rock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3188" y="3153672"/>
            <a:ext cx="2006861" cy="457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4.tree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2597" y="3940674"/>
            <a:ext cx="2234478" cy="4593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5.water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7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82716E-6 L 2.77778E-7 0.0003 C 0.00347 0.00463 0.00694 0.00987 0.01042 0.0145 C 0.01146 0.01605 0.01285 0.01728 0.01389 0.01851 C 0.01476 0.01913 0.0158 0.01913 0.01667 0.02006 C 0.02344 0.02901 0.02951 0.04105 0.03698 0.04784 C 0.04271 0.0537 0.04844 0.05802 0.05382 0.06512 C 0.06181 0.075 0.07118 0.08271 0.07674 0.09845 C 0.07778 0.10061 0.0783 0.1037 0.07951 0.10586 C 0.08299 0.11142 0.08733 0.11543 0.09097 0.12098 C 0.09201 0.12253 0.09271 0.12469 0.09358 0.12623 C 0.0974 0.13209 0.10122 0.13796 0.10521 0.1429 C 0.10625 0.14444 0.10764 0.14537 0.10868 0.14691 C 0.11441 0.15463 0.11997 0.16327 0.12535 0.17098 L 0.14219 0.19537 C 0.14306 0.1966 0.1441 0.19814 0.14497 0.19876 C 0.15035 0.20493 0.15556 0.21172 0.16076 0.21728 C 0.16181 0.21851 0.16267 0.21851 0.16354 0.21944 C 0.16771 0.22376 0.1717 0.2287 0.17587 0.2324 C 0.17708 0.23364 0.1783 0.23333 0.17951 0.23456 C 0.18715 0.24074 0.19462 0.25 0.20243 0.25493 C 0.20538 0.25648 0.20833 0.25802 0.21128 0.26049 C 0.21267 0.26111 0.21354 0.26358 0.21476 0.26419 C 0.2184 0.26605 0.22205 0.26605 0.22552 0.2679 C 0.22865 0.26975 0.23177 0.27222 0.23507 0.27376 C 0.23854 0.27469 0.24236 0.27438 0.24583 0.2753 C 0.24844 0.27592 0.25868 0.27901 0.26094 0.27901 C 0.2684 0.27963 0.27622 0.27901 0.28403 0.27901 L 0.28403 0.27963 " pathEditMode="relative" rAng="0" ptsTypes="AAAAAAAAAAAAAAA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31 0.04197 L 0.12031 0.04228 C 0.12066 0.04568 0.12083 0.05031 0.12152 0.0537 C 0.12239 0.05864 0.12378 0.06173 0.12482 0.06574 L 0.12621 0.07068 C 0.12673 0.07191 0.12708 0.07315 0.12743 0.075 C 0.12864 0.08179 0.12795 0.07808 0.12968 0.0858 C 0.1335 0.13549 0.1309 0.11697 0.13559 0.14506 C 0.13576 0.15 0.13593 0.15524 0.13611 0.16018 C 0.13628 0.16697 0.13628 0.17006 0.13732 0.17531 C 0.13802 0.17963 0.13906 0.18333 0.13993 0.18734 C 0.14027 0.19105 0.14045 0.19475 0.1408 0.19815 C 0.14097 0.19969 0.14149 0.20123 0.14166 0.20277 C 0.14201 0.20555 0.14184 0.20895 0.14201 0.21173 C 0.14236 0.21697 0.14271 0.22222 0.1434 0.22716 C 0.14357 0.22994 0.14427 0.23179 0.14461 0.23456 C 0.14514 0.23919 0.14548 0.24382 0.146 0.24815 C 0.14687 0.25679 0.14739 0.25586 0.14896 0.26512 C 0.14965 0.26975 0.15034 0.27561 0.15104 0.28024 C 0.15208 0.28673 0.15382 0.29166 0.15451 0.29876 C 0.15521 0.30555 0.15555 0.31018 0.15677 0.31821 C 0.15711 0.32222 0.15781 0.32531 0.15833 0.32901 C 0.16041 0.34444 0.16441 0.37592 0.16441 0.37623 C 0.16458 0.38086 0.16458 0.38642 0.16527 0.39105 C 0.16771 0.41265 0.16649 0.40339 0.16875 0.41852 C 0.16892 0.42222 0.16892 0.42561 0.16909 0.42901 C 0.16927 0.43395 0.16927 0.43827 0.16961 0.4429 C 0.16979 0.44753 0.17048 0.45185 0.17083 0.45679 C 0.171 0.45956 0.171 0.46265 0.17118 0.46574 C 0.17152 0.47037 0.17257 0.48055 0.17343 0.48395 C 0.17378 0.4858 0.17465 0.48673 0.17517 0.48858 C 0.17656 0.49321 0.17621 0.49382 0.17812 0.49753 C 0.17847 0.49845 0.17899 0.49876 0.17934 0.49907 C 0.17968 0.50123 0.17968 0.50339 0.18038 0.50524 C 0.18055 0.50648 0.18107 0.50648 0.18159 0.50679 C 0.18889 0.51173 0.18802 0.5108 0.19444 0.51265 C 0.20034 0.51975 0.19514 0.51419 0.21041 0.51419 L 0.21041 0.5145 " pathEditMode="relative" rAng="0" ptsTypes="AAAAAAAAAAAAAAAAAAAAAAAAAAAAAAAAAAAA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3472E-17 L 2.77778E-7 0.00031 C 0.00139 0.00031 0.0033 0.00123 0.00521 0.00216 C 0.0066 0.00216 0.00851 0.00278 0.01059 0.00278 C 0.01892 0.00432 0.01649 0.00432 0.02205 0.00432 C 0.02448 0.00494 0.02674 0.00586 0.02951 0.00648 C 0.03021 0.00648 0.03142 0.00648 0.03229 0.0071 C 0.03715 0.0071 0.04236 0.00802 0.04722 0.00895 C 0.04809 0.00895 0.04931 0.00895 0.05 0.00895 C 0.05365 0.00957 0.05764 0.00957 0.06128 0.01019 C 0.06354 0.01019 0.06528 0.01111 0.06753 0.01111 C 0.08316 0.01235 0.09792 0.0142 0.11354 0.01481 C 0.13038 0.01543 0.1059 0.01481 0.13767 0.01636 C 0.14045 0.01636 0.14288 0.01636 0.14514 0.01636 L 0.17899 0.0179 C 0.19635 0.02006 0.17413 0.0179 0.21267 0.01852 C 0.22083 0.01944 0.22882 0.02006 0.23715 0.02006 C 0.24931 0.02099 0.26128 0.02099 0.27344 0.02191 L 0.35833 0.02099 C 0.36007 0.02099 0.36181 0.02099 0.36302 0.02099 C 0.36667 0.02099 0.36997 0.02099 0.37361 0.02006 L 0.39115 0.02006 C 0.40226 0.0179 0.39028 0.02006 0.42031 0.01852 C 0.42309 0.01852 0.42587 0.01852 0.42865 0.0179 C 0.43368 0.0179 0.43628 0.0179 0.44271 0.0179 C 0.4474 0.01698 0.45191 0.01698 0.45677 0.01636 C 0.46406 0.01636 0.47187 0.01543 0.47917 0.01543 C 0.48941 0.01481 0.48559 0.01543 0.49115 0.01481 C 0.49931 0.01481 0.50747 0.01481 0.51545 0.01481 C 0.51667 0.01481 0.51667 0.01543 0.51736 0.01543 C 0.52708 0.01944 0.5125 0.01327 0.52309 0.0179 C 0.52396 0.01852 0.52309 0.01852 0.52535 0.01852 L 0.52535 0.01944 " pathEditMode="relative" rAng="0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3.33333E-6 0.0003 C 0.00191 0.00277 0.00364 0.00555 0.00607 0.00833 C 0.00902 0.01203 0.01284 0.0145 0.0158 0.01851 C 0.01684 0.02037 0.01718 0.02376 0.0184 0.02561 C 0.02118 0.02932 0.02448 0.03086 0.02725 0.03426 C 0.03871 0.0466 0.03142 0.04228 0.03889 0.04598 C 0.04774 0.05895 0.03993 0.04845 0.0592 0.06851 C 0.06146 0.07068 0.06354 0.07284 0.06545 0.0753 C 0.07413 0.08549 0.06961 0.08209 0.07517 0.0858 C 0.08316 0.09722 0.07465 0.08611 0.08246 0.09259 C 0.09045 0.09907 0.0776 0.09351 0.09045 0.09753 C 0.09253 0.1003 0.09427 0.10401 0.09687 0.10617 C 0.12934 0.13765 0.10503 0.11358 0.1217 0.125 C 0.12934 0.13055 0.13698 0.13734 0.14479 0.14228 L 0.15277 0.14753 C 0.1592 0.1574 0.15642 0.15401 0.16597 0.16296 C 0.17257 0.16882 0.17864 0.17654 0.18559 0.18024 C 0.19149 0.18302 0.19757 0.18518 0.20347 0.18888 C 0.20764 0.19105 0.21163 0.19537 0.2158 0.19753 C 0.246 0.21327 0.1967 0.18703 0.24271 0.21265 C 0.24409 0.21358 0.24548 0.21419 0.24705 0.2145 C 0.25139 0.21574 0.2559 0.21666 0.26041 0.2179 C 0.27118 0.22098 0.28142 0.22716 0.29236 0.22808 C 0.31909 0.23117 0.34583 0.22932 0.37239 0.22993 C 0.39687 0.2537 0.37777 0.23642 0.43038 0.26944 C 0.44757 0.28086 0.43229 0.27222 0.4651 0.28703 C 0.49705 0.28549 0.52899 0.2858 0.56111 0.28333 C 0.56753 0.28302 0.60312 0.26851 0.60451 0.2679 C 0.60573 0.26728 0.60694 0.26605 0.60833 0.26605 C 0.61354 0.26512 0.61875 0.26512 0.62413 0.26419 C 0.65399 0.25216 0.62812 0.26172 0.66336 0.25216 C 0.68802 0.24568 0.65833 0.25154 0.68298 0.24722 C 0.68385 0.24629 0.68472 0.24629 0.68559 0.24537 C 0.68836 0.24259 0.68906 0.2395 0.69184 0.23672 C 0.69271 0.23611 0.69357 0.2358 0.69444 0.23487 C 0.69479 0.23487 0.69496 0.23487 0.69531 0.23487 L 0.69739 0.22993 " pathEditMode="relative" rAng="0" ptsTypes="AAAAAAAAAAAAAAAAAAAAAAAAAAAAAAAAAAAA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6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6914E-6 L -1.94444E-6 0.00031 C 0.00695 0.00587 0.00625 0.00247 0.01111 0.0142 C 0.01528 0.02346 0.01979 0.03889 0.025 0.04352 C 0.02656 0.04506 0.02847 0.04599 0.03021 0.04784 C 0.03177 0.04969 0.03334 0.05278 0.03507 0.05432 C 0.03715 0.05618 0.03941 0.05648 0.04167 0.05834 C 0.04497 0.06111 0.04792 0.06451 0.05139 0.06667 C 0.05573 0.06976 0.06719 0.07315 0.07118 0.07531 C 0.09393 0.08611 0.07066 0.07809 0.09757 0.08611 C 0.09844 0.08642 0.09913 0.08735 0.1 0.08797 C 0.10816 0.0926 0.11302 0.09383 0.12222 0.09445 L 0.30625 0.09908 L 0.3342 0.09661 C 0.33768 0.0963 0.34115 0.09476 0.34497 0.09445 C 0.35191 0.09352 0.4092 0.08889 0.42361 0.08797 C 0.43299 0.08797 0.44219 0.08797 0.45174 0.08797 L 0.45174 0.08827 " pathEditMode="relative" rAng="0" ptsTypes="AAAAAAAAAAAAAAAA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 txBox="1">
            <a:spLocks noGrp="1"/>
          </p:cNvSpPr>
          <p:nvPr>
            <p:ph type="title"/>
          </p:nvPr>
        </p:nvSpPr>
        <p:spPr>
          <a:xfrm>
            <a:off x="599940" y="722552"/>
            <a:ext cx="795714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  <a:latin typeface="Ink Free" panose="03080402000500000000" pitchFamily="66" charset="0"/>
              </a:rPr>
              <a:t>See you next time!</a:t>
            </a:r>
            <a:endParaRPr dirty="0">
              <a:solidFill>
                <a:schemeClr val="accent3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659" name="Google Shape;6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023" y="2284774"/>
            <a:ext cx="1017875" cy="1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9925" y="3118900"/>
            <a:ext cx="680442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8025" y="3048625"/>
            <a:ext cx="435675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552361-2E0B-4701-72F5-577A565419C2}"/>
              </a:ext>
            </a:extLst>
          </p:cNvPr>
          <p:cNvGrpSpPr/>
          <p:nvPr/>
        </p:nvGrpSpPr>
        <p:grpSpPr>
          <a:xfrm>
            <a:off x="1756886" y="1273842"/>
            <a:ext cx="6291609" cy="4224709"/>
            <a:chOff x="1756886" y="1273842"/>
            <a:chExt cx="6291609" cy="42247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676E38-B414-2908-81BC-09CFAC20237B}"/>
                </a:ext>
              </a:extLst>
            </p:cNvPr>
            <p:cNvGrpSpPr/>
            <p:nvPr/>
          </p:nvGrpSpPr>
          <p:grpSpPr>
            <a:xfrm>
              <a:off x="1756886" y="1410523"/>
              <a:ext cx="3410200" cy="683891"/>
              <a:chOff x="1756886" y="1410523"/>
              <a:chExt cx="3410200" cy="683891"/>
            </a:xfrm>
          </p:grpSpPr>
          <p:pic>
            <p:nvPicPr>
              <p:cNvPr id="3" name="Picture 2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48B0884F-1EE0-2A03-C6F5-485721C24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6886" y="1410523"/>
                <a:ext cx="3410200" cy="68389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FC9D0C-1237-529C-F016-5E6B73396222}"/>
                  </a:ext>
                </a:extLst>
              </p:cNvPr>
              <p:cNvSpPr txBox="1"/>
              <p:nvPr/>
            </p:nvSpPr>
            <p:spPr>
              <a:xfrm>
                <a:off x="1833466" y="1521635"/>
                <a:ext cx="2956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Where do you see?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618239-F79A-18C4-0B8B-344282EA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5" b="91398" l="9928" r="90975">
                          <a14:foregroundMark x1="24729" y1="48848" x2="46029" y2="74808"/>
                          <a14:foregroundMark x1="55776" y1="44393" x2="32491" y2="54531"/>
                          <a14:foregroundMark x1="44043" y1="44700" x2="29061" y2="43318"/>
                          <a14:foregroundMark x1="32310" y1="26575" x2="51083" y2="28418"/>
                          <a14:foregroundMark x1="35740" y1="80031" x2="33935" y2="88326"/>
                          <a14:foregroundMark x1="47112" y1="79877" x2="49278" y2="87404"/>
                          <a14:foregroundMark x1="34657" y1="6605" x2="48375" y2="10138"/>
                          <a14:foregroundMark x1="32310" y1="90015" x2="37726" y2="895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3274" y="1273842"/>
              <a:ext cx="3595221" cy="42247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7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34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5157" y="4449491"/>
            <a:ext cx="2613863" cy="8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411" t="880" r="9058" b="1158"/>
          <a:stretch/>
        </p:blipFill>
        <p:spPr>
          <a:xfrm>
            <a:off x="541613" y="752636"/>
            <a:ext cx="2483544" cy="2174769"/>
          </a:xfrm>
          <a:prstGeom prst="wedgeEllipseCallout">
            <a:avLst>
              <a:gd name="adj1" fmla="val 58073"/>
              <a:gd name="adj2" fmla="val 26058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39" y="838747"/>
            <a:ext cx="2830346" cy="2491098"/>
          </a:xfrm>
          <a:prstGeom prst="wedgeEllipseCallout">
            <a:avLst>
              <a:gd name="adj1" fmla="val -68952"/>
              <a:gd name="adj2" fmla="val 9953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551407" y="56827"/>
            <a:ext cx="7438824" cy="472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1136" y="3681449"/>
            <a:ext cx="2225734" cy="46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yriad Pro" panose="020B0503030403020204" pitchFamily="34" charset="0"/>
              </a:rPr>
              <a:t>mountain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9423" y="3085570"/>
            <a:ext cx="2225734" cy="46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yriad Pro" panose="020B0503030403020204" pitchFamily="34" charset="0"/>
              </a:rPr>
              <a:t>river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188" y="1085156"/>
            <a:ext cx="3595221" cy="42247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2290" y="87712"/>
            <a:ext cx="5915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yriad Pro" panose="020B0503030403020204" pitchFamily="34" charset="0"/>
              </a:rPr>
              <a:t>Can you see them in the song 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656" y="68383"/>
            <a:ext cx="6287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yriad Pro" panose="020B0503030403020204" pitchFamily="34" charset="0"/>
              </a:rPr>
              <a:t>I love skiing. So, where can I go ?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5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2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67"/>
          <p:cNvPicPr preferRelativeResize="0"/>
          <p:nvPr/>
        </p:nvPicPr>
        <p:blipFill rotWithShape="1">
          <a:blip r:embed="rId4">
            <a:alphaModFix/>
          </a:blip>
          <a:srcRect l="4952" t="4763" r="4344" b="10476"/>
          <a:stretch/>
        </p:blipFill>
        <p:spPr>
          <a:xfrm flipH="1">
            <a:off x="8771" y="1240850"/>
            <a:ext cx="8502484" cy="204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67"/>
          <p:cNvPicPr preferRelativeResize="0"/>
          <p:nvPr/>
        </p:nvPicPr>
        <p:blipFill rotWithShape="1">
          <a:blip r:embed="rId5">
            <a:alphaModFix/>
          </a:blip>
          <a:srcRect l="3679" t="1452" b="3635"/>
          <a:stretch/>
        </p:blipFill>
        <p:spPr>
          <a:xfrm flipH="1">
            <a:off x="8771" y="1152901"/>
            <a:ext cx="9143997" cy="399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67"/>
          <p:cNvGrpSpPr/>
          <p:nvPr/>
        </p:nvGrpSpPr>
        <p:grpSpPr>
          <a:xfrm>
            <a:off x="6436184" y="341997"/>
            <a:ext cx="2201321" cy="1364596"/>
            <a:chOff x="6426001" y="613837"/>
            <a:chExt cx="2021230" cy="1290276"/>
          </a:xfrm>
        </p:grpSpPr>
        <p:pic>
          <p:nvPicPr>
            <p:cNvPr id="1098" name="Google Shape;1098;p67"/>
            <p:cNvPicPr preferRelativeResize="0"/>
            <p:nvPr/>
          </p:nvPicPr>
          <p:blipFill rotWithShape="1">
            <a:blip r:embed="rId6">
              <a:alphaModFix/>
            </a:blip>
            <a:srcRect l="35413"/>
            <a:stretch/>
          </p:blipFill>
          <p:spPr>
            <a:xfrm>
              <a:off x="6426000" y="613837"/>
              <a:ext cx="1998001" cy="1290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03055" y="648692"/>
              <a:ext cx="1944175" cy="751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0" name="Google Shape;1100;p67"/>
          <p:cNvPicPr preferRelativeResize="0"/>
          <p:nvPr/>
        </p:nvPicPr>
        <p:blipFill rotWithShape="1">
          <a:blip r:embed="rId8">
            <a:alphaModFix/>
          </a:blip>
          <a:srcRect l="30439" b="21060"/>
          <a:stretch/>
        </p:blipFill>
        <p:spPr>
          <a:xfrm rot="10800000" flipH="1">
            <a:off x="-2575" y="0"/>
            <a:ext cx="2595575" cy="20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78640" y="73603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latin typeface="Myriad Pro" panose="020B0503030403020204" pitchFamily="34" charset="0"/>
              </a:rPr>
              <a:t>2</a:t>
            </a:r>
            <a:endParaRPr lang="en-US" sz="44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0000" y="508707"/>
            <a:ext cx="7704000" cy="5727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Presentation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76A1C-3F3E-6787-F631-52C151A212E3}"/>
              </a:ext>
            </a:extLst>
          </p:cNvPr>
          <p:cNvGrpSpPr/>
          <p:nvPr/>
        </p:nvGrpSpPr>
        <p:grpSpPr>
          <a:xfrm>
            <a:off x="2486727" y="1588505"/>
            <a:ext cx="4263840" cy="769441"/>
            <a:chOff x="397164" y="323274"/>
            <a:chExt cx="4263840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E5C93-19C4-F863-D5A8-78211C0A2F00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DAA70-E42B-240B-77C0-9EE7D698A6FA}"/>
                </a:ext>
              </a:extLst>
            </p:cNvPr>
            <p:cNvSpPr txBox="1"/>
            <p:nvPr/>
          </p:nvSpPr>
          <p:spPr>
            <a:xfrm>
              <a:off x="764873" y="446384"/>
              <a:ext cx="38961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point. Repeat.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oogle Shape;1078;p52"/>
          <p:cNvGrpSpPr/>
          <p:nvPr/>
        </p:nvGrpSpPr>
        <p:grpSpPr>
          <a:xfrm rot="6313601">
            <a:off x="6793974" y="-250782"/>
            <a:ext cx="2299117" cy="2918256"/>
            <a:chOff x="1154976" y="632775"/>
            <a:chExt cx="2502430" cy="3877954"/>
          </a:xfrm>
        </p:grpSpPr>
        <p:sp>
          <p:nvSpPr>
            <p:cNvPr id="7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076;p52"/>
          <p:cNvSpPr/>
          <p:nvPr/>
        </p:nvSpPr>
        <p:spPr>
          <a:xfrm>
            <a:off x="99868" y="1196677"/>
            <a:ext cx="3254419" cy="244857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 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-1607" b="6914"/>
          <a:stretch/>
        </p:blipFill>
        <p:spPr>
          <a:xfrm rot="481733">
            <a:off x="3428825" y="944904"/>
            <a:ext cx="5534940" cy="3205639"/>
          </a:xfrm>
          <a:prstGeom prst="rect">
            <a:avLst/>
          </a:prstGeom>
        </p:spPr>
      </p:pic>
      <p:grpSp>
        <p:nvGrpSpPr>
          <p:cNvPr id="19" name="Google Shape;1036;p51"/>
          <p:cNvGrpSpPr/>
          <p:nvPr/>
        </p:nvGrpSpPr>
        <p:grpSpPr>
          <a:xfrm rot="17094648" flipH="1">
            <a:off x="122137" y="2384104"/>
            <a:ext cx="1329014" cy="3085241"/>
            <a:chOff x="-751900" y="2850775"/>
            <a:chExt cx="516875" cy="11999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Google Shape;1037;p51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038;p51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  <a:grpFill/>
          </p:grpSpPr>
          <p:sp>
            <p:nvSpPr>
              <p:cNvPr id="22" name="Google Shape;1039;p51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40;p51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41;p51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42;p51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43;p51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44;p51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45;p51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46;p51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7;p51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8;p51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9;p51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50;p51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51;p51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52;p51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53;p51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54;p51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55;p51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56;p51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7;p51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8;p51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59;p51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60;p51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61;p51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1087;p52"/>
          <p:cNvGrpSpPr/>
          <p:nvPr/>
        </p:nvGrpSpPr>
        <p:grpSpPr>
          <a:xfrm rot="340455">
            <a:off x="2805064" y="679795"/>
            <a:ext cx="731263" cy="595211"/>
            <a:chOff x="6619350" y="3916825"/>
            <a:chExt cx="790183" cy="643169"/>
          </a:xfrm>
        </p:grpSpPr>
        <p:sp>
          <p:nvSpPr>
            <p:cNvPr id="13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roup 46"/>
          <p:cNvGrpSpPr/>
          <p:nvPr/>
        </p:nvGrpSpPr>
        <p:grpSpPr>
          <a:xfrm rot="298689">
            <a:off x="6413999" y="4413634"/>
            <a:ext cx="2138477" cy="706627"/>
            <a:chOff x="6252514" y="4445668"/>
            <a:chExt cx="2138477" cy="706627"/>
          </a:xfrm>
        </p:grpSpPr>
        <p:sp>
          <p:nvSpPr>
            <p:cNvPr id="18" name="Google Shape;1093;p52"/>
            <p:cNvSpPr/>
            <p:nvPr/>
          </p:nvSpPr>
          <p:spPr>
            <a:xfrm rot="15908110">
              <a:off x="6934838" y="3763344"/>
              <a:ext cx="706627" cy="2071275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Rectangle 45"/>
            <p:cNvSpPr/>
            <p:nvPr/>
          </p:nvSpPr>
          <p:spPr>
            <a:xfrm rot="21339762">
              <a:off x="6309877" y="4501168"/>
              <a:ext cx="20811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Wheaton River , Yukon, Canada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19208" y="1336945"/>
            <a:ext cx="39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Myriad Pro" panose="020B0503030403020204"/>
              </a:rPr>
              <a:t>Look at the photo. Tick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88843" y="1872774"/>
            <a:ext cx="742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ugly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2405" y="187500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01157" y="2601900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funny</a:t>
            </a:r>
            <a:r>
              <a:rPr lang="en-US" sz="2400" dirty="0"/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4719" y="2604133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383009" y="1866452"/>
            <a:ext cx="80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nice</a:t>
            </a:r>
            <a:r>
              <a:rPr lang="en-US" sz="2400" dirty="0"/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96571" y="186868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95323" y="2595578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great</a:t>
            </a:r>
            <a:r>
              <a:rPr lang="en-US" sz="2400" dirty="0"/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08885" y="2597811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848580" y="1766349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37" y="3831419"/>
            <a:ext cx="5841263" cy="104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/>
      <p:bldP spid="49" grpId="0"/>
      <p:bldP spid="50" grpId="0" animBg="1"/>
      <p:bldP spid="52" grpId="0"/>
      <p:bldP spid="53" grpId="0" animBg="1"/>
      <p:bldP spid="57" grpId="0"/>
      <p:bldP spid="58" grpId="0" animBg="1"/>
      <p:bldP spid="59" grpId="0"/>
      <p:bldP spid="60" grpId="0" animBg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97873" y="242456"/>
            <a:ext cx="3488455" cy="600164"/>
            <a:chOff x="397164" y="323274"/>
            <a:chExt cx="4651273" cy="8002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21099" cy="800219"/>
              <a:chOff x="397164" y="323274"/>
              <a:chExt cx="4321099" cy="80021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6223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3300" kern="1200">
                    <a:solidFill>
                      <a:srgbClr val="FF0066"/>
                    </a:solidFill>
                    <a:latin typeface=".VnBlack" panose="020B7200000000000000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3"/>
                <a:ext cx="395339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2100" b="1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623471" y="4162811"/>
            <a:ext cx="1524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climb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6" name="Picture 5" descr="A person climbing a rock wall&#10;&#10;Description automatically generated with low confidence">
            <a:extLst>
              <a:ext uri="{FF2B5EF4-FFF2-40B4-BE49-F238E27FC236}">
                <a16:creationId xmlns:a16="http://schemas.microsoft.com/office/drawing/2014/main" id="{57E44DE1-6435-B28E-CD29-8DF3C3B29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137" y="894956"/>
            <a:ext cx="3593114" cy="3200392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9" name="10.1-5.mp3" descr="10.1-5.mp3">
            <a:hlinkClick r:id="" action="ppaction://media"/>
            <a:extLst>
              <a:ext uri="{FF2B5EF4-FFF2-40B4-BE49-F238E27FC236}">
                <a16:creationId xmlns:a16="http://schemas.microsoft.com/office/drawing/2014/main" id="{B748D112-BCD1-45EF-321F-B64F8B4D77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4352" y="232483"/>
            <a:ext cx="532837" cy="532837"/>
          </a:xfrm>
          <a:prstGeom prst="rect">
            <a:avLst/>
          </a:prstGeom>
        </p:spPr>
      </p:pic>
      <p:pic>
        <p:nvPicPr>
          <p:cNvPr id="10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F88F5E87-83F8-65D9-4ADF-D5C0590CEA9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8247" y="4248544"/>
            <a:ext cx="561521" cy="561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906704" y="4233087"/>
            <a:ext cx="1298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river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D48CB5-039C-0677-4E11-2D28435806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68" r="20568"/>
          <a:stretch/>
        </p:blipFill>
        <p:spPr>
          <a:xfrm>
            <a:off x="2006892" y="345228"/>
            <a:ext cx="5098375" cy="3822545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1-2.mp3" descr="10.1-2.mp3">
            <a:hlinkClick r:id="" action="ppaction://media"/>
            <a:extLst>
              <a:ext uri="{FF2B5EF4-FFF2-40B4-BE49-F238E27FC236}">
                <a16:creationId xmlns:a16="http://schemas.microsoft.com/office/drawing/2014/main" id="{EAB0F6A1-3E3B-5298-87F3-05CC70B72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9486" y="4300826"/>
            <a:ext cx="572407" cy="5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2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5.Unit 10 - Lesson 1 - Period 1"/>
  <p:tag name="ISPRING_LMS_API_VERSION" val="SCORM 2004 (2nd edition)"/>
  <p:tag name="ISPRING_ULTRA_SCORM_COURSE_ID" val="FB1F0D67-E5A9-4C64-931A-47C965C6BD2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5.Unit 10 - Lesson 1 - 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CVn1W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lZ9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CVn1W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JWfVb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CVn1W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JWfVY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CVn1We8ZnLmYAAABoAAAAHAAAAHVuaXZlcnNhbC9sb2NhbF9zZXR0aW5ncy54bWyzsa/IzVEoSy0qzszPs1Uy1DNQUkjNS85PycxLt1UKDXHTtVBSKC5JzEtJzMnPS7VVystXUrC347LJyU9OzAlOLSkBKixWKMhJrEwtCknNBTJKUv0Sc4EqQzxd/RRcXTxDlPTtuABQSwMEFAACAAgAA1Z9Vh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WfVahbY9iTAAAAGsAAAAbAAAAdW5pdmVyc2FsL3VuaXZlcnNhbC5wbmcueG1ss7GvyM1RKEstKs7Mz7NVMtQzULK34+WyKShKLctMLVeoAIoBBSFASaHSVsnECMEtz0wpyQCpMDBBCGakZqZnlNgqWRhZwAX1gWYCAFBLAQIAABQAAgAIAIxeVlE2YVgCRwMAAOEJAAAUAAAAAAAAAAEAAAAAAAAAAAB1bml2ZXJzYWwvcGxheWVyLnhtbFBLAQIAABQAAgAIAAJWfVacXjIIFAYAADcXAAAdAAAAAAAAAAEAAAAAAHkDAAB1bml2ZXJzYWwvY29tbW9uX21lc3NhZ2VzLmxuZ1BLAQIAABQAAgAIAAJWfVYVHmAbowAAAH8BAAAuAAAAAAAAAAEAAAAAAMgJAAB1bml2ZXJzYWwvcGxheWJhY2tfYW5kX25hdmlnYXRpb25fc2V0dGluZ3MueG1sUEsBAgAAFAACAAgAAlZ9VqenV+h8BAAAbxcAACcAAAAAAAAAAQAAAAAAtwoAAHVuaXZlcnNhbC9mbGFzaF9wdWJsaXNoaW5nX3NldHRpbmdzLnhtbFBLAQIAABQAAgAIAAJWfVblX+THbQMAAKEMAAAhAAAAAAAAAAEAAAAAAHgPAAB1bml2ZXJzYWwvZmxhc2hfc2tpbl9zZXR0aW5ncy54bWxQSwECAAAUAAIACAACVn1WF9vd2HcEAAD5FgAAJgAAAAAAAAABAAAAAAAkEwAAdW5pdmVyc2FsL2h0bWxfcHVibGlzaGluZ19zZXR0aW5ncy54bWxQSwECAAAUAAIACAACVn1WJR/xB6oBAABoBgAAHwAAAAAAAAABAAAAAADfFwAAdW5pdmVyc2FsL2h0bWxfc2tpbl9zZXR0aW5ncy5qc1BLAQIAABQAAgAIAAJWfVZ7xmcuZgAAAGgAAAAcAAAAAAAAAAEAAAAAAMYZAAB1bml2ZXJzYWwvbG9jYWxfc2V0dGluZ3MueG1sUEsBAgAAFAACAAgAA1Z9Vhbuq+5BBgAAWxwAABcAAAAAAAAAAAAAAAAAZhoAAHVuaXZlcnNhbC91bml2ZXJzYWwucG5nUEsBAgAAFAACAAgAA1Z9Vq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THANH HOA NHO UP&quot;],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325F9-7398-4EA3-96C7-1CBC33CC5547}:3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9B1DD5-3A19-4C5F-B962-374C88056893}:3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A01BAB-4CA7-40AC-908C-7543BC044776}:3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68A91C-224E-4AAA-859E-59FAC9981F9F}:3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AEF3EB-615D-4C7E-BA48-053B7A16B2B8}: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6BFD-4386-4404-B52F-FF5420FCE448}:3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1B010-8BF9-4676-B063-302FE10BE011}:3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0DA897-6599-4D1B-A128-B15387BE5DEF}:3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3D348-5A42-46FD-A4BF-13FC8BFFAEEF}: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E8F45-7AF1-4C54-A377-7133BC51EC99}:3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1A6D1-065B-4684-B96B-D9EE3A1B66B2}:3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EB7D1-A15E-46A0-8E05-BE2259DDE8D3}:36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36E28A-6955-4501-8B64-AA55E993CE34}:3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6B930D-FC84-4669-82C5-08986CEE885D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E5AF6-664C-426A-A4F0-8ECE37388012}:37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B61C22-F27A-441E-BB31-579568427522}:37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783DD7-E3F8-43B2-8B7B-85255AC32B54}:37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B51B6A-DC20-4B44-A8B4-C74D2B3E95B7}:3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16100-8CC3-4CE4-B8D7-C1BC51680067}:3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2C37F-3BEF-4E4C-8797-7867C365B16D}:3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19D078-13CD-4686-A3A0-9A5A3613F817}:3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2A24E6-36B4-4E34-8719-EF141E803FC2}:33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0BC901-4AD3-439F-BA66-108D93124D48}:26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206F73-E422-47C5-844A-271CB57012F2}:3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B1B690-5D19-41D3-87D4-EAA2ABE78B6D}:2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378A2-12D3-43C4-BFC4-20A743984EB5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176943-5707-4104-90D8-2EC6929C6325}:3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A9F49-67A6-424F-8FF5-50D7B0C30AFA}: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5F10EA-0B7E-4417-BDF3-ACC61DE1EADE}:2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11134E-8D62-4006-A2D4-B41E41888029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AAE78-BA97-4293-AC71-6ED07D674E38}:264"/>
</p:tagLst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398</Words>
  <Application>Microsoft Office PowerPoint</Application>
  <PresentationFormat>On-screen Show (16:9)</PresentationFormat>
  <Paragraphs>115</Paragraphs>
  <Slides>39</Slides>
  <Notes>39</Notes>
  <HiddenSlides>0</HiddenSlides>
  <MMClips>20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64" baseType="lpstr">
      <vt:lpstr>Gill Sans Ultra Bold</vt:lpstr>
      <vt:lpstr>Quicksand SemiBold</vt:lpstr>
      <vt:lpstr>AR JULIAN</vt:lpstr>
      <vt:lpstr>Articulate Extrabold</vt:lpstr>
      <vt:lpstr>Nunito Light</vt:lpstr>
      <vt:lpstr>Calibri</vt:lpstr>
      <vt:lpstr>Bebas Neue</vt:lpstr>
      <vt:lpstr>.VnBlack</vt:lpstr>
      <vt:lpstr>Quicksand Medium</vt:lpstr>
      <vt:lpstr>Life Savers</vt:lpstr>
      <vt:lpstr>Times New Roman</vt:lpstr>
      <vt:lpstr>Quicksand</vt:lpstr>
      <vt:lpstr>Ink Free</vt:lpstr>
      <vt:lpstr>굴림</vt:lpstr>
      <vt:lpstr>Jua</vt:lpstr>
      <vt:lpstr>Wingdings</vt:lpstr>
      <vt:lpstr>Calibri Light</vt:lpstr>
      <vt:lpstr>Comic Sans MS</vt:lpstr>
      <vt:lpstr>Life Savers ExtraBold</vt:lpstr>
      <vt:lpstr>Arial</vt:lpstr>
      <vt:lpstr>Myriad Pro</vt:lpstr>
      <vt:lpstr>Aharoni</vt:lpstr>
      <vt:lpstr>Science Subject for Elementary - 5th Grade: Water &amp; Earth by Slidesgo</vt:lpstr>
      <vt:lpstr>Science Subject for Elementary - 3rd Grade: Physical, Life, and Earth by Slidesgo</vt:lpstr>
      <vt:lpstr>Office Theme</vt:lpstr>
      <vt:lpstr>PowerPoint Presentation</vt:lpstr>
      <vt:lpstr>PowerPoint Presentation</vt:lpstr>
      <vt:lpstr>1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It’s a rock. </vt:lpstr>
      <vt:lpstr>Pass the BALL!</vt:lpstr>
      <vt:lpstr>tree</vt:lpstr>
      <vt:lpstr>Pass the BALL!</vt:lpstr>
      <vt:lpstr>water</vt:lpstr>
      <vt:lpstr>Pass the BALL!</vt:lpstr>
      <vt:lpstr>river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Assessment</vt:lpstr>
      <vt:lpstr>PowerPoint Presentation</vt:lpstr>
      <vt:lpstr>See you next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115.Unit 10 - Lesson 1 - Period 1</dc:title>
  <cp:lastModifiedBy>Kim Chi</cp:lastModifiedBy>
  <cp:revision>53</cp:revision>
  <dcterms:modified xsi:type="dcterms:W3CDTF">2025-03-31T00:28:38Z</dcterms:modified>
</cp:coreProperties>
</file>