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23" r:id="rId3"/>
    <p:sldId id="322" r:id="rId4"/>
    <p:sldId id="259" r:id="rId5"/>
    <p:sldId id="262" r:id="rId6"/>
    <p:sldId id="297" r:id="rId7"/>
    <p:sldId id="298" r:id="rId8"/>
    <p:sldId id="314" r:id="rId9"/>
    <p:sldId id="301" r:id="rId10"/>
    <p:sldId id="270" r:id="rId11"/>
    <p:sldId id="271" r:id="rId12"/>
    <p:sldId id="318" r:id="rId13"/>
    <p:sldId id="31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1" y="76789"/>
            <a:ext cx="1388293" cy="1388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khoctham.us%20-%20Em%20yeu%20truong%20em%20-%20Nhac%20Beat.mp3" TargetMode="External"/><Relationship Id="rId1" Type="http://schemas.microsoft.com/office/2007/relationships/media" Target="file:///E:\khoctham.us%20-%20Em%20yeu%20truong%20em%20-%20Nhac%20Be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71800" y="5715001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457700" y="1786598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8991600" y="5791200"/>
            <a:ext cx="990600" cy="838200"/>
          </a:xfrm>
          <a:prstGeom prst="star5">
            <a:avLst/>
          </a:prstGeom>
          <a:noFill/>
          <a:ln w="57150">
            <a:solidFill>
              <a:srgbClr val="3366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2286000" y="5791200"/>
            <a:ext cx="990600" cy="838200"/>
          </a:xfrm>
          <a:prstGeom prst="star5">
            <a:avLst/>
          </a:prstGeom>
          <a:noFill/>
          <a:ln w="57150">
            <a:solidFill>
              <a:srgbClr val="3366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19050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20574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 flipH="1">
            <a:off x="1828800" y="5943600"/>
            <a:ext cx="3810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4" name="Line 19"/>
          <p:cNvSpPr>
            <a:spLocks noChangeShapeType="1"/>
          </p:cNvSpPr>
          <p:nvPr/>
        </p:nvSpPr>
        <p:spPr bwMode="auto">
          <a:xfrm>
            <a:off x="1752600" y="5867400"/>
            <a:ext cx="332898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2057400" y="67818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>
            <a:off x="104394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2209800" y="304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8" name="Picture 23" descr="HinhDongLoGo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65726"/>
            <a:ext cx="22685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khoctham.us - Em yeu truong em - Nhac Bea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4"/>
          <p:cNvSpPr txBox="1">
            <a:spLocks noChangeArrowheads="1"/>
          </p:cNvSpPr>
          <p:nvPr/>
        </p:nvSpPr>
        <p:spPr bwMode="auto">
          <a:xfrm>
            <a:off x="4610101" y="4575908"/>
            <a:ext cx="31432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Lớp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4A </a:t>
            </a:r>
          </a:p>
        </p:txBody>
      </p:sp>
      <p:sp>
        <p:nvSpPr>
          <p:cNvPr id="3092" name="TextBox 1"/>
          <p:cNvSpPr txBox="1">
            <a:spLocks noChangeArrowheads="1"/>
          </p:cNvSpPr>
          <p:nvPr/>
        </p:nvSpPr>
        <p:spPr bwMode="auto">
          <a:xfrm>
            <a:off x="2286001" y="2359024"/>
            <a:ext cx="76961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SỐ LIỆU THỐNG KÊ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1" fill="hold"/>
                                        <p:tgtEl>
                                          <p:spTgt spid="43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/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/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57" y="657152"/>
            <a:ext cx="8102286" cy="16765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307759" y="573832"/>
            <a:ext cx="11576482" cy="5920273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153" y="2471657"/>
            <a:ext cx="1035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về dãy số liệu thống kê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cách sắp xếp dãy số liệu thống kê theo các tiêu chí cho trước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5" y="928828"/>
            <a:ext cx="7620660" cy="11522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/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706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38</cp:revision>
  <dcterms:created xsi:type="dcterms:W3CDTF">2023-12-06T01:35:00Z</dcterms:created>
  <dcterms:modified xsi:type="dcterms:W3CDTF">2025-03-04T01:03:08Z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25A76D0B87D04B9BB8608663DDC4FA41_13</vt:lpwstr>
  </property>
  <property fmtid="{D5CDD505-2E9C-101B-9397-08002B2CF9AE}" pid="3" name="KSOProductBuildVer">
    <vt:lpwstr>1033-12.2.0.13489</vt:lpwstr>
  </property>
</Properties>
</file>