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7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8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media/audio5.wav" ContentType="audio/wav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8" r:id="rId3"/>
    <p:sldMasterId id="2147483702" r:id="rId4"/>
    <p:sldMasterId id="2147483716" r:id="rId5"/>
    <p:sldMasterId id="2147483730" r:id="rId6"/>
    <p:sldMasterId id="2147483744" r:id="rId7"/>
    <p:sldMasterId id="2147483758" r:id="rId8"/>
    <p:sldMasterId id="2147483772" r:id="rId9"/>
  </p:sldMasterIdLst>
  <p:notesMasterIdLst>
    <p:notesMasterId r:id="rId30"/>
  </p:notesMasterIdLst>
  <p:sldIdLst>
    <p:sldId id="519" r:id="rId10"/>
    <p:sldId id="470" r:id="rId11"/>
    <p:sldId id="532" r:id="rId12"/>
    <p:sldId id="521" r:id="rId13"/>
    <p:sldId id="528" r:id="rId14"/>
    <p:sldId id="512" r:id="rId15"/>
    <p:sldId id="513" r:id="rId16"/>
    <p:sldId id="516" r:id="rId17"/>
    <p:sldId id="533" r:id="rId18"/>
    <p:sldId id="534" r:id="rId19"/>
    <p:sldId id="535" r:id="rId20"/>
    <p:sldId id="536" r:id="rId21"/>
    <p:sldId id="537" r:id="rId22"/>
    <p:sldId id="531" r:id="rId23"/>
    <p:sldId id="509" r:id="rId24"/>
    <p:sldId id="523" r:id="rId25"/>
    <p:sldId id="525" r:id="rId26"/>
    <p:sldId id="526" r:id="rId27"/>
    <p:sldId id="527" r:id="rId28"/>
    <p:sldId id="48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762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6FAA89-D228-4413-BD8F-A8B8F657ABA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345F42-F00D-422C-B745-BEDB138FC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009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195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4003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5524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156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28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57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C7FCF6-76BD-4495-B08F-4C059D2BA31F}" type="datetime1"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1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7577C-F53D-4BB9-9408-EB84DEB3CD80}" type="datetime1"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34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D58058-BD14-4845-947D-4A9B79A00D09}" type="datetime1"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54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ECB469-C949-4E3F-B0CB-0C15DA7B7F92}" type="datetime1"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202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599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6E9206-D2D6-4057-92D4-39C87A03E66D}" type="datetime1"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24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2E9E1-D97D-4C90-BB96-FA1ED58B786F}" type="datetime1"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62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4779EE-1E16-4CC5-A459-C716090F6017}" type="datetime1"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97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311C9F-D64E-4824-A709-CF61DE4E0BDD}" type="datetime1"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181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4318BD-B3C6-4D4B-B871-C29490A2E55A}" type="datetime1"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11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03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CAFC4-799C-4CDE-B92B-8C262F06CF3E}" type="datetime1"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056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9073-8FFE-4F18-B513-07581FC6638E}" type="datetime1"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132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305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C7FCF6-76BD-4495-B08F-4C059D2BA31F}" type="datetime1"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15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7577C-F53D-4BB9-9408-EB84DEB3CD80}" type="datetime1"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69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D58058-BD14-4845-947D-4A9B79A00D09}" type="datetime1"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18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ECB469-C949-4E3F-B0CB-0C15DA7B7F92}" type="datetime1"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056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053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80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928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5921528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7112906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3654323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096735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123414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4317899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12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36805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489587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6842673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88906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073626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BBAFE65-5405-4D18-BAD7-055829B7F9F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F00CF337-000C-4E17-8A98-160C8340057E}"/>
              </a:ext>
            </a:extLst>
          </p:cNvPr>
          <p:cNvGrpSpPr/>
          <p:nvPr userDrawn="1"/>
        </p:nvGrpSpPr>
        <p:grpSpPr>
          <a:xfrm>
            <a:off x="263352" y="332656"/>
            <a:ext cx="11593288" cy="6120000"/>
            <a:chOff x="263352" y="405344"/>
            <a:chExt cx="11593288" cy="6120000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56DC0F2F-B9D0-42E9-8BBE-03C9161B2E1F}"/>
                </a:ext>
              </a:extLst>
            </p:cNvPr>
            <p:cNvSpPr/>
            <p:nvPr/>
          </p:nvSpPr>
          <p:spPr>
            <a:xfrm>
              <a:off x="263352" y="405344"/>
              <a:ext cx="11593288" cy="6120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CDCE341-5CEE-46AA-A874-016DC6933EB6}"/>
                </a:ext>
              </a:extLst>
            </p:cNvPr>
            <p:cNvSpPr/>
            <p:nvPr/>
          </p:nvSpPr>
          <p:spPr>
            <a:xfrm>
              <a:off x="367172" y="477336"/>
              <a:ext cx="11385648" cy="5976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001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BBAFE65-5405-4D18-BAD7-055829B7F9F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F00CF337-000C-4E17-8A98-160C8340057E}"/>
              </a:ext>
            </a:extLst>
          </p:cNvPr>
          <p:cNvGrpSpPr/>
          <p:nvPr userDrawn="1"/>
        </p:nvGrpSpPr>
        <p:grpSpPr>
          <a:xfrm>
            <a:off x="263352" y="332656"/>
            <a:ext cx="11593288" cy="6120000"/>
            <a:chOff x="263352" y="405344"/>
            <a:chExt cx="11593288" cy="6120000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56DC0F2F-B9D0-42E9-8BBE-03C9161B2E1F}"/>
                </a:ext>
              </a:extLst>
            </p:cNvPr>
            <p:cNvSpPr/>
            <p:nvPr/>
          </p:nvSpPr>
          <p:spPr>
            <a:xfrm>
              <a:off x="263352" y="405344"/>
              <a:ext cx="11593288" cy="6120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CDCE341-5CEE-46AA-A874-016DC6933EB6}"/>
                </a:ext>
              </a:extLst>
            </p:cNvPr>
            <p:cNvSpPr/>
            <p:nvPr/>
          </p:nvSpPr>
          <p:spPr>
            <a:xfrm>
              <a:off x="367172" y="477336"/>
              <a:ext cx="11385648" cy="5976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173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5774494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188499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351034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07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457102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942144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3255406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64852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775145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1299272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942034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089894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BBAFE65-5405-4D18-BAD7-055829B7F9F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F00CF337-000C-4E17-8A98-160C8340057E}"/>
              </a:ext>
            </a:extLst>
          </p:cNvPr>
          <p:cNvGrpSpPr/>
          <p:nvPr userDrawn="1"/>
        </p:nvGrpSpPr>
        <p:grpSpPr>
          <a:xfrm>
            <a:off x="263352" y="332656"/>
            <a:ext cx="11593288" cy="6120000"/>
            <a:chOff x="263352" y="405344"/>
            <a:chExt cx="11593288" cy="6120000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56DC0F2F-B9D0-42E9-8BBE-03C9161B2E1F}"/>
                </a:ext>
              </a:extLst>
            </p:cNvPr>
            <p:cNvSpPr/>
            <p:nvPr/>
          </p:nvSpPr>
          <p:spPr>
            <a:xfrm>
              <a:off x="263352" y="405344"/>
              <a:ext cx="11593288" cy="6120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CDCE341-5CEE-46AA-A874-016DC6933EB6}"/>
                </a:ext>
              </a:extLst>
            </p:cNvPr>
            <p:cNvSpPr/>
            <p:nvPr/>
          </p:nvSpPr>
          <p:spPr>
            <a:xfrm>
              <a:off x="367172" y="477336"/>
              <a:ext cx="11385648" cy="5976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231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BBAFE65-5405-4D18-BAD7-055829B7F9F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F00CF337-000C-4E17-8A98-160C8340057E}"/>
              </a:ext>
            </a:extLst>
          </p:cNvPr>
          <p:cNvGrpSpPr/>
          <p:nvPr userDrawn="1"/>
        </p:nvGrpSpPr>
        <p:grpSpPr>
          <a:xfrm>
            <a:off x="263352" y="332656"/>
            <a:ext cx="11593288" cy="6120000"/>
            <a:chOff x="263352" y="405344"/>
            <a:chExt cx="11593288" cy="6120000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56DC0F2F-B9D0-42E9-8BBE-03C9161B2E1F}"/>
                </a:ext>
              </a:extLst>
            </p:cNvPr>
            <p:cNvSpPr/>
            <p:nvPr/>
          </p:nvSpPr>
          <p:spPr>
            <a:xfrm>
              <a:off x="263352" y="405344"/>
              <a:ext cx="11593288" cy="6120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CDCE341-5CEE-46AA-A874-016DC6933EB6}"/>
                </a:ext>
              </a:extLst>
            </p:cNvPr>
            <p:cNvSpPr/>
            <p:nvPr/>
          </p:nvSpPr>
          <p:spPr>
            <a:xfrm>
              <a:off x="367172" y="477336"/>
              <a:ext cx="11385648" cy="5976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993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87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751341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0407526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424497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4264690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285801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6446752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20326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6689903"/>
      </p:ext>
    </p:extLst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021140"/>
      </p:ext>
    </p:extLst>
  </p:cSld>
  <p:clrMapOvr>
    <a:masterClrMapping/>
  </p:clrMapOvr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6564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65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997928"/>
      </p:ext>
    </p:extLst>
  </p:cSld>
  <p:clrMapOvr>
    <a:masterClrMapping/>
  </p:clrMapOvr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BBAFE65-5405-4D18-BAD7-055829B7F9F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F00CF337-000C-4E17-8A98-160C8340057E}"/>
              </a:ext>
            </a:extLst>
          </p:cNvPr>
          <p:cNvGrpSpPr/>
          <p:nvPr userDrawn="1"/>
        </p:nvGrpSpPr>
        <p:grpSpPr>
          <a:xfrm>
            <a:off x="263352" y="332656"/>
            <a:ext cx="11593288" cy="6120000"/>
            <a:chOff x="263352" y="405344"/>
            <a:chExt cx="11593288" cy="6120000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56DC0F2F-B9D0-42E9-8BBE-03C9161B2E1F}"/>
                </a:ext>
              </a:extLst>
            </p:cNvPr>
            <p:cNvSpPr/>
            <p:nvPr/>
          </p:nvSpPr>
          <p:spPr>
            <a:xfrm>
              <a:off x="263352" y="405344"/>
              <a:ext cx="11593288" cy="6120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CDCE341-5CEE-46AA-A874-016DC6933EB6}"/>
                </a:ext>
              </a:extLst>
            </p:cNvPr>
            <p:cNvSpPr/>
            <p:nvPr/>
          </p:nvSpPr>
          <p:spPr>
            <a:xfrm>
              <a:off x="367172" y="477336"/>
              <a:ext cx="11385648" cy="5976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526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BBAFE65-5405-4D18-BAD7-055829B7F9F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F00CF337-000C-4E17-8A98-160C8340057E}"/>
              </a:ext>
            </a:extLst>
          </p:cNvPr>
          <p:cNvGrpSpPr/>
          <p:nvPr userDrawn="1"/>
        </p:nvGrpSpPr>
        <p:grpSpPr>
          <a:xfrm>
            <a:off x="263352" y="332656"/>
            <a:ext cx="11593288" cy="6120000"/>
            <a:chOff x="263352" y="405344"/>
            <a:chExt cx="11593288" cy="6120000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56DC0F2F-B9D0-42E9-8BBE-03C9161B2E1F}"/>
                </a:ext>
              </a:extLst>
            </p:cNvPr>
            <p:cNvSpPr/>
            <p:nvPr/>
          </p:nvSpPr>
          <p:spPr>
            <a:xfrm>
              <a:off x="263352" y="405344"/>
              <a:ext cx="11593288" cy="6120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CDCE341-5CEE-46AA-A874-016DC6933EB6}"/>
                </a:ext>
              </a:extLst>
            </p:cNvPr>
            <p:cNvSpPr/>
            <p:nvPr/>
          </p:nvSpPr>
          <p:spPr>
            <a:xfrm>
              <a:off x="367172" y="477336"/>
              <a:ext cx="11385648" cy="5976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836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6E9206-D2D6-4057-92D4-39C87A03E66D}" type="datetime1"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120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2E9E1-D97D-4C90-BB96-FA1ED58B786F}" type="datetime1"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0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4779EE-1E16-4CC5-A459-C716090F6017}" type="datetime1"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520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311C9F-D64E-4824-A709-CF61DE4E0BDD}" type="datetime1"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866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4318BD-B3C6-4D4B-B871-C29490A2E55A}" type="datetime1"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520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CAFC4-799C-4CDE-B92B-8C262F06CF3E}" type="datetime1"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73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9073-8FFE-4F18-B513-07581FC6638E}" type="datetime1"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73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17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897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C7FCF6-76BD-4495-B08F-4C059D2BA31F}" type="datetime1"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083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7577C-F53D-4BB9-9408-EB84DEB3CD80}" type="datetime1"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2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D58058-BD14-4845-947D-4A9B79A00D09}" type="datetime1"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55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ECB469-C949-4E3F-B0CB-0C15DA7B7F92}" type="datetime1"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03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164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6E9206-D2D6-4057-92D4-39C87A03E66D}" type="datetime1"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2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2E9E1-D97D-4C90-BB96-FA1ED58B786F}" type="datetime1"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73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4779EE-1E16-4CC5-A459-C716090F6017}" type="datetime1"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166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311C9F-D64E-4824-A709-CF61DE4E0BDD}" type="datetime1"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97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03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4318BD-B3C6-4D4B-B871-C29490A2E55A}" type="datetime1"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83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CAFC4-799C-4CDE-B92B-8C262F06CF3E}" type="datetime1"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80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9073-8FFE-4F18-B513-07581FC6638E}" type="datetime1"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79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558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C7FCF6-76BD-4495-B08F-4C059D2BA31F}" type="datetime1"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5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7577C-F53D-4BB9-9408-EB84DEB3CD80}" type="datetime1"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98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D58058-BD14-4845-947D-4A9B79A00D09}" type="datetime1"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91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ECB469-C949-4E3F-B0CB-0C15DA7B7F92}" type="datetime1"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674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152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6E9206-D2D6-4057-92D4-39C87A03E66D}" type="datetime1"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357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440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2E9E1-D97D-4C90-BB96-FA1ED58B786F}" type="datetime1"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135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4779EE-1E16-4CC5-A459-C716090F6017}" type="datetime1"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864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311C9F-D64E-4824-A709-CF61DE4E0BDD}" type="datetime1"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972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4318BD-B3C6-4D4B-B871-C29490A2E55A}" type="datetime1"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78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CAFC4-799C-4CDE-B92B-8C262F06CF3E}" type="datetime1"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3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9073-8FFE-4F18-B513-07581FC6638E}" type="datetime1"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027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836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C7FCF6-76BD-4495-B08F-4C059D2BA31F}" type="datetime1"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48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7577C-F53D-4BB9-9408-EB84DEB3CD80}" type="datetime1"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014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D58058-BD14-4845-947D-4A9B79A00D09}" type="datetime1"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413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31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ECB469-C949-4E3F-B0CB-0C15DA7B7F92}" type="datetime1"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394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771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6E9206-D2D6-4057-92D4-39C87A03E66D}" type="datetime1"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95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2E9E1-D97D-4C90-BB96-FA1ED58B786F}" type="datetime1"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714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4779EE-1E16-4CC5-A459-C716090F6017}" type="datetime1"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16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311C9F-D64E-4824-A709-CF61DE4E0BDD}" type="datetime1"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0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4318BD-B3C6-4D4B-B871-C29490A2E55A}" type="datetime1"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45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CAFC4-799C-4CDE-B92B-8C262F06CF3E}" type="datetime1"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036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9073-8FFE-4F18-B513-07581FC6638E}" type="datetime1"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34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80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6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E2A9FE10-2B6F-479A-BBBB-1B1AB3EB25B3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2101" y="295274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633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96905A-8EDB-40F0-81E5-A99510F6513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6948" y="159026"/>
            <a:ext cx="1158439" cy="115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664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96905A-8EDB-40F0-81E5-A99510F6513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6948" y="159026"/>
            <a:ext cx="1158439" cy="115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367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96905A-8EDB-40F0-81E5-A99510F6513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6948" y="159026"/>
            <a:ext cx="1158439" cy="115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496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E2A9FE10-2B6F-479A-BBBB-1B1AB3EB25B3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2101" y="295274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745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E2A9FE10-2B6F-479A-BBBB-1B1AB3EB25B3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2101" y="295274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503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E2A9FE10-2B6F-479A-BBBB-1B1AB3EB25B3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2101" y="295274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655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E2A9FE10-2B6F-479A-BBBB-1B1AB3EB25B3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2101" y="295274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858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E2A9FE10-2B6F-479A-BBBB-1B1AB3EB25B3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2101" y="295274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516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5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8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tags" Target="../tags/tag1.xml"/><Relationship Id="rId7" Type="http://schemas.openxmlformats.org/officeDocument/2006/relationships/notesSlide" Target="../notesSlides/notesSlide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Layout" Target="../slideLayouts/slideLayout8.xml"/><Relationship Id="rId11" Type="http://schemas.openxmlformats.org/officeDocument/2006/relationships/image" Target="../media/image16.png"/><Relationship Id="rId5" Type="http://schemas.openxmlformats.org/officeDocument/2006/relationships/tags" Target="../tags/tag3.xml"/><Relationship Id="rId10" Type="http://schemas.openxmlformats.org/officeDocument/2006/relationships/image" Target="../media/image7.png"/><Relationship Id="rId4" Type="http://schemas.openxmlformats.org/officeDocument/2006/relationships/tags" Target="../tags/tag2.xml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gif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21.gif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4.xml"/><Relationship Id="rId6" Type="http://schemas.openxmlformats.org/officeDocument/2006/relationships/audio" Target="../media/audio4.wav"/><Relationship Id="rId11" Type="http://schemas.openxmlformats.org/officeDocument/2006/relationships/image" Target="../media/image20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gif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21.gif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5.xml"/><Relationship Id="rId6" Type="http://schemas.openxmlformats.org/officeDocument/2006/relationships/audio" Target="../media/audio4.wav"/><Relationship Id="rId11" Type="http://schemas.openxmlformats.org/officeDocument/2006/relationships/image" Target="../media/image20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gif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21.gif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6.xml"/><Relationship Id="rId6" Type="http://schemas.openxmlformats.org/officeDocument/2006/relationships/audio" Target="../media/audio4.wav"/><Relationship Id="rId11" Type="http://schemas.openxmlformats.org/officeDocument/2006/relationships/image" Target="../media/image20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1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mp4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19368" y="483442"/>
            <a:ext cx="9321420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">
              <a:avLst/>
            </a:prstTxWarp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CHÀO MỪNG QUÝ THẦY CÔ</a:t>
            </a:r>
          </a:p>
          <a:p>
            <a:pPr algn="ctr"/>
            <a:r>
              <a:rPr lang="en-US" sz="54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VỀ DỰ GIỜ VỚI TIẾT HỌC</a:t>
            </a:r>
            <a:endParaRPr lang="en-US" sz="5400" b="1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5396" y="2710785"/>
            <a:ext cx="32618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Toán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32168" y="4620233"/>
            <a:ext cx="51588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Lê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3B</a:t>
            </a:r>
          </a:p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</p:txBody>
      </p:sp>
    </p:spTree>
    <p:extLst>
      <p:ext uri="{BB962C8B-B14F-4D97-AF65-F5344CB8AC3E}">
        <p14:creationId xmlns:p14="http://schemas.microsoft.com/office/powerpoint/2010/main" val="338381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A3594FC-5D03-460F-9490-8D1A72ACFC86}"/>
              </a:ext>
            </a:extLst>
          </p:cNvPr>
          <p:cNvSpPr/>
          <p:nvPr/>
        </p:nvSpPr>
        <p:spPr>
          <a:xfrm>
            <a:off x="357808" y="109296"/>
            <a:ext cx="11599793" cy="6274601"/>
          </a:xfrm>
          <a:prstGeom prst="roundRect">
            <a:avLst>
              <a:gd name="adj" fmla="val 20568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862317-B7A6-4033-8B1D-91EE6F5FF4BE}"/>
              </a:ext>
            </a:extLst>
          </p:cNvPr>
          <p:cNvSpPr txBox="1"/>
          <p:nvPr/>
        </p:nvSpPr>
        <p:spPr>
          <a:xfrm>
            <a:off x="1761006" y="547392"/>
            <a:ext cx="9514269" cy="4924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Mai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64 301, 80 458, 82 361, 83 405,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8.</a:t>
            </a: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6.</a:t>
            </a:r>
          </a:p>
          <a:p>
            <a:pPr marL="0" marR="0" lvl="0" indent="0" algn="just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4.</a:t>
            </a: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B. 80 458    C. 82 361    D. 83 405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4D0576E-AA86-4114-8663-498C4868944B}"/>
              </a:ext>
            </a:extLst>
          </p:cNvPr>
          <p:cNvGrpSpPr/>
          <p:nvPr/>
        </p:nvGrpSpPr>
        <p:grpSpPr>
          <a:xfrm>
            <a:off x="-148969" y="275025"/>
            <a:ext cx="1802806" cy="1227650"/>
            <a:chOff x="410370" y="-101253"/>
            <a:chExt cx="1803223" cy="1227934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8A57938-360B-41C5-A26E-E29DC10D66C9}"/>
                </a:ext>
              </a:extLst>
            </p:cNvPr>
            <p:cNvSpPr/>
            <p:nvPr/>
          </p:nvSpPr>
          <p:spPr>
            <a:xfrm>
              <a:off x="1474929" y="171177"/>
              <a:ext cx="738664" cy="738664"/>
            </a:xfrm>
            <a:prstGeom prst="ellipse">
              <a:avLst/>
            </a:prstGeom>
            <a:solidFill>
              <a:srgbClr val="ED556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99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</a:p>
          </p:txBody>
        </p:sp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94DC4FB7-07B8-42CB-899E-B362193AFD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370" y="-101253"/>
              <a:ext cx="1227934" cy="1227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4025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A3594FC-5D03-460F-9490-8D1A72ACFC86}"/>
              </a:ext>
            </a:extLst>
          </p:cNvPr>
          <p:cNvSpPr/>
          <p:nvPr/>
        </p:nvSpPr>
        <p:spPr>
          <a:xfrm>
            <a:off x="357808" y="109296"/>
            <a:ext cx="11599793" cy="6274601"/>
          </a:xfrm>
          <a:prstGeom prst="roundRect">
            <a:avLst>
              <a:gd name="adj" fmla="val 20568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862317-B7A6-4033-8B1D-91EE6F5FF4BE}"/>
              </a:ext>
            </a:extLst>
          </p:cNvPr>
          <p:cNvSpPr txBox="1"/>
          <p:nvPr/>
        </p:nvSpPr>
        <p:spPr>
          <a:xfrm>
            <a:off x="1761006" y="547392"/>
            <a:ext cx="9514269" cy="4924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Mai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64 301, 80 458, 82 361, 83 405,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8.</a:t>
            </a: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6.</a:t>
            </a:r>
          </a:p>
          <a:p>
            <a:pPr marL="0" marR="0" lvl="0" indent="0" algn="just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4.</a:t>
            </a: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B. 80 458    C. 82 361    D. 83 405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4D0576E-AA86-4114-8663-498C4868944B}"/>
              </a:ext>
            </a:extLst>
          </p:cNvPr>
          <p:cNvGrpSpPr/>
          <p:nvPr/>
        </p:nvGrpSpPr>
        <p:grpSpPr>
          <a:xfrm>
            <a:off x="-148969" y="275025"/>
            <a:ext cx="1802806" cy="1227650"/>
            <a:chOff x="410370" y="-101253"/>
            <a:chExt cx="1803223" cy="1227934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8A57938-360B-41C5-A26E-E29DC10D66C9}"/>
                </a:ext>
              </a:extLst>
            </p:cNvPr>
            <p:cNvSpPr/>
            <p:nvPr/>
          </p:nvSpPr>
          <p:spPr>
            <a:xfrm>
              <a:off x="1474929" y="171177"/>
              <a:ext cx="738664" cy="738664"/>
            </a:xfrm>
            <a:prstGeom prst="ellipse">
              <a:avLst/>
            </a:prstGeom>
            <a:solidFill>
              <a:srgbClr val="ED556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99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</a:p>
          </p:txBody>
        </p:sp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94DC4FB7-07B8-42CB-899E-B362193AFD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370" y="-101253"/>
              <a:ext cx="1227934" cy="1227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465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A3594FC-5D03-460F-9490-8D1A72ACFC86}"/>
              </a:ext>
            </a:extLst>
          </p:cNvPr>
          <p:cNvSpPr/>
          <p:nvPr/>
        </p:nvSpPr>
        <p:spPr>
          <a:xfrm>
            <a:off x="357808" y="109296"/>
            <a:ext cx="11599793" cy="6274601"/>
          </a:xfrm>
          <a:prstGeom prst="roundRect">
            <a:avLst>
              <a:gd name="adj" fmla="val 20568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862317-B7A6-4033-8B1D-91EE6F5FF4BE}"/>
              </a:ext>
            </a:extLst>
          </p:cNvPr>
          <p:cNvSpPr txBox="1"/>
          <p:nvPr/>
        </p:nvSpPr>
        <p:spPr>
          <a:xfrm>
            <a:off x="1761006" y="547392"/>
            <a:ext cx="9514269" cy="4924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Mai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64 301, 80 458, 82 361, 83 405,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8.</a:t>
            </a: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6.</a:t>
            </a:r>
          </a:p>
          <a:p>
            <a:pPr marL="0" marR="0" lvl="0" indent="0" algn="just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4.</a:t>
            </a: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B. 80 458    C. 82 361   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4D0576E-AA86-4114-8663-498C4868944B}"/>
              </a:ext>
            </a:extLst>
          </p:cNvPr>
          <p:cNvGrpSpPr/>
          <p:nvPr/>
        </p:nvGrpSpPr>
        <p:grpSpPr>
          <a:xfrm>
            <a:off x="-148969" y="275025"/>
            <a:ext cx="1802806" cy="1227650"/>
            <a:chOff x="410370" y="-101253"/>
            <a:chExt cx="1803223" cy="1227934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8A57938-360B-41C5-A26E-E29DC10D66C9}"/>
                </a:ext>
              </a:extLst>
            </p:cNvPr>
            <p:cNvSpPr/>
            <p:nvPr/>
          </p:nvSpPr>
          <p:spPr>
            <a:xfrm>
              <a:off x="1474929" y="171177"/>
              <a:ext cx="738664" cy="738664"/>
            </a:xfrm>
            <a:prstGeom prst="ellipse">
              <a:avLst/>
            </a:prstGeom>
            <a:solidFill>
              <a:srgbClr val="ED556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99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</a:p>
          </p:txBody>
        </p:sp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94DC4FB7-07B8-42CB-899E-B362193AFD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370" y="-101253"/>
              <a:ext cx="1227934" cy="1227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8392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A3594FC-5D03-460F-9490-8D1A72ACFC86}"/>
              </a:ext>
            </a:extLst>
          </p:cNvPr>
          <p:cNvSpPr/>
          <p:nvPr/>
        </p:nvSpPr>
        <p:spPr>
          <a:xfrm>
            <a:off x="357808" y="109296"/>
            <a:ext cx="11599793" cy="6274601"/>
          </a:xfrm>
          <a:prstGeom prst="roundRect">
            <a:avLst>
              <a:gd name="adj" fmla="val 20568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862317-B7A6-4033-8B1D-91EE6F5FF4BE}"/>
              </a:ext>
            </a:extLst>
          </p:cNvPr>
          <p:cNvSpPr txBox="1"/>
          <p:nvPr/>
        </p:nvSpPr>
        <p:spPr>
          <a:xfrm>
            <a:off x="1761006" y="547392"/>
            <a:ext cx="9514269" cy="4924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Mai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64 301, 80 458, 82 361, 83 405,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8.</a:t>
            </a: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6.</a:t>
            </a:r>
          </a:p>
          <a:p>
            <a:pPr marL="0" marR="0" lvl="0" indent="0" algn="just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4.</a:t>
            </a: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B. 80 458    C. 82 361   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4D0576E-AA86-4114-8663-498C4868944B}"/>
              </a:ext>
            </a:extLst>
          </p:cNvPr>
          <p:cNvGrpSpPr/>
          <p:nvPr/>
        </p:nvGrpSpPr>
        <p:grpSpPr>
          <a:xfrm>
            <a:off x="-148969" y="275025"/>
            <a:ext cx="1802806" cy="1227650"/>
            <a:chOff x="410370" y="-101253"/>
            <a:chExt cx="1803223" cy="1227934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8A57938-360B-41C5-A26E-E29DC10D66C9}"/>
                </a:ext>
              </a:extLst>
            </p:cNvPr>
            <p:cNvSpPr/>
            <p:nvPr/>
          </p:nvSpPr>
          <p:spPr>
            <a:xfrm>
              <a:off x="1474929" y="171177"/>
              <a:ext cx="738664" cy="738664"/>
            </a:xfrm>
            <a:prstGeom prst="ellipse">
              <a:avLst/>
            </a:prstGeom>
            <a:solidFill>
              <a:srgbClr val="ED556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99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</a:p>
          </p:txBody>
        </p:sp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94DC4FB7-07B8-42CB-899E-B362193AFD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370" y="-101253"/>
              <a:ext cx="1227934" cy="1227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7561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74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85C89A60-5F76-44A7-8851-152195261C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16194"/>
            <a:ext cx="12187592" cy="6855520"/>
          </a:xfrm>
          <a:prstGeom prst="rect">
            <a:avLst/>
          </a:prstGeom>
        </p:spPr>
      </p:pic>
      <p:pic>
        <p:nvPicPr>
          <p:cNvPr id="3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3FA1C648-859A-419D-B306-19391370C2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05" y="-1227929"/>
            <a:ext cx="609459" cy="609459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4E1A2E75-7CBF-4D60-A141-F4DB20990700}"/>
              </a:ext>
            </a:extLst>
          </p:cNvPr>
          <p:cNvGrpSpPr/>
          <p:nvPr/>
        </p:nvGrpSpPr>
        <p:grpSpPr>
          <a:xfrm>
            <a:off x="1510738" y="1821239"/>
            <a:ext cx="9565526" cy="3215521"/>
            <a:chOff x="2384482" y="1052729"/>
            <a:chExt cx="9567740" cy="3216265"/>
          </a:xfrm>
        </p:grpSpPr>
        <p:sp>
          <p:nvSpPr>
            <p:cNvPr id="17" name="18">
              <a:extLst>
                <a:ext uri="{FF2B5EF4-FFF2-40B4-BE49-F238E27FC236}">
                  <a16:creationId xmlns:a16="http://schemas.microsoft.com/office/drawing/2014/main" id="{ABB89661-4CBC-4E43-AE22-FB7637A44A59}"/>
                </a:ext>
              </a:extLst>
            </p:cNvPr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8126397" y="1465835"/>
              <a:ext cx="1630596" cy="1477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defTabSz="91421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CN" sz="9598" dirty="0">
                <a:solidFill>
                  <a:srgbClr val="FD9F00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  <a:cs typeface="宋体" pitchFamily="2" charset="-122"/>
              </a:endParaRPr>
            </a:p>
          </p:txBody>
        </p:sp>
        <p:sp>
          <p:nvSpPr>
            <p:cNvPr id="20" name="18">
              <a:extLst>
                <a:ext uri="{FF2B5EF4-FFF2-40B4-BE49-F238E27FC236}">
                  <a16:creationId xmlns:a16="http://schemas.microsoft.com/office/drawing/2014/main" id="{6B78A713-D2F6-46B7-85F3-BE9FC0B897E1}"/>
                </a:ext>
              </a:extLst>
            </p:cNvPr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384482" y="1066746"/>
              <a:ext cx="2174487" cy="267765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defTabSz="914217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7397" dirty="0">
                  <a:solidFill>
                    <a:srgbClr val="FD9F00"/>
                  </a:solidFill>
                  <a:latin typeface="MStiffHei PRC UltraBold" panose="00000500000000000000" pitchFamily="2" charset="-122"/>
                  <a:ea typeface="金梅浪漫體" panose="02010609000101010101" pitchFamily="49" charset="-120"/>
                  <a:cs typeface="宋体" pitchFamily="2" charset="-122"/>
                </a:rPr>
                <a:t>“</a:t>
              </a:r>
              <a:endParaRPr lang="en-US" altLang="zh-CN" sz="17397" dirty="0">
                <a:solidFill>
                  <a:srgbClr val="FD9F00"/>
                </a:solidFill>
                <a:latin typeface="MStiffHei PRC UltraBold" panose="00000500000000000000" pitchFamily="2" charset="-122"/>
                <a:ea typeface="金梅浪漫體" panose="02010609000101010101" pitchFamily="49" charset="-120"/>
                <a:cs typeface="宋体" pitchFamily="2" charset="-122"/>
              </a:endParaRPr>
            </a:p>
          </p:txBody>
        </p:sp>
        <p:sp>
          <p:nvSpPr>
            <p:cNvPr id="21" name="18">
              <a:extLst>
                <a:ext uri="{FF2B5EF4-FFF2-40B4-BE49-F238E27FC236}">
                  <a16:creationId xmlns:a16="http://schemas.microsoft.com/office/drawing/2014/main" id="{09D603FA-CE87-4751-988E-CD9CB4036F26}"/>
                </a:ext>
              </a:extLst>
            </p:cNvPr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9387490" y="1052729"/>
              <a:ext cx="2564732" cy="32162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defTabSz="914217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0896" dirty="0">
                  <a:solidFill>
                    <a:srgbClr val="25998C"/>
                  </a:solidFill>
                  <a:latin typeface="MStiffHei PRC UltraBold" panose="00000500000000000000" pitchFamily="2" charset="-122"/>
                  <a:ea typeface="金梅浪漫體" panose="02010609000101010101" pitchFamily="49" charset="-120"/>
                  <a:cs typeface="宋体" pitchFamily="2" charset="-122"/>
                </a:rPr>
                <a:t>”</a:t>
              </a:r>
              <a:endParaRPr lang="en-US" altLang="zh-CN" sz="20896" dirty="0">
                <a:solidFill>
                  <a:srgbClr val="25998C"/>
                </a:solidFill>
                <a:latin typeface="MStiffHei PRC UltraBold" panose="00000500000000000000" pitchFamily="2" charset="-122"/>
                <a:ea typeface="金梅浪漫體" panose="02010609000101010101" pitchFamily="49" charset="-120"/>
                <a:cs typeface="宋体" pitchFamily="2" charset="-122"/>
              </a:endParaRPr>
            </a:p>
          </p:txBody>
        </p:sp>
      </p:grpSp>
      <p:pic>
        <p:nvPicPr>
          <p:cNvPr id="28" name="图片 27">
            <a:extLst>
              <a:ext uri="{FF2B5EF4-FFF2-40B4-BE49-F238E27FC236}">
                <a16:creationId xmlns:a16="http://schemas.microsoft.com/office/drawing/2014/main" id="{1B5DCFA3-5BEC-4950-8FFC-BCA46A18F5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893" y="3428999"/>
            <a:ext cx="3966338" cy="3538595"/>
          </a:xfrm>
          <a:prstGeom prst="rect">
            <a:avLst/>
          </a:prstGeom>
        </p:spPr>
      </p:pic>
      <p:grpSp>
        <p:nvGrpSpPr>
          <p:cNvPr id="38" name="组合 37">
            <a:extLst>
              <a:ext uri="{FF2B5EF4-FFF2-40B4-BE49-F238E27FC236}">
                <a16:creationId xmlns:a16="http://schemas.microsoft.com/office/drawing/2014/main" id="{682DC358-F61D-4B3C-B148-1D753E7260FA}"/>
              </a:ext>
            </a:extLst>
          </p:cNvPr>
          <p:cNvGrpSpPr/>
          <p:nvPr/>
        </p:nvGrpSpPr>
        <p:grpSpPr>
          <a:xfrm>
            <a:off x="5001303" y="1165489"/>
            <a:ext cx="2967022" cy="1674605"/>
            <a:chOff x="6175442" y="99911"/>
            <a:chExt cx="1675806" cy="1745901"/>
          </a:xfrm>
        </p:grpSpPr>
        <p:sp>
          <p:nvSpPr>
            <p:cNvPr id="32" name="等腰三角形 31">
              <a:extLst>
                <a:ext uri="{FF2B5EF4-FFF2-40B4-BE49-F238E27FC236}">
                  <a16:creationId xmlns:a16="http://schemas.microsoft.com/office/drawing/2014/main" id="{1BA3C633-1445-4F02-A853-D5BA6882415A}"/>
                </a:ext>
              </a:extLst>
            </p:cNvPr>
            <p:cNvSpPr/>
            <p:nvPr/>
          </p:nvSpPr>
          <p:spPr>
            <a:xfrm rot="1201433" flipH="1" flipV="1">
              <a:off x="7216316" y="99911"/>
              <a:ext cx="111626" cy="1524615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3" name="等腰三角形 32">
              <a:extLst>
                <a:ext uri="{FF2B5EF4-FFF2-40B4-BE49-F238E27FC236}">
                  <a16:creationId xmlns:a16="http://schemas.microsoft.com/office/drawing/2014/main" id="{32677888-8C1A-40EB-B6FF-B6EBD104AA20}"/>
                </a:ext>
              </a:extLst>
            </p:cNvPr>
            <p:cNvSpPr/>
            <p:nvPr/>
          </p:nvSpPr>
          <p:spPr>
            <a:xfrm rot="19180611" flipH="1" flipV="1">
              <a:off x="6175442" y="228599"/>
              <a:ext cx="100851" cy="1524615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3AE4C1AB-3D9C-43EA-B392-DE8F5501AB6B}"/>
                </a:ext>
              </a:extLst>
            </p:cNvPr>
            <p:cNvGrpSpPr/>
            <p:nvPr/>
          </p:nvGrpSpPr>
          <p:grpSpPr>
            <a:xfrm rot="6257678" flipV="1">
              <a:off x="6479044" y="473608"/>
              <a:ext cx="1650186" cy="1094222"/>
              <a:chOff x="7828383" y="1577793"/>
              <a:chExt cx="2626043" cy="1094222"/>
            </a:xfrm>
          </p:grpSpPr>
          <p:sp>
            <p:nvSpPr>
              <p:cNvPr id="36" name="等腰三角形 35">
                <a:extLst>
                  <a:ext uri="{FF2B5EF4-FFF2-40B4-BE49-F238E27FC236}">
                    <a16:creationId xmlns:a16="http://schemas.microsoft.com/office/drawing/2014/main" id="{CF5F892E-801D-48F5-B127-1A48DF17C5C8}"/>
                  </a:ext>
                </a:extLst>
              </p:cNvPr>
              <p:cNvSpPr/>
              <p:nvPr/>
            </p:nvSpPr>
            <p:spPr>
              <a:xfrm rot="6789648">
                <a:off x="8992968" y="413208"/>
                <a:ext cx="97044" cy="2426214"/>
              </a:xfrm>
              <a:prstGeom prst="triangle">
                <a:avLst/>
              </a:prstGeom>
              <a:solidFill>
                <a:srgbClr val="259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17">
                  <a:defRPr/>
                </a:pPr>
                <a:endParaRPr lang="zh-CN" altLang="en-US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37" name="等腰三角形 36">
                <a:extLst>
                  <a:ext uri="{FF2B5EF4-FFF2-40B4-BE49-F238E27FC236}">
                    <a16:creationId xmlns:a16="http://schemas.microsoft.com/office/drawing/2014/main" id="{6437FC30-16A5-4126-9E85-F2B342C61EC4}"/>
                  </a:ext>
                </a:extLst>
              </p:cNvPr>
              <p:cNvSpPr/>
              <p:nvPr/>
            </p:nvSpPr>
            <p:spPr>
              <a:xfrm rot="3368253">
                <a:off x="9183763" y="1401352"/>
                <a:ext cx="115113" cy="2426213"/>
              </a:xfrm>
              <a:prstGeom prst="triangle">
                <a:avLst/>
              </a:prstGeom>
              <a:solidFill>
                <a:srgbClr val="259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17">
                  <a:defRPr/>
                </a:pPr>
                <a:endParaRPr lang="zh-CN" altLang="en-US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96DF09E-B7C4-4028-BA50-BE0187DC02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22221" y="2277985"/>
            <a:ext cx="7071973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31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10" descr="an3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81000"/>
            <a:ext cx="4724400" cy="2798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52132" y="2975211"/>
            <a:ext cx="7601803" cy="146136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oubleWave1">
              <a:avLst/>
            </a:prstTxWarp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</p:spTree>
    <p:extLst>
      <p:ext uri="{BB962C8B-B14F-4D97-AF65-F5344CB8AC3E}">
        <p14:creationId xmlns:p14="http://schemas.microsoft.com/office/powerpoint/2010/main" val="15775157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233084" y="962025"/>
            <a:ext cx="9552516" cy="171132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Nêu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cách đọc số sau: 25 818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3075" name="Group 51"/>
          <p:cNvGrpSpPr>
            <a:grpSpLocks/>
          </p:cNvGrpSpPr>
          <p:nvPr/>
        </p:nvGrpSpPr>
        <p:grpSpPr bwMode="auto">
          <a:xfrm>
            <a:off x="262472" y="14288"/>
            <a:ext cx="427567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3117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5B9BD5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330451" y="2777331"/>
            <a:ext cx="7850780" cy="947734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mươi năm nghìn tám trăm mười tám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60" y="3168261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06" y="2920973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94481" y="2995611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1121270" y="3037015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330451" y="3947250"/>
            <a:ext cx="7855585" cy="99934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Hai mươi lăm nghìn tám trăm mười tám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02" y="4296584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02" y="4104481"/>
            <a:ext cx="168391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07655" y="4185443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1121271" y="4224705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  <a:endParaRPr kumimoji="0" lang="vi-VN" sz="3600" b="0" i="0" u="none" strike="noStrike" kern="10" cap="none" spc="0" normalizeH="0" baseline="0" noProof="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2458219" y="5133177"/>
            <a:ext cx="7866881" cy="91281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lvl="0" algn="ctr" eaLnBrk="0" hangingPunct="0">
              <a:defRPr/>
            </a:pPr>
            <a:r>
              <a:rPr lang="en-US" sz="32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mươi lăm nghìn tám trăm tám mươi </a:t>
            </a:r>
            <a:endParaRPr lang="en-US" sz="3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02" y="5446709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09" y="5244305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916520" y="5343546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1190632" y="5428452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726017" y="1031875"/>
            <a:ext cx="205740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1282700" y="1400175"/>
            <a:ext cx="914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 </a:t>
            </a:r>
            <a:r>
              <a:rPr kumimoji="0" lang="vi-VN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</a:p>
        </p:txBody>
      </p:sp>
      <p:pic>
        <p:nvPicPr>
          <p:cNvPr id="3093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49" y="755663"/>
            <a:ext cx="12192001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4" name="WordArt 30"/>
          <p:cNvSpPr>
            <a:spLocks noChangeArrowheads="1" noChangeShapeType="1" noTextEdit="1"/>
          </p:cNvSpPr>
          <p:nvPr/>
        </p:nvSpPr>
        <p:spPr bwMode="auto">
          <a:xfrm>
            <a:off x="2184409" y="26988"/>
            <a:ext cx="7965017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Rung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chuông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vàng</a:t>
            </a:r>
            <a:r>
              <a:rPr kumimoji="0" lang="vi-VN" sz="3600" b="0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pic>
        <p:nvPicPr>
          <p:cNvPr id="3095" name="Picture 31" descr="people008"/>
          <p:cNvPicPr>
            <a:picLocks noChangeAspect="1" noChangeArrowheads="1" noCrop="1"/>
          </p:cNvPicPr>
          <p:nvPr/>
        </p:nvPicPr>
        <p:blipFill>
          <a:blip r:embed="rId1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57150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851" y="-185738"/>
            <a:ext cx="2203451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01" name="WordArt 33"/>
          <p:cNvSpPr>
            <a:spLocks noChangeArrowheads="1" noChangeShapeType="1" noTextEdit="1"/>
          </p:cNvSpPr>
          <p:nvPr/>
        </p:nvSpPr>
        <p:spPr bwMode="auto">
          <a:xfrm>
            <a:off x="10842479" y="295692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7202" name="WordArt 34"/>
          <p:cNvSpPr>
            <a:spLocks noChangeArrowheads="1" noChangeShapeType="1" noTextEdit="1"/>
          </p:cNvSpPr>
          <p:nvPr/>
        </p:nvSpPr>
        <p:spPr bwMode="auto">
          <a:xfrm>
            <a:off x="10842479" y="295692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203" name="WordArt 35"/>
          <p:cNvSpPr>
            <a:spLocks noChangeArrowheads="1" noChangeShapeType="1" noTextEdit="1"/>
          </p:cNvSpPr>
          <p:nvPr/>
        </p:nvSpPr>
        <p:spPr bwMode="auto">
          <a:xfrm>
            <a:off x="10848830" y="292834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7204" name="WordArt 36"/>
          <p:cNvSpPr>
            <a:spLocks noChangeArrowheads="1" noChangeShapeType="1" noTextEdit="1"/>
          </p:cNvSpPr>
          <p:nvPr/>
        </p:nvSpPr>
        <p:spPr bwMode="auto">
          <a:xfrm>
            <a:off x="10842479" y="295692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7205" name="WordArt 37"/>
          <p:cNvSpPr>
            <a:spLocks noChangeArrowheads="1" noChangeShapeType="1" noTextEdit="1"/>
          </p:cNvSpPr>
          <p:nvPr/>
        </p:nvSpPr>
        <p:spPr bwMode="auto">
          <a:xfrm>
            <a:off x="10842479" y="292834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7206" name="WordArt 38"/>
          <p:cNvSpPr>
            <a:spLocks noChangeArrowheads="1" noChangeShapeType="1" noTextEdit="1"/>
          </p:cNvSpPr>
          <p:nvPr/>
        </p:nvSpPr>
        <p:spPr bwMode="auto">
          <a:xfrm>
            <a:off x="10867879" y="2996607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</a:p>
        </p:txBody>
      </p:sp>
      <p:grpSp>
        <p:nvGrpSpPr>
          <p:cNvPr id="25" name="Group 49"/>
          <p:cNvGrpSpPr>
            <a:grpSpLocks/>
          </p:cNvGrpSpPr>
          <p:nvPr/>
        </p:nvGrpSpPr>
        <p:grpSpPr bwMode="auto">
          <a:xfrm>
            <a:off x="10149426" y="4063202"/>
            <a:ext cx="2042574" cy="1383507"/>
            <a:chOff x="4320" y="2928"/>
            <a:chExt cx="1104" cy="1104"/>
          </a:xfrm>
        </p:grpSpPr>
        <p:sp>
          <p:nvSpPr>
            <p:cNvPr id="3114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3115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309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 giờ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7022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7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7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 nodeType="clickPar">
                      <p:stCondLst>
                        <p:cond delay="indefinite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1044" grpId="0" animBg="1"/>
      <p:bldP spid="4" grpId="0" animBg="1"/>
      <p:bldP spid="4" grpId="1" animBg="1"/>
      <p:bldP spid="7" grpId="0" animBg="1"/>
      <p:bldP spid="8" grpId="0" animBg="1"/>
      <p:bldP spid="13" grpId="0" animBg="1"/>
      <p:bldP spid="15" grpId="0" animBg="1"/>
      <p:bldP spid="7195" grpId="0" animBg="1"/>
      <p:bldP spid="7195" grpId="1" animBg="1"/>
      <p:bldP spid="7196" grpId="0" animBg="1"/>
      <p:bldP spid="7201" grpId="0" animBg="1"/>
      <p:bldP spid="7201" grpId="1" animBg="1"/>
      <p:bldP spid="7202" grpId="0" animBg="1"/>
      <p:bldP spid="7202" grpId="1" animBg="1"/>
      <p:bldP spid="7203" grpId="0" animBg="1"/>
      <p:bldP spid="7203" grpId="1" animBg="1"/>
      <p:bldP spid="7204" grpId="0" animBg="1"/>
      <p:bldP spid="7204" grpId="1" animBg="1"/>
      <p:bldP spid="7205" grpId="0" animBg="1"/>
      <p:bldP spid="7205" grpId="1" animBg="1"/>
      <p:bldP spid="7206" grpId="0" animBg="1"/>
      <p:bldP spid="720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233084" y="962025"/>
            <a:ext cx="9552516" cy="171132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lvl="0" algn="ctr"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</a:rPr>
              <a:t>   </a:t>
            </a:r>
            <a:r>
              <a:rPr lang="en-US" sz="40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Số thích hợp điền vào chỗ chấm là: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59 900; 60 000; 60 100;…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075" name="Group 51"/>
          <p:cNvGrpSpPr>
            <a:grpSpLocks/>
          </p:cNvGrpSpPr>
          <p:nvPr/>
        </p:nvGrpSpPr>
        <p:grpSpPr bwMode="auto">
          <a:xfrm>
            <a:off x="262472" y="14288"/>
            <a:ext cx="427567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3117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5B9BD5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330451" y="2777331"/>
            <a:ext cx="6707716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60 101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60" y="2938476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60" y="2716226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31853" y="2789251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1107026" y="2901950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320933" y="3724275"/>
            <a:ext cx="6726767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60 200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60" y="3929071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60" y="3706814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06453" y="3779840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1081626" y="3892550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  <a:endParaRPr kumimoji="0" lang="vi-VN" sz="3600" b="0" i="0" u="none" strike="noStrike" kern="10" cap="none" spc="0" normalizeH="0" baseline="0" noProof="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2305059" y="4789345"/>
            <a:ext cx="6726767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70 000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60" y="4919676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60" y="4697426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06453" y="4770451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1081626" y="4883150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726017" y="1031875"/>
            <a:ext cx="205740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1282700" y="1400175"/>
            <a:ext cx="914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 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vi-VN" sz="3600" b="1" i="0" u="none" strike="noStrike" kern="10" cap="none" spc="0" normalizeH="0" baseline="0" noProof="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093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49" y="755663"/>
            <a:ext cx="12192001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4" name="WordArt 30"/>
          <p:cNvSpPr>
            <a:spLocks noChangeArrowheads="1" noChangeShapeType="1" noTextEdit="1"/>
          </p:cNvSpPr>
          <p:nvPr/>
        </p:nvSpPr>
        <p:spPr bwMode="auto">
          <a:xfrm>
            <a:off x="2184409" y="26988"/>
            <a:ext cx="7965017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Rung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chuông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vàng</a:t>
            </a:r>
            <a:r>
              <a:rPr kumimoji="0" lang="vi-VN" sz="3600" b="0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pic>
        <p:nvPicPr>
          <p:cNvPr id="3095" name="Picture 31" descr="people008"/>
          <p:cNvPicPr>
            <a:picLocks noChangeAspect="1" noChangeArrowheads="1" noCrop="1"/>
          </p:cNvPicPr>
          <p:nvPr/>
        </p:nvPicPr>
        <p:blipFill>
          <a:blip r:embed="rId1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57150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851" y="-185738"/>
            <a:ext cx="2203451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01" name="WordArt 33"/>
          <p:cNvSpPr>
            <a:spLocks noChangeArrowheads="1" noChangeShapeType="1" noTextEdit="1"/>
          </p:cNvSpPr>
          <p:nvPr/>
        </p:nvSpPr>
        <p:spPr bwMode="auto">
          <a:xfrm>
            <a:off x="10325100" y="30003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7202" name="WordArt 34"/>
          <p:cNvSpPr>
            <a:spLocks noChangeArrowheads="1" noChangeShapeType="1" noTextEdit="1"/>
          </p:cNvSpPr>
          <p:nvPr/>
        </p:nvSpPr>
        <p:spPr bwMode="auto">
          <a:xfrm>
            <a:off x="10325100" y="30003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203" name="WordArt 35"/>
          <p:cNvSpPr>
            <a:spLocks noChangeArrowheads="1" noChangeShapeType="1" noTextEdit="1"/>
          </p:cNvSpPr>
          <p:nvPr/>
        </p:nvSpPr>
        <p:spPr bwMode="auto">
          <a:xfrm>
            <a:off x="10331451" y="297180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7204" name="WordArt 36"/>
          <p:cNvSpPr>
            <a:spLocks noChangeArrowheads="1" noChangeShapeType="1" noTextEdit="1"/>
          </p:cNvSpPr>
          <p:nvPr/>
        </p:nvSpPr>
        <p:spPr bwMode="auto">
          <a:xfrm>
            <a:off x="10325100" y="30003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7205" name="WordArt 37"/>
          <p:cNvSpPr>
            <a:spLocks noChangeArrowheads="1" noChangeShapeType="1" noTextEdit="1"/>
          </p:cNvSpPr>
          <p:nvPr/>
        </p:nvSpPr>
        <p:spPr bwMode="auto">
          <a:xfrm>
            <a:off x="10388600" y="30003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7206" name="WordArt 38"/>
          <p:cNvSpPr>
            <a:spLocks noChangeArrowheads="1" noChangeShapeType="1" noTextEdit="1"/>
          </p:cNvSpPr>
          <p:nvPr/>
        </p:nvSpPr>
        <p:spPr bwMode="auto">
          <a:xfrm>
            <a:off x="10315567" y="3011281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</a:p>
        </p:txBody>
      </p:sp>
      <p:grpSp>
        <p:nvGrpSpPr>
          <p:cNvPr id="25" name="Group 49"/>
          <p:cNvGrpSpPr>
            <a:grpSpLocks/>
          </p:cNvGrpSpPr>
          <p:nvPr/>
        </p:nvGrpSpPr>
        <p:grpSpPr bwMode="auto">
          <a:xfrm>
            <a:off x="9448800" y="4116388"/>
            <a:ext cx="2336800" cy="1752600"/>
            <a:chOff x="4320" y="2928"/>
            <a:chExt cx="1104" cy="1104"/>
          </a:xfrm>
        </p:grpSpPr>
        <p:sp>
          <p:nvSpPr>
            <p:cNvPr id="3114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3115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309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 giờ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0287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7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7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 nodeType="clickPar">
                      <p:stCondLst>
                        <p:cond delay="indefinite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1044" grpId="0" animBg="1"/>
      <p:bldP spid="4" grpId="0" animBg="1"/>
      <p:bldP spid="4" grpId="1" animBg="1"/>
      <p:bldP spid="7" grpId="0" animBg="1"/>
      <p:bldP spid="8" grpId="0" animBg="1"/>
      <p:bldP spid="13" grpId="0" animBg="1"/>
      <p:bldP spid="15" grpId="0" animBg="1"/>
      <p:bldP spid="7195" grpId="0" animBg="1"/>
      <p:bldP spid="7195" grpId="1" animBg="1"/>
      <p:bldP spid="7196" grpId="0" animBg="1"/>
      <p:bldP spid="7201" grpId="0" animBg="1"/>
      <p:bldP spid="7201" grpId="1" animBg="1"/>
      <p:bldP spid="7202" grpId="0" animBg="1"/>
      <p:bldP spid="7202" grpId="1" animBg="1"/>
      <p:bldP spid="7203" grpId="0" animBg="1"/>
      <p:bldP spid="7203" grpId="1" animBg="1"/>
      <p:bldP spid="7204" grpId="0" animBg="1"/>
      <p:bldP spid="7204" grpId="1" animBg="1"/>
      <p:bldP spid="7205" grpId="0" animBg="1"/>
      <p:bldP spid="7205" grpId="1" animBg="1"/>
      <p:bldP spid="7206" grpId="0" animBg="1"/>
      <p:bldP spid="720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233084" y="962025"/>
            <a:ext cx="9552516" cy="171132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 </a:t>
            </a: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84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772 làm tròn đến hàng chục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3075" name="Group 51"/>
          <p:cNvGrpSpPr>
            <a:grpSpLocks/>
          </p:cNvGrpSpPr>
          <p:nvPr/>
        </p:nvGrpSpPr>
        <p:grpSpPr bwMode="auto">
          <a:xfrm>
            <a:off x="262472" y="14288"/>
            <a:ext cx="427567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3117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5B9BD5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330451" y="2777331"/>
            <a:ext cx="6707716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84 800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60" y="2938476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60" y="2716226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31853" y="2789251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1107026" y="2901950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311400" y="4933963"/>
            <a:ext cx="6726767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84 770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60" y="3929071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74" y="4777582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62575" y="4829183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1069977" y="5027058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  <a:endParaRPr kumimoji="0" lang="vi-VN" sz="3600" b="0" i="0" u="none" strike="noStrike" kern="10" cap="none" spc="0" normalizeH="0" baseline="0" noProof="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2260597" y="3843550"/>
            <a:ext cx="6726767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85 000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60" y="4919676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06" y="3745724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780145" y="3871799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978967" y="3968708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  <a:endParaRPr kumimoji="0" lang="vi-VN" sz="3600" b="0" i="0" u="none" strike="noStrike" kern="10" cap="none" spc="0" normalizeH="0" baseline="0" noProof="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686830" y="1031689"/>
            <a:ext cx="205740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1282700" y="1400175"/>
            <a:ext cx="914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 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vi-VN" sz="3600" b="1" i="0" u="none" strike="noStrike" kern="10" cap="none" spc="0" normalizeH="0" baseline="0" noProof="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093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49" y="755663"/>
            <a:ext cx="12192001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4" name="WordArt 30"/>
          <p:cNvSpPr>
            <a:spLocks noChangeArrowheads="1" noChangeShapeType="1" noTextEdit="1"/>
          </p:cNvSpPr>
          <p:nvPr/>
        </p:nvSpPr>
        <p:spPr bwMode="auto">
          <a:xfrm>
            <a:off x="2184409" y="26988"/>
            <a:ext cx="7965017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Rung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chuông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vàng</a:t>
            </a:r>
            <a:r>
              <a:rPr kumimoji="0" lang="vi-VN" sz="3600" b="0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pic>
        <p:nvPicPr>
          <p:cNvPr id="3095" name="Picture 31" descr="people008"/>
          <p:cNvPicPr>
            <a:picLocks noChangeAspect="1" noChangeArrowheads="1" noCrop="1"/>
          </p:cNvPicPr>
          <p:nvPr/>
        </p:nvPicPr>
        <p:blipFill>
          <a:blip r:embed="rId1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57150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851" y="-185738"/>
            <a:ext cx="2203451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01" name="WordArt 33"/>
          <p:cNvSpPr>
            <a:spLocks noChangeArrowheads="1" noChangeShapeType="1" noTextEdit="1"/>
          </p:cNvSpPr>
          <p:nvPr/>
        </p:nvSpPr>
        <p:spPr bwMode="auto">
          <a:xfrm>
            <a:off x="10325100" y="30003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7202" name="WordArt 34"/>
          <p:cNvSpPr>
            <a:spLocks noChangeArrowheads="1" noChangeShapeType="1" noTextEdit="1"/>
          </p:cNvSpPr>
          <p:nvPr/>
        </p:nvSpPr>
        <p:spPr bwMode="auto">
          <a:xfrm>
            <a:off x="10325100" y="30003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203" name="WordArt 35"/>
          <p:cNvSpPr>
            <a:spLocks noChangeArrowheads="1" noChangeShapeType="1" noTextEdit="1"/>
          </p:cNvSpPr>
          <p:nvPr/>
        </p:nvSpPr>
        <p:spPr bwMode="auto">
          <a:xfrm>
            <a:off x="10331451" y="297180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7204" name="WordArt 36"/>
          <p:cNvSpPr>
            <a:spLocks noChangeArrowheads="1" noChangeShapeType="1" noTextEdit="1"/>
          </p:cNvSpPr>
          <p:nvPr/>
        </p:nvSpPr>
        <p:spPr bwMode="auto">
          <a:xfrm>
            <a:off x="10325100" y="30003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7205" name="WordArt 37"/>
          <p:cNvSpPr>
            <a:spLocks noChangeArrowheads="1" noChangeShapeType="1" noTextEdit="1"/>
          </p:cNvSpPr>
          <p:nvPr/>
        </p:nvSpPr>
        <p:spPr bwMode="auto">
          <a:xfrm>
            <a:off x="10388600" y="30003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7206" name="WordArt 38"/>
          <p:cNvSpPr>
            <a:spLocks noChangeArrowheads="1" noChangeShapeType="1" noTextEdit="1"/>
          </p:cNvSpPr>
          <p:nvPr/>
        </p:nvSpPr>
        <p:spPr bwMode="auto">
          <a:xfrm>
            <a:off x="10315567" y="3011281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</a:p>
        </p:txBody>
      </p:sp>
      <p:grpSp>
        <p:nvGrpSpPr>
          <p:cNvPr id="25" name="Group 49"/>
          <p:cNvGrpSpPr>
            <a:grpSpLocks/>
          </p:cNvGrpSpPr>
          <p:nvPr/>
        </p:nvGrpSpPr>
        <p:grpSpPr bwMode="auto">
          <a:xfrm>
            <a:off x="9448800" y="4116388"/>
            <a:ext cx="2336800" cy="1752600"/>
            <a:chOff x="4320" y="2928"/>
            <a:chExt cx="1104" cy="1104"/>
          </a:xfrm>
        </p:grpSpPr>
        <p:sp>
          <p:nvSpPr>
            <p:cNvPr id="3114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3115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309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 giờ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94830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7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7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 nodeType="clickPar">
                      <p:stCondLst>
                        <p:cond delay="indefinite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1.48148E-6 L -4.58333E-6 -0.07222 " pathEditMode="relative" rAng="0" ptsTypes="AA">
                                      <p:cBhvr>
                                        <p:cTn id="14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1044" grpId="0" animBg="1"/>
      <p:bldP spid="4" grpId="0" animBg="1"/>
      <p:bldP spid="4" grpId="1" animBg="1"/>
      <p:bldP spid="7" grpId="0" animBg="1"/>
      <p:bldP spid="8" grpId="0" animBg="1"/>
      <p:bldP spid="13" grpId="0" animBg="1"/>
      <p:bldP spid="15" grpId="0" animBg="1"/>
      <p:bldP spid="7195" grpId="0" animBg="1"/>
      <p:bldP spid="7195" grpId="1" animBg="1"/>
      <p:bldP spid="7196" grpId="0" animBg="1"/>
      <p:bldP spid="7201" grpId="0" animBg="1"/>
      <p:bldP spid="7201" grpId="1" animBg="1"/>
      <p:bldP spid="7202" grpId="0" animBg="1"/>
      <p:bldP spid="7202" grpId="1" animBg="1"/>
      <p:bldP spid="7203" grpId="0" animBg="1"/>
      <p:bldP spid="7203" grpId="1" animBg="1"/>
      <p:bldP spid="7204" grpId="0" animBg="1"/>
      <p:bldP spid="7204" grpId="1" animBg="1"/>
      <p:bldP spid="7205" grpId="0" animBg="1"/>
      <p:bldP spid="7205" grpId="1" animBg="1"/>
      <p:bldP spid="7206" grpId="0" animBg="1"/>
      <p:bldP spid="720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85C89A60-5F76-44A7-8851-152195261C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12074"/>
            <a:ext cx="12187592" cy="6855520"/>
          </a:xfrm>
          <a:prstGeom prst="rect">
            <a:avLst/>
          </a:prstGeom>
        </p:spPr>
      </p:pic>
      <p:pic>
        <p:nvPicPr>
          <p:cNvPr id="3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3FA1C648-859A-419D-B306-19391370C2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05" y="-1227929"/>
            <a:ext cx="609459" cy="60945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B5DCFA3-5BEC-4950-8FFC-BCA46A18F5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242" y="3428999"/>
            <a:ext cx="3966338" cy="3538595"/>
          </a:xfrm>
          <a:prstGeom prst="rect">
            <a:avLst/>
          </a:prstGeom>
        </p:spPr>
      </p:pic>
      <p:grpSp>
        <p:nvGrpSpPr>
          <p:cNvPr id="38" name="组合 37">
            <a:extLst>
              <a:ext uri="{FF2B5EF4-FFF2-40B4-BE49-F238E27FC236}">
                <a16:creationId xmlns:a16="http://schemas.microsoft.com/office/drawing/2014/main" id="{682DC358-F61D-4B3C-B148-1D753E7260FA}"/>
              </a:ext>
            </a:extLst>
          </p:cNvPr>
          <p:cNvGrpSpPr/>
          <p:nvPr/>
        </p:nvGrpSpPr>
        <p:grpSpPr>
          <a:xfrm>
            <a:off x="5001303" y="1165489"/>
            <a:ext cx="2967022" cy="1674605"/>
            <a:chOff x="6175442" y="99911"/>
            <a:chExt cx="1675806" cy="1745901"/>
          </a:xfrm>
        </p:grpSpPr>
        <p:sp>
          <p:nvSpPr>
            <p:cNvPr id="32" name="等腰三角形 31">
              <a:extLst>
                <a:ext uri="{FF2B5EF4-FFF2-40B4-BE49-F238E27FC236}">
                  <a16:creationId xmlns:a16="http://schemas.microsoft.com/office/drawing/2014/main" id="{1BA3C633-1445-4F02-A853-D5BA6882415A}"/>
                </a:ext>
              </a:extLst>
            </p:cNvPr>
            <p:cNvSpPr/>
            <p:nvPr/>
          </p:nvSpPr>
          <p:spPr>
            <a:xfrm rot="1201433" flipH="1" flipV="1">
              <a:off x="7216316" y="99911"/>
              <a:ext cx="111626" cy="1524615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3" name="等腰三角形 32">
              <a:extLst>
                <a:ext uri="{FF2B5EF4-FFF2-40B4-BE49-F238E27FC236}">
                  <a16:creationId xmlns:a16="http://schemas.microsoft.com/office/drawing/2014/main" id="{32677888-8C1A-40EB-B6FF-B6EBD104AA20}"/>
                </a:ext>
              </a:extLst>
            </p:cNvPr>
            <p:cNvSpPr/>
            <p:nvPr/>
          </p:nvSpPr>
          <p:spPr>
            <a:xfrm rot="19180611" flipH="1" flipV="1">
              <a:off x="6175442" y="228599"/>
              <a:ext cx="100851" cy="1524615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3AE4C1AB-3D9C-43EA-B392-DE8F5501AB6B}"/>
                </a:ext>
              </a:extLst>
            </p:cNvPr>
            <p:cNvGrpSpPr/>
            <p:nvPr/>
          </p:nvGrpSpPr>
          <p:grpSpPr>
            <a:xfrm rot="6257678" flipV="1">
              <a:off x="6479044" y="473608"/>
              <a:ext cx="1650186" cy="1094222"/>
              <a:chOff x="7828383" y="1577793"/>
              <a:chExt cx="2626043" cy="1094222"/>
            </a:xfrm>
          </p:grpSpPr>
          <p:sp>
            <p:nvSpPr>
              <p:cNvPr id="36" name="等腰三角形 35">
                <a:extLst>
                  <a:ext uri="{FF2B5EF4-FFF2-40B4-BE49-F238E27FC236}">
                    <a16:creationId xmlns:a16="http://schemas.microsoft.com/office/drawing/2014/main" id="{CF5F892E-801D-48F5-B127-1A48DF17C5C8}"/>
                  </a:ext>
                </a:extLst>
              </p:cNvPr>
              <p:cNvSpPr/>
              <p:nvPr/>
            </p:nvSpPr>
            <p:spPr>
              <a:xfrm rot="6789648">
                <a:off x="8992968" y="413208"/>
                <a:ext cx="97044" cy="2426214"/>
              </a:xfrm>
              <a:prstGeom prst="triangle">
                <a:avLst/>
              </a:prstGeom>
              <a:solidFill>
                <a:srgbClr val="259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17">
                  <a:defRPr/>
                </a:pPr>
                <a:endParaRPr lang="zh-CN" altLang="en-US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37" name="等腰三角形 36">
                <a:extLst>
                  <a:ext uri="{FF2B5EF4-FFF2-40B4-BE49-F238E27FC236}">
                    <a16:creationId xmlns:a16="http://schemas.microsoft.com/office/drawing/2014/main" id="{6437FC30-16A5-4126-9E85-F2B342C61EC4}"/>
                  </a:ext>
                </a:extLst>
              </p:cNvPr>
              <p:cNvSpPr/>
              <p:nvPr/>
            </p:nvSpPr>
            <p:spPr>
              <a:xfrm rot="3368253">
                <a:off x="9183763" y="1401352"/>
                <a:ext cx="115113" cy="2426213"/>
              </a:xfrm>
              <a:prstGeom prst="triangle">
                <a:avLst/>
              </a:prstGeom>
              <a:solidFill>
                <a:srgbClr val="259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17">
                  <a:defRPr/>
                </a:pPr>
                <a:endParaRPr lang="zh-CN" altLang="en-US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9990D79E-370B-4B01-B52C-CD166A8B646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79344" y="-22970033"/>
            <a:ext cx="1334326" cy="13343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D68DF6-97B9-4279-B1E0-BE77D99F1C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7079" y="1069510"/>
            <a:ext cx="12192000" cy="541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76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30112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30862"/>
                            </p:stCondLst>
                            <p:childTnLst>
                              <p:par>
                                <p:cTn id="1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36E3725-FD8E-4C95-86A0-D2A26426C9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260F1B6-DE82-4A3C-AE4B-C6BEA72486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242" y="3428999"/>
            <a:ext cx="3966338" cy="35385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401995-2BD2-4297-AFDA-909DCE7A49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9116" y="646043"/>
            <a:ext cx="9335069" cy="267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08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VUI ĐẾN TRƯỜNG ( Nhạc hát mẫu) Âm nhạc 3 - Sách Kết nối tri thức với cuộc sống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  <p:pic>
        <p:nvPicPr>
          <p:cNvPr id="4" name="5246433508298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290425" cy="695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56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74710" y="365728"/>
            <a:ext cx="5923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 TRA BÀI CŨ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5E2E8F-DE9F-482E-81B4-4967DA0EC91D}"/>
              </a:ext>
            </a:extLst>
          </p:cNvPr>
          <p:cNvSpPr txBox="1"/>
          <p:nvPr/>
        </p:nvSpPr>
        <p:spPr>
          <a:xfrm>
            <a:off x="693253" y="1871270"/>
            <a:ext cx="10800522" cy="23934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</a:t>
            </a:r>
            <a:r>
              <a:rPr lang="pt-BR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gồm:</a:t>
            </a:r>
          </a:p>
          <a:p>
            <a:pPr>
              <a:lnSpc>
                <a:spcPct val="150000"/>
              </a:lnSpc>
            </a:pP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 nghìn</a:t>
            </a:r>
            <a:r>
              <a:rPr lang="pt-BR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pt-BR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pt-BR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pt-BR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trăm, 9 chục </a:t>
            </a:r>
            <a:r>
              <a:rPr lang="pt-BR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pt-BR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đơn vị</a:t>
            </a:r>
          </a:p>
          <a:p>
            <a:pPr>
              <a:lnSpc>
                <a:spcPct val="150000"/>
              </a:lnSpc>
            </a:pP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pt-BR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chục nghìn, </a:t>
            </a: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pt-BR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trăm, </a:t>
            </a: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pt-BR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chục và </a:t>
            </a: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đơn vị </a:t>
            </a:r>
            <a:endParaRPr lang="pt-BR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87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36E3725-FD8E-4C95-86A0-D2A26426C9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260F1B6-DE82-4A3C-AE4B-C6BEA72486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242" y="3428999"/>
            <a:ext cx="3966338" cy="353859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B77AE17-D74C-4B71-8303-1A2F3879FD3F}"/>
              </a:ext>
            </a:extLst>
          </p:cNvPr>
          <p:cNvGrpSpPr/>
          <p:nvPr/>
        </p:nvGrpSpPr>
        <p:grpSpPr>
          <a:xfrm>
            <a:off x="1328059" y="947938"/>
            <a:ext cx="10562519" cy="3086786"/>
            <a:chOff x="2252448" y="888516"/>
            <a:chExt cx="7923167" cy="3087501"/>
          </a:xfrm>
        </p:grpSpPr>
        <p:sp>
          <p:nvSpPr>
            <p:cNvPr id="26" name="矩形: 圆角 6">
              <a:extLst>
                <a:ext uri="{FF2B5EF4-FFF2-40B4-BE49-F238E27FC236}">
                  <a16:creationId xmlns:a16="http://schemas.microsoft.com/office/drawing/2014/main" id="{89312621-FCDE-489D-B9BD-5105F83D13E8}"/>
                </a:ext>
              </a:extLst>
            </p:cNvPr>
            <p:cNvSpPr/>
            <p:nvPr/>
          </p:nvSpPr>
          <p:spPr>
            <a:xfrm>
              <a:off x="2252448" y="888516"/>
              <a:ext cx="6937700" cy="3087501"/>
            </a:xfrm>
            <a:prstGeom prst="roundRect">
              <a:avLst>
                <a:gd name="adj" fmla="val 19216"/>
              </a:avLst>
            </a:prstGeom>
            <a:solidFill>
              <a:schemeClr val="bg1">
                <a:alpha val="92000"/>
              </a:schemeClr>
            </a:solidFill>
            <a:ln w="38100"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+mn-lt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98076F9-5101-4DF2-922B-C83971F9A238}"/>
                </a:ext>
              </a:extLst>
            </p:cNvPr>
            <p:cNvGrpSpPr/>
            <p:nvPr/>
          </p:nvGrpSpPr>
          <p:grpSpPr>
            <a:xfrm>
              <a:off x="4502099" y="1090460"/>
              <a:ext cx="2438401" cy="744415"/>
              <a:chOff x="2862941" y="1337836"/>
              <a:chExt cx="2438402" cy="744415"/>
            </a:xfrm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1615ACD7-54DC-474C-8D16-8C90E73CE831}"/>
                  </a:ext>
                </a:extLst>
              </p:cNvPr>
              <p:cNvSpPr/>
              <p:nvPr/>
            </p:nvSpPr>
            <p:spPr>
              <a:xfrm>
                <a:off x="2862941" y="1337836"/>
                <a:ext cx="2438402" cy="744415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F74CE8C-A72A-4238-AC0A-9A2BCCCD68B8}"/>
                  </a:ext>
                </a:extLst>
              </p:cNvPr>
              <p:cNvSpPr txBox="1"/>
              <p:nvPr/>
            </p:nvSpPr>
            <p:spPr>
              <a:xfrm>
                <a:off x="3503150" y="1449128"/>
                <a:ext cx="994183" cy="5541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TOÁN</a:t>
                </a:r>
              </a:p>
            </p:txBody>
          </p:sp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872CCF9-8833-4E68-A220-9F61D7D90A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592" r="62604"/>
            <a:stretch/>
          </p:blipFill>
          <p:spPr>
            <a:xfrm flipH="1">
              <a:off x="8873623" y="2870328"/>
              <a:ext cx="1301992" cy="1057550"/>
            </a:xfrm>
            <a:prstGeom prst="rect">
              <a:avLst/>
            </a:prstGeom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B3DEC566-1908-4010-900B-EDE93C278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1379" y1="28621" x2="31379" y2="28621"/>
                        <a14:foregroundMark x1="27931" y1="26897" x2="32759" y2="31034"/>
                        <a14:foregroundMark x1="52069" y1="22759" x2="52069" y2="22759"/>
                        <a14:foregroundMark x1="70000" y1="23448" x2="70000" y2="23448"/>
                        <a14:foregroundMark x1="74138" y1="36897" x2="74138" y2="36897"/>
                        <a14:foregroundMark x1="80690" y1="50690" x2="80690" y2="50690"/>
                        <a14:foregroundMark x1="75172" y1="66552" x2="75172" y2="66552"/>
                        <a14:foregroundMark x1="63448" y1="75862" x2="63448" y2="75862"/>
                        <a14:foregroundMark x1="51724" y1="78966" x2="51724" y2="78966"/>
                        <a14:foregroundMark x1="30345" y1="75517" x2="30345" y2="75517"/>
                        <a14:foregroundMark x1="21379" y1="57241" x2="21379" y2="57241"/>
                        <a14:foregroundMark x1="20345" y1="45172" x2="20345" y2="45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986" y="-174895"/>
            <a:ext cx="2017472" cy="201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28060" y="2221405"/>
            <a:ext cx="91261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93340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573D4961-A839-46AA-AAB3-33A5B93AE4E2}"/>
              </a:ext>
            </a:extLst>
          </p:cNvPr>
          <p:cNvSpPr/>
          <p:nvPr/>
        </p:nvSpPr>
        <p:spPr>
          <a:xfrm>
            <a:off x="1686502" y="147124"/>
            <a:ext cx="864682" cy="745415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3199" b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523802-30B5-460B-945E-D3454E110E00}"/>
              </a:ext>
            </a:extLst>
          </p:cNvPr>
          <p:cNvSpPr txBox="1"/>
          <p:nvPr/>
        </p:nvSpPr>
        <p:spPr>
          <a:xfrm>
            <a:off x="1935568" y="269058"/>
            <a:ext cx="738102" cy="6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599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312918-B0F4-4970-802E-1747DAF1C93E}"/>
              </a:ext>
            </a:extLst>
          </p:cNvPr>
          <p:cNvSpPr txBox="1"/>
          <p:nvPr/>
        </p:nvSpPr>
        <p:spPr>
          <a:xfrm>
            <a:off x="2579758" y="335286"/>
            <a:ext cx="7288141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599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cách đọc số thích hợp:</a:t>
            </a:r>
            <a:endParaRPr lang="en-US" sz="3599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977E1A-9591-41E7-BC0C-FB61F9504344}"/>
              </a:ext>
            </a:extLst>
          </p:cNvPr>
          <p:cNvSpPr txBox="1"/>
          <p:nvPr/>
        </p:nvSpPr>
        <p:spPr>
          <a:xfrm>
            <a:off x="7797836" y="2046095"/>
            <a:ext cx="2783980" cy="6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599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+ 30 = 70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F00C6B-ECA0-486A-B5A4-5F23455406C9}"/>
              </a:ext>
            </a:extLst>
          </p:cNvPr>
          <p:cNvSpPr txBox="1"/>
          <p:nvPr/>
        </p:nvSpPr>
        <p:spPr>
          <a:xfrm>
            <a:off x="3082831" y="2841325"/>
            <a:ext cx="2783980" cy="6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599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40 , 30 , 70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E82FF8-88B2-4816-BE99-2E3B2465B9A4}"/>
              </a:ext>
            </a:extLst>
          </p:cNvPr>
          <p:cNvSpPr txBox="1"/>
          <p:nvPr/>
        </p:nvSpPr>
        <p:spPr>
          <a:xfrm>
            <a:off x="7797836" y="2585717"/>
            <a:ext cx="2783980" cy="6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599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+ 40 = 70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7C5F34-26EF-4532-A976-767536D3CECF}"/>
              </a:ext>
            </a:extLst>
          </p:cNvPr>
          <p:cNvSpPr txBox="1"/>
          <p:nvPr/>
        </p:nvSpPr>
        <p:spPr>
          <a:xfrm>
            <a:off x="7797836" y="3088347"/>
            <a:ext cx="2783980" cy="6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599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70 - 40 = 30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9C9434-58C0-4B27-8181-ECFA3E1AD6D6}"/>
              </a:ext>
            </a:extLst>
          </p:cNvPr>
          <p:cNvSpPr txBox="1"/>
          <p:nvPr/>
        </p:nvSpPr>
        <p:spPr>
          <a:xfrm>
            <a:off x="7797836" y="3627969"/>
            <a:ext cx="2783980" cy="6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599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70 - 30 = 40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8532342-3070-4A52-82CA-E9B5BE94EC7F}"/>
              </a:ext>
            </a:extLst>
          </p:cNvPr>
          <p:cNvSpPr/>
          <p:nvPr/>
        </p:nvSpPr>
        <p:spPr>
          <a:xfrm>
            <a:off x="1006880" y="1346207"/>
            <a:ext cx="1857375" cy="9525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12 456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BA04FB6-2BDD-4EE0-9EF6-5E30485EB003}"/>
              </a:ext>
            </a:extLst>
          </p:cNvPr>
          <p:cNvSpPr/>
          <p:nvPr/>
        </p:nvSpPr>
        <p:spPr>
          <a:xfrm>
            <a:off x="3872151" y="1366306"/>
            <a:ext cx="1857375" cy="9525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12 156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DABB83E-B7E7-457E-9227-DC38E38E1E48}"/>
              </a:ext>
            </a:extLst>
          </p:cNvPr>
          <p:cNvSpPr/>
          <p:nvPr/>
        </p:nvSpPr>
        <p:spPr>
          <a:xfrm>
            <a:off x="6571954" y="1397256"/>
            <a:ext cx="1857375" cy="9525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8 999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6E7F169-27F6-4610-AAAE-F4EA13425A09}"/>
              </a:ext>
            </a:extLst>
          </p:cNvPr>
          <p:cNvSpPr/>
          <p:nvPr/>
        </p:nvSpPr>
        <p:spPr>
          <a:xfrm>
            <a:off x="9115424" y="1399409"/>
            <a:ext cx="1857375" cy="9525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22 015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E1F9CC3-6A40-4887-BEAC-028234B254A5}"/>
              </a:ext>
            </a:extLst>
          </p:cNvPr>
          <p:cNvSpPr/>
          <p:nvPr/>
        </p:nvSpPr>
        <p:spPr>
          <a:xfrm>
            <a:off x="981075" y="3362325"/>
            <a:ext cx="2543175" cy="10953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E09767B-7F7B-4E4B-8046-62C529763CBB}"/>
              </a:ext>
            </a:extLst>
          </p:cNvPr>
          <p:cNvSpPr/>
          <p:nvPr/>
        </p:nvSpPr>
        <p:spPr>
          <a:xfrm>
            <a:off x="3743326" y="3390900"/>
            <a:ext cx="2343150" cy="10953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373C067-0E23-465E-9929-B526A6448A32}"/>
              </a:ext>
            </a:extLst>
          </p:cNvPr>
          <p:cNvSpPr/>
          <p:nvPr/>
        </p:nvSpPr>
        <p:spPr>
          <a:xfrm>
            <a:off x="6324600" y="3362325"/>
            <a:ext cx="2352085" cy="10953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1F0A9BB-EAAA-43B8-8886-E19A6FAE15F3}"/>
              </a:ext>
            </a:extLst>
          </p:cNvPr>
          <p:cNvSpPr/>
          <p:nvPr/>
        </p:nvSpPr>
        <p:spPr>
          <a:xfrm>
            <a:off x="8896350" y="3343275"/>
            <a:ext cx="2295525" cy="10953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66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  <p:bldP spid="11" grpId="0"/>
      <p:bldP spid="14" grpId="0"/>
      <p:bldP spid="15" grpId="0"/>
      <p:bldP spid="16" grpId="0"/>
      <p:bldP spid="17" grpId="0"/>
      <p:bldP spid="4" grpId="0" animBg="1"/>
      <p:bldP spid="20" grpId="0" animBg="1"/>
      <p:bldP spid="21" grpId="0" animBg="1"/>
      <p:bldP spid="22" grpId="0" animBg="1"/>
      <p:bldP spid="5" grpId="0" animBg="1"/>
      <p:bldP spid="23" grpId="0" animBg="1"/>
      <p:bldP spid="24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A3594FC-5D03-460F-9490-8D1A72ACFC86}"/>
              </a:ext>
            </a:extLst>
          </p:cNvPr>
          <p:cNvSpPr/>
          <p:nvPr/>
        </p:nvSpPr>
        <p:spPr>
          <a:xfrm>
            <a:off x="234398" y="308907"/>
            <a:ext cx="11957602" cy="5539444"/>
          </a:xfrm>
          <a:prstGeom prst="roundRect">
            <a:avLst>
              <a:gd name="adj" fmla="val 2493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>
              <a:defRPr/>
            </a:pPr>
            <a:endParaRPr lang="en-US" kern="0">
              <a:solidFill>
                <a:prstClr val="white"/>
              </a:solidFill>
              <a:latin typeface="#9Slide02 Noi dung dai"/>
            </a:endParaRP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573D4961-A839-46AA-AAB3-33A5B93AE4E2}"/>
              </a:ext>
            </a:extLst>
          </p:cNvPr>
          <p:cNvSpPr/>
          <p:nvPr/>
        </p:nvSpPr>
        <p:spPr>
          <a:xfrm>
            <a:off x="705427" y="632899"/>
            <a:ext cx="864682" cy="745415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>
              <a:defRPr/>
            </a:pPr>
            <a:endParaRPr lang="en-US" sz="3199" b="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523802-30B5-460B-945E-D3454E110E00}"/>
              </a:ext>
            </a:extLst>
          </p:cNvPr>
          <p:cNvSpPr txBox="1"/>
          <p:nvPr/>
        </p:nvSpPr>
        <p:spPr>
          <a:xfrm>
            <a:off x="916393" y="802458"/>
            <a:ext cx="738102" cy="6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>
              <a:defRPr/>
            </a:pPr>
            <a:r>
              <a:rPr lang="en-US" sz="3599" b="1" dirty="0">
                <a:solidFill>
                  <a:srgbClr val="FFFFFF"/>
                </a:solidFill>
                <a:latin typeface="Calibri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312918-B0F4-4970-802E-1747DAF1C93E}"/>
              </a:ext>
            </a:extLst>
          </p:cNvPr>
          <p:cNvSpPr txBox="1"/>
          <p:nvPr/>
        </p:nvSpPr>
        <p:spPr>
          <a:xfrm>
            <a:off x="1570109" y="830586"/>
            <a:ext cx="3832840" cy="6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>
              <a:defRPr/>
            </a:pPr>
            <a:r>
              <a:rPr lang="en-US" sz="35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59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599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95EA7C-1468-4A83-AB13-A6375B75B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912" y="1900237"/>
            <a:ext cx="10082213" cy="75526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1B1E913-D8D1-4ED8-A9B5-C8C138CD4C86}"/>
              </a:ext>
            </a:extLst>
          </p:cNvPr>
          <p:cNvSpPr txBox="1"/>
          <p:nvPr/>
        </p:nvSpPr>
        <p:spPr>
          <a:xfrm>
            <a:off x="1219200" y="3829050"/>
            <a:ext cx="10086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0379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A3594FC-5D03-460F-9490-8D1A72ACFC86}"/>
              </a:ext>
            </a:extLst>
          </p:cNvPr>
          <p:cNvSpPr/>
          <p:nvPr/>
        </p:nvSpPr>
        <p:spPr>
          <a:xfrm>
            <a:off x="357808" y="109296"/>
            <a:ext cx="11599793" cy="6274601"/>
          </a:xfrm>
          <a:prstGeom prst="roundRect">
            <a:avLst>
              <a:gd name="adj" fmla="val 20568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>
              <a:defRPr/>
            </a:pPr>
            <a:endParaRPr lang="en-US" sz="2000" kern="0">
              <a:solidFill>
                <a:srgbClr val="000000"/>
              </a:solidFill>
              <a:latin typeface="#9Slide02 Noi dung da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862317-B7A6-4033-8B1D-91EE6F5FF4BE}"/>
              </a:ext>
            </a:extLst>
          </p:cNvPr>
          <p:cNvSpPr txBox="1"/>
          <p:nvPr/>
        </p:nvSpPr>
        <p:spPr>
          <a:xfrm>
            <a:off x="1761006" y="547392"/>
            <a:ext cx="9514269" cy="44319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217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defTabSz="914217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Mai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rằng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defTabSz="914217"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nghìn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8.</a:t>
            </a:r>
          </a:p>
          <a:p>
            <a:pPr defTabSz="914217"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6.</a:t>
            </a:r>
          </a:p>
          <a:p>
            <a:pPr algn="just" defTabSz="914217"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4.</a:t>
            </a:r>
          </a:p>
          <a:p>
            <a:pPr defTabSz="914217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defTabSz="914217"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64 301    B. 80 458    C. 82 361    D. 83 405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4D0576E-AA86-4114-8663-498C4868944B}"/>
              </a:ext>
            </a:extLst>
          </p:cNvPr>
          <p:cNvGrpSpPr/>
          <p:nvPr/>
        </p:nvGrpSpPr>
        <p:grpSpPr>
          <a:xfrm>
            <a:off x="-148969" y="275025"/>
            <a:ext cx="1802806" cy="1227650"/>
            <a:chOff x="410370" y="-101253"/>
            <a:chExt cx="1803223" cy="1227934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8A57938-360B-41C5-A26E-E29DC10D66C9}"/>
                </a:ext>
              </a:extLst>
            </p:cNvPr>
            <p:cNvSpPr/>
            <p:nvPr/>
          </p:nvSpPr>
          <p:spPr>
            <a:xfrm>
              <a:off x="1474929" y="171177"/>
              <a:ext cx="738664" cy="738664"/>
            </a:xfrm>
            <a:prstGeom prst="ellipse">
              <a:avLst/>
            </a:prstGeom>
            <a:solidFill>
              <a:srgbClr val="ED556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17">
                <a:defRPr/>
              </a:pPr>
              <a:r>
                <a:rPr lang="en-US" sz="3599" b="1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94DC4FB7-07B8-42CB-899E-B362193AFD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370" y="-101253"/>
              <a:ext cx="1227934" cy="1227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3544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A3594FC-5D03-460F-9490-8D1A72ACFC86}"/>
              </a:ext>
            </a:extLst>
          </p:cNvPr>
          <p:cNvSpPr/>
          <p:nvPr/>
        </p:nvSpPr>
        <p:spPr>
          <a:xfrm>
            <a:off x="357808" y="109296"/>
            <a:ext cx="11599793" cy="6274601"/>
          </a:xfrm>
          <a:prstGeom prst="roundRect">
            <a:avLst>
              <a:gd name="adj" fmla="val 20568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862317-B7A6-4033-8B1D-91EE6F5FF4BE}"/>
              </a:ext>
            </a:extLst>
          </p:cNvPr>
          <p:cNvSpPr txBox="1"/>
          <p:nvPr/>
        </p:nvSpPr>
        <p:spPr>
          <a:xfrm>
            <a:off x="1761006" y="547392"/>
            <a:ext cx="9514269" cy="4924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Mai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64 301, 80 458, 82 361, 83 405,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8.</a:t>
            </a: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6.</a:t>
            </a:r>
          </a:p>
          <a:p>
            <a:pPr marL="0" marR="0" lvl="0" indent="0" algn="just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4.</a:t>
            </a: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64 301    B. 80 458    C. 82 361    D. 83 405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4D0576E-AA86-4114-8663-498C4868944B}"/>
              </a:ext>
            </a:extLst>
          </p:cNvPr>
          <p:cNvGrpSpPr/>
          <p:nvPr/>
        </p:nvGrpSpPr>
        <p:grpSpPr>
          <a:xfrm>
            <a:off x="-148969" y="275025"/>
            <a:ext cx="1802806" cy="1227650"/>
            <a:chOff x="410370" y="-101253"/>
            <a:chExt cx="1803223" cy="1227934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8A57938-360B-41C5-A26E-E29DC10D66C9}"/>
                </a:ext>
              </a:extLst>
            </p:cNvPr>
            <p:cNvSpPr/>
            <p:nvPr/>
          </p:nvSpPr>
          <p:spPr>
            <a:xfrm>
              <a:off x="1474929" y="171177"/>
              <a:ext cx="738664" cy="738664"/>
            </a:xfrm>
            <a:prstGeom prst="ellipse">
              <a:avLst/>
            </a:prstGeom>
            <a:solidFill>
              <a:srgbClr val="ED556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99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</a:p>
          </p:txBody>
        </p:sp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94DC4FB7-07B8-42CB-899E-B362193AFD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370" y="-101253"/>
              <a:ext cx="1227934" cy="1227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7139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791</TotalTime>
  <Words>923</Words>
  <Application>Microsoft Office PowerPoint</Application>
  <PresentationFormat>Widescreen</PresentationFormat>
  <Paragraphs>138</Paragraphs>
  <Slides>20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20</vt:i4>
      </vt:variant>
    </vt:vector>
  </HeadingPairs>
  <TitlesOfParts>
    <vt:vector size="41" baseType="lpstr">
      <vt:lpstr>等线</vt:lpstr>
      <vt:lpstr>#9Slide02 Noi dung dai</vt:lpstr>
      <vt:lpstr>.VnHelvetInsH</vt:lpstr>
      <vt:lpstr>.VnTime</vt:lpstr>
      <vt:lpstr>Arial</vt:lpstr>
      <vt:lpstr>Calibri</vt:lpstr>
      <vt:lpstr>Calibri Light</vt:lpstr>
      <vt:lpstr>ITC Avant Garde Std Bk</vt:lpstr>
      <vt:lpstr>MStiffHei PRC UltraBold</vt:lpstr>
      <vt:lpstr>Times New Roman</vt:lpstr>
      <vt:lpstr>华康海报体W12(P)</vt:lpstr>
      <vt:lpstr>字魂59号-创粗黑</vt:lpstr>
      <vt:lpstr>1_Office Theme</vt:lpstr>
      <vt:lpstr>5_Office Theme</vt:lpstr>
      <vt:lpstr>6_Office Theme</vt:lpstr>
      <vt:lpstr>7_Office Theme</vt:lpstr>
      <vt:lpstr>2_Office Theme</vt:lpstr>
      <vt:lpstr>3_Office Theme</vt:lpstr>
      <vt:lpstr>4_Office Theme</vt:lpstr>
      <vt:lpstr>8_Office Theme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64</cp:revision>
  <dcterms:created xsi:type="dcterms:W3CDTF">2022-11-26T13:36:43Z</dcterms:created>
  <dcterms:modified xsi:type="dcterms:W3CDTF">2025-03-06T06:39:48Z</dcterms:modified>
</cp:coreProperties>
</file>