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</p:sldMasterIdLst>
  <p:notesMasterIdLst>
    <p:notesMasterId r:id="rId35"/>
  </p:notesMasterIdLst>
  <p:sldIdLst>
    <p:sldId id="315" r:id="rId4"/>
    <p:sldId id="316" r:id="rId5"/>
    <p:sldId id="311" r:id="rId6"/>
    <p:sldId id="542" r:id="rId7"/>
    <p:sldId id="530" r:id="rId8"/>
    <p:sldId id="531" r:id="rId9"/>
    <p:sldId id="544" r:id="rId10"/>
    <p:sldId id="317" r:id="rId11"/>
    <p:sldId id="535" r:id="rId12"/>
    <p:sldId id="320" r:id="rId13"/>
    <p:sldId id="541" r:id="rId14"/>
    <p:sldId id="326" r:id="rId15"/>
    <p:sldId id="339" r:id="rId16"/>
    <p:sldId id="536" r:id="rId17"/>
    <p:sldId id="537" r:id="rId18"/>
    <p:sldId id="328" r:id="rId19"/>
    <p:sldId id="337" r:id="rId20"/>
    <p:sldId id="349" r:id="rId21"/>
    <p:sldId id="372" r:id="rId22"/>
    <p:sldId id="373" r:id="rId23"/>
    <p:sldId id="377" r:id="rId24"/>
    <p:sldId id="545" r:id="rId25"/>
    <p:sldId id="378" r:id="rId26"/>
    <p:sldId id="538" r:id="rId27"/>
    <p:sldId id="354" r:id="rId28"/>
    <p:sldId id="356" r:id="rId29"/>
    <p:sldId id="370" r:id="rId30"/>
    <p:sldId id="540" r:id="rId31"/>
    <p:sldId id="539" r:id="rId32"/>
    <p:sldId id="529" r:id="rId33"/>
    <p:sldId id="2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BDBC5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26" autoAdjust="0"/>
  </p:normalViewPr>
  <p:slideViewPr>
    <p:cSldViewPr snapToGrid="0">
      <p:cViewPr varScale="1">
        <p:scale>
          <a:sx n="64" d="100"/>
          <a:sy n="64" d="100"/>
        </p:scale>
        <p:origin x="12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4BB47-5CC4-47C8-9D35-C43D78A4D05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6AFE9-0DDE-4A1C-A6E9-42819EBF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09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2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1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14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5995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5587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9369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4768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Tranh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minh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hoạ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hình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ảnh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lớp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khiếm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thính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đang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làm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theo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1800" b="0" i="0" u="none" strike="noStrike" dirty="0">
                <a:solidFill>
                  <a:srgbClr val="6165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08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AFE9-0DDE-4A1C-A6E9-42819EBF0C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6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91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62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80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5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33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435429" y="370114"/>
            <a:ext cx="11321142" cy="6117772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941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7F90-DCA8-4F0F-AED0-0128FC1F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9150-6F72-42C2-91D3-4C25D797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E484-8968-46B2-9B74-6D621055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F581-C22C-4DFC-A144-6BC547E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BA3C-8BA4-4077-BCC2-96D2FBB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81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67C0-EBFA-40E3-9FB7-55D4A7F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BD9F-9EF4-447D-81B6-5345266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0AD7-91E5-4E35-8A20-1BB927F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F6CA-AAEC-4EDE-8EE6-97D944F4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A13-CC13-419C-BC68-286608ED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8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45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AC79-9E90-4CE5-9B2F-42D89D7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64DB-AAB9-4493-A22A-1A85518B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DAAE-A14A-4964-BA0F-DC2A569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D8C-4381-4DB8-971C-A70B31D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A943-81B4-49FF-9FD9-5B43955D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09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71CE-A705-4632-9B8F-4AE651C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A1E5-7B7B-4E41-B023-7665FC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29C0D-A115-4BBA-882D-0AD98D4F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A0A-916B-417B-AA62-37209B3C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0EBF-2054-425F-B393-E438A00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85757-87E9-42CD-8142-29E7CA86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3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B361-0A1A-4397-9A98-3874C8D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E12-3BF7-4F16-8DBC-058A0A60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2F9DD-2673-4574-B174-DC46B224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ADD7-678D-4833-8034-02EBC26B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9C76-DBF6-4620-8043-028295E5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F2B21-ED87-4964-992A-7124DD1A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B29EA-C904-4A38-AB0F-BBACD6D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CA08B-82C2-419F-997F-A19BC0CC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1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F00B-906A-4DB3-B271-593EB1D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70341-60E5-4EC6-97F1-07DDABF9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26473-42BE-4EB3-B3E6-8A28151A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7F90B-1D8F-43E6-9339-2E7A86BE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65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92F32-DB70-449D-8D72-D56D2F5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E639-C139-4B98-83E0-831820F1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E341-9B86-48D3-9BD9-E7945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57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F05C-1E3C-4A51-AA93-11086C4A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D414-B59E-4B0E-AE8D-10817270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5EC0-1CCF-4E4C-9C13-39789B95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88994-13E6-4AF6-8441-64BE7B3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0BEE-4E23-4FD6-8E39-E684746D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F1AF4-6624-469D-8C9C-3CD6F71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40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94B3-8B2B-4DB1-87D8-729DDF9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4B598-5E2E-45B0-A1A6-ABF0141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FF27-C723-41C2-97EB-D304038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968EF-A833-4B32-A11C-1C830C0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D905-3AF8-498E-93C1-E2A630A4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1E5AC-944C-49D4-991D-D46479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79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5F7-072C-48D7-9703-95EF6292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CC0B-F6FD-43A0-A10C-72F638725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8AFB-08B6-41D0-8304-7AE0BE33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5E2C-FA0B-4A9A-B7AC-895FD98C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3740-351E-4663-891B-9626CBCA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95BF-4E14-457C-95A2-5A0E652F5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7B2-0E34-4099-BF8B-E4FAAA519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62A0-44DB-4C4D-8B8D-4CE0674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D4CD-E29B-42DA-92DE-85AAFBF8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2BCD-061F-4114-A129-154CC35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3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8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3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8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8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0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2D68548-5FBE-42C9-AE40-1A1507E8B14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25CAB-E290-477C-9E46-23261BD0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EDF8F-EC68-4A76-9CEE-FA48721E9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DA6D-F8D9-456F-A0BC-441A2D1EA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4EFA-8564-4BBA-B33A-0AE029A904D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DDA0E-7E05-499C-A487-85D1C5E1E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1136E-7A47-43AB-B0D5-2CA7B2092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6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2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8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sv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5" y="206478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B1D1BE-5E06-89AC-F2CD-A2A74B7B8024}"/>
              </a:ext>
            </a:extLst>
          </p:cNvPr>
          <p:cNvSpPr/>
          <p:nvPr/>
        </p:nvSpPr>
        <p:spPr>
          <a:xfrm>
            <a:off x="2322227" y="783533"/>
            <a:ext cx="6915379" cy="358674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E9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0" y="2002972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FB81C2-2FC9-48B9-F4F7-AEF4ECF5A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771" y="308994"/>
            <a:ext cx="7527784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7797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B1D1BE-5E06-89AC-F2CD-A2A74B7B8024}"/>
              </a:ext>
            </a:extLst>
          </p:cNvPr>
          <p:cNvSpPr/>
          <p:nvPr/>
        </p:nvSpPr>
        <p:spPr>
          <a:xfrm>
            <a:off x="2077409" y="912174"/>
            <a:ext cx="7920650" cy="31137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E9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934" y="152335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58266" y="2143674"/>
            <a:ext cx="12192000" cy="4855028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6631CF-A340-3201-5E82-FE173710ED83}"/>
              </a:ext>
            </a:extLst>
          </p:cNvPr>
          <p:cNvGrpSpPr/>
          <p:nvPr/>
        </p:nvGrpSpPr>
        <p:grpSpPr>
          <a:xfrm>
            <a:off x="2287346" y="1143001"/>
            <a:ext cx="7439164" cy="2369126"/>
            <a:chOff x="1727199" y="1855788"/>
            <a:chExt cx="9259153" cy="3146425"/>
          </a:xfrm>
        </p:grpSpPr>
        <p:sp>
          <p:nvSpPr>
            <p:cNvPr id="4" name="同侧圆角矩形 2">
              <a:extLst>
                <a:ext uri="{FF2B5EF4-FFF2-40B4-BE49-F238E27FC236}">
                  <a16:creationId xmlns:a16="http://schemas.microsoft.com/office/drawing/2014/main" id="{C4EA4D36-C316-2B47-FD76-EDF657117C37}"/>
                </a:ext>
              </a:extLst>
            </p:cNvPr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同侧圆角矩形 1">
              <a:extLst>
                <a:ext uri="{FF2B5EF4-FFF2-40B4-BE49-F238E27FC236}">
                  <a16:creationId xmlns:a16="http://schemas.microsoft.com/office/drawing/2014/main" id="{E1CDFBA7-8CF5-C7DD-EF69-5080A7036A96}"/>
                </a:ext>
              </a:extLst>
            </p:cNvPr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8A35B56-7E55-0CFE-E193-F9B4B47D8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573" y="1279922"/>
            <a:ext cx="6141027" cy="20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9743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26" y="1868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200626" y="245328"/>
            <a:ext cx="11790748" cy="6332118"/>
          </a:xfrm>
          <a:custGeom>
            <a:avLst/>
            <a:gdLst>
              <a:gd name="connsiteX0" fmla="*/ 0 w 11790748"/>
              <a:gd name="connsiteY0" fmla="*/ 0 h 6332118"/>
              <a:gd name="connsiteX1" fmla="*/ 0 w 11790748"/>
              <a:gd name="connsiteY1" fmla="*/ 0 h 6332118"/>
              <a:gd name="connsiteX2" fmla="*/ 11790748 w 11790748"/>
              <a:gd name="connsiteY2" fmla="*/ 0 h 6332118"/>
              <a:gd name="connsiteX3" fmla="*/ 11790748 w 11790748"/>
              <a:gd name="connsiteY3" fmla="*/ 0 h 6332118"/>
              <a:gd name="connsiteX4" fmla="*/ 11790748 w 11790748"/>
              <a:gd name="connsiteY4" fmla="*/ 6332118 h 6332118"/>
              <a:gd name="connsiteX5" fmla="*/ 11790748 w 11790748"/>
              <a:gd name="connsiteY5" fmla="*/ 6332118 h 6332118"/>
              <a:gd name="connsiteX6" fmla="*/ 0 w 11790748"/>
              <a:gd name="connsiteY6" fmla="*/ 6332118 h 6332118"/>
              <a:gd name="connsiteX7" fmla="*/ 0 w 11790748"/>
              <a:gd name="connsiteY7" fmla="*/ 6332118 h 6332118"/>
              <a:gd name="connsiteX8" fmla="*/ 0 w 11790748"/>
              <a:gd name="connsiteY8" fmla="*/ 0 h 6332118"/>
              <a:gd name="connsiteX0" fmla="*/ 0 w 11790748"/>
              <a:gd name="connsiteY0" fmla="*/ 0 h 6332118"/>
              <a:gd name="connsiteX1" fmla="*/ 0 w 11790748"/>
              <a:gd name="connsiteY1" fmla="*/ 0 h 6332118"/>
              <a:gd name="connsiteX2" fmla="*/ 11790748 w 11790748"/>
              <a:gd name="connsiteY2" fmla="*/ 0 h 6332118"/>
              <a:gd name="connsiteX3" fmla="*/ 11790748 w 11790748"/>
              <a:gd name="connsiteY3" fmla="*/ 0 h 6332118"/>
              <a:gd name="connsiteX4" fmla="*/ 11790748 w 11790748"/>
              <a:gd name="connsiteY4" fmla="*/ 6332118 h 6332118"/>
              <a:gd name="connsiteX5" fmla="*/ 11790748 w 11790748"/>
              <a:gd name="connsiteY5" fmla="*/ 6332118 h 6332118"/>
              <a:gd name="connsiteX6" fmla="*/ 0 w 11790748"/>
              <a:gd name="connsiteY6" fmla="*/ 6332118 h 6332118"/>
              <a:gd name="connsiteX7" fmla="*/ 0 w 11790748"/>
              <a:gd name="connsiteY7" fmla="*/ 6332118 h 6332118"/>
              <a:gd name="connsiteX8" fmla="*/ 0 w 11790748"/>
              <a:gd name="connsiteY8" fmla="*/ 0 h 633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748" h="6332118" fill="none" extrusionOk="0">
                <a:moveTo>
                  <a:pt x="0" y="0"/>
                </a:moveTo>
                <a:lnTo>
                  <a:pt x="0" y="0"/>
                </a:lnTo>
                <a:cubicBezTo>
                  <a:pt x="3173140" y="-97083"/>
                  <a:pt x="6564411" y="382130"/>
                  <a:pt x="11790748" y="0"/>
                </a:cubicBezTo>
                <a:lnTo>
                  <a:pt x="11790748" y="0"/>
                </a:lnTo>
                <a:cubicBezTo>
                  <a:pt x="11734104" y="790595"/>
                  <a:pt x="11974298" y="3807143"/>
                  <a:pt x="11790748" y="6332118"/>
                </a:cubicBezTo>
                <a:lnTo>
                  <a:pt x="11790748" y="6332118"/>
                </a:lnTo>
                <a:cubicBezTo>
                  <a:pt x="6023112" y="6307159"/>
                  <a:pt x="3312698" y="6405231"/>
                  <a:pt x="0" y="6332118"/>
                </a:cubicBezTo>
                <a:lnTo>
                  <a:pt x="0" y="6332118"/>
                </a:lnTo>
                <a:cubicBezTo>
                  <a:pt x="-193303" y="5569715"/>
                  <a:pt x="-34249" y="3010984"/>
                  <a:pt x="0" y="0"/>
                </a:cubicBezTo>
                <a:close/>
              </a:path>
              <a:path w="11790748" h="6332118" stroke="0" extrusionOk="0">
                <a:moveTo>
                  <a:pt x="0" y="0"/>
                </a:moveTo>
                <a:lnTo>
                  <a:pt x="0" y="0"/>
                </a:lnTo>
                <a:cubicBezTo>
                  <a:pt x="2055934" y="-520169"/>
                  <a:pt x="6418692" y="431692"/>
                  <a:pt x="11790748" y="0"/>
                </a:cubicBezTo>
                <a:lnTo>
                  <a:pt x="11790748" y="0"/>
                </a:lnTo>
                <a:cubicBezTo>
                  <a:pt x="11882942" y="2862549"/>
                  <a:pt x="11546428" y="4501343"/>
                  <a:pt x="11790748" y="6332118"/>
                </a:cubicBezTo>
                <a:lnTo>
                  <a:pt x="11790748" y="6332118"/>
                </a:lnTo>
                <a:cubicBezTo>
                  <a:pt x="6940810" y="6408987"/>
                  <a:pt x="5413792" y="6533896"/>
                  <a:pt x="0" y="6332118"/>
                </a:cubicBezTo>
                <a:lnTo>
                  <a:pt x="0" y="6332118"/>
                </a:lnTo>
                <a:cubicBezTo>
                  <a:pt x="-184532" y="4069388"/>
                  <a:pt x="-56800" y="1103219"/>
                  <a:pt x="0" y="0"/>
                </a:cubicBezTo>
                <a:close/>
              </a:path>
              <a:path w="11790748" h="6332118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3742362" y="-243721"/>
                  <a:pt x="6345454" y="26422"/>
                  <a:pt x="11790748" y="0"/>
                </a:cubicBezTo>
                <a:lnTo>
                  <a:pt x="11790748" y="0"/>
                </a:lnTo>
                <a:cubicBezTo>
                  <a:pt x="11878795" y="1151463"/>
                  <a:pt x="11790421" y="4113045"/>
                  <a:pt x="11790748" y="6332118"/>
                </a:cubicBezTo>
                <a:lnTo>
                  <a:pt x="11790748" y="6332118"/>
                </a:lnTo>
                <a:cubicBezTo>
                  <a:pt x="6815514" y="6360614"/>
                  <a:pt x="5281513" y="6436542"/>
                  <a:pt x="0" y="6332118"/>
                </a:cubicBezTo>
                <a:lnTo>
                  <a:pt x="0" y="6332118"/>
                </a:lnTo>
                <a:cubicBezTo>
                  <a:pt x="243" y="6045759"/>
                  <a:pt x="117827" y="24746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1304220"/>
                      <a:gd name="connsiteY0" fmla="*/ 0 h 6332118"/>
                      <a:gd name="connsiteX1" fmla="*/ 0 w 11304220"/>
                      <a:gd name="connsiteY1" fmla="*/ 0 h 6332118"/>
                      <a:gd name="connsiteX2" fmla="*/ 11304220 w 11304220"/>
                      <a:gd name="connsiteY2" fmla="*/ 0 h 6332118"/>
                      <a:gd name="connsiteX3" fmla="*/ 11304220 w 11304220"/>
                      <a:gd name="connsiteY3" fmla="*/ 0 h 6332118"/>
                      <a:gd name="connsiteX4" fmla="*/ 11304220 w 11304220"/>
                      <a:gd name="connsiteY4" fmla="*/ 6332118 h 6332118"/>
                      <a:gd name="connsiteX5" fmla="*/ 11304220 w 11304220"/>
                      <a:gd name="connsiteY5" fmla="*/ 6332118 h 6332118"/>
                      <a:gd name="connsiteX6" fmla="*/ 0 w 11304220"/>
                      <a:gd name="connsiteY6" fmla="*/ 6332118 h 6332118"/>
                      <a:gd name="connsiteX7" fmla="*/ 0 w 11304220"/>
                      <a:gd name="connsiteY7" fmla="*/ 6332118 h 6332118"/>
                      <a:gd name="connsiteX8" fmla="*/ 0 w 11304220"/>
                      <a:gd name="connsiteY8" fmla="*/ 0 h 633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4220" h="633211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3507532" y="-126796"/>
                          <a:pt x="6123492" y="-73671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430192" y="807689"/>
                          <a:pt x="11167876" y="3673859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300543" y="6307159"/>
                          <a:pt x="3465320" y="6405231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4539" y="5542981"/>
                          <a:pt x="65979" y="2526393"/>
                          <a:pt x="0" y="0"/>
                        </a:cubicBezTo>
                        <a:close/>
                      </a:path>
                      <a:path w="11304220" h="633211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104676" y="-159798"/>
                          <a:pt x="5776547" y="169519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356017" y="2868096"/>
                          <a:pt x="11299378" y="4647605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590999" y="6360614"/>
                          <a:pt x="5160347" y="6436542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-163603" y="4061614"/>
                          <a:pt x="76112" y="10788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2" name="Google Shape;1953;p40">
            <a:extLst>
              <a:ext uri="{FF2B5EF4-FFF2-40B4-BE49-F238E27FC236}">
                <a16:creationId xmlns:a16="http://schemas.microsoft.com/office/drawing/2014/main" id="{53BFED18-2B33-4DA9-B1EB-556980DD3ACF}"/>
              </a:ext>
            </a:extLst>
          </p:cNvPr>
          <p:cNvSpPr/>
          <p:nvPr/>
        </p:nvSpPr>
        <p:spPr>
          <a:xfrm>
            <a:off x="2263814" y="159086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E7D5B-56B5-2B83-309F-320560163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205" y="356587"/>
            <a:ext cx="6279424" cy="658425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A11E33EC-B0B3-E596-2844-DA5AEBC3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29" y="101140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 sáng, nhìn lên bảng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 mươi nụ môi hồng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 tay cô cụp mở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 tưng bừng thanh âm.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97D2D66-E0C5-508F-DE09-41EBC4AD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34" y="2773297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 sẻ vụt qua song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 nắng vàng ánh ỏi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bé vẫn lặng chăm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 theo cô mấp máy.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77FAC05-AAE5-7304-7C24-0762DBB5C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88" y="4479434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ngón tay cô đấy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tiếng hạt nảy mầm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lá động trong vườn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sớm mai mẹ gọi.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A1D1CFA9-E780-2CF9-E2AE-5D421E0CF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440" y="97433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cuộc đời sâu vợi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tàu biển buông neo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 sao mọc rừng chiều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Vỏ ngựa ran vách đá.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4D2AA5DC-64AE-9343-2BA5-9A712A4D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431" y="277479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 nghĩ suy vất vả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mắt người lo toan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từng âm có nghĩa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 lên từ môi em.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0583303-A68E-801B-EE03-C46F5C62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727" y="4644292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cánh vỗ chim non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 diệu kì tiếng hót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 hồn nhiên lớp học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nụ cười rưng rưng.</a:t>
            </a:r>
          </a:p>
          <a:p>
            <a:pPr algn="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(Tô Hà)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01EEB-3F3F-FFA8-665B-081E1EDD0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20" y="1314849"/>
            <a:ext cx="3609274" cy="42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351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26" y="1868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0" y="176645"/>
            <a:ext cx="11835245" cy="6211696"/>
          </a:xfrm>
          <a:custGeom>
            <a:avLst/>
            <a:gdLst>
              <a:gd name="connsiteX0" fmla="*/ 0 w 11835245"/>
              <a:gd name="connsiteY0" fmla="*/ 0 h 6211696"/>
              <a:gd name="connsiteX1" fmla="*/ 0 w 11835245"/>
              <a:gd name="connsiteY1" fmla="*/ 0 h 6211696"/>
              <a:gd name="connsiteX2" fmla="*/ 11835245 w 11835245"/>
              <a:gd name="connsiteY2" fmla="*/ 0 h 6211696"/>
              <a:gd name="connsiteX3" fmla="*/ 11835245 w 11835245"/>
              <a:gd name="connsiteY3" fmla="*/ 0 h 6211696"/>
              <a:gd name="connsiteX4" fmla="*/ 11835245 w 11835245"/>
              <a:gd name="connsiteY4" fmla="*/ 6211696 h 6211696"/>
              <a:gd name="connsiteX5" fmla="*/ 11835245 w 11835245"/>
              <a:gd name="connsiteY5" fmla="*/ 6211696 h 6211696"/>
              <a:gd name="connsiteX6" fmla="*/ 0 w 11835245"/>
              <a:gd name="connsiteY6" fmla="*/ 6211696 h 6211696"/>
              <a:gd name="connsiteX7" fmla="*/ 0 w 11835245"/>
              <a:gd name="connsiteY7" fmla="*/ 6211696 h 6211696"/>
              <a:gd name="connsiteX8" fmla="*/ 0 w 11835245"/>
              <a:gd name="connsiteY8" fmla="*/ 0 h 621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5245" h="6211696" fill="none" extrusionOk="0">
                <a:moveTo>
                  <a:pt x="0" y="0"/>
                </a:moveTo>
                <a:lnTo>
                  <a:pt x="0" y="0"/>
                </a:lnTo>
                <a:cubicBezTo>
                  <a:pt x="5517896" y="-126796"/>
                  <a:pt x="8980763" y="-73671"/>
                  <a:pt x="11835245" y="0"/>
                </a:cubicBezTo>
                <a:lnTo>
                  <a:pt x="11835245" y="0"/>
                </a:lnTo>
                <a:cubicBezTo>
                  <a:pt x="11961217" y="1306075"/>
                  <a:pt x="11698901" y="4661570"/>
                  <a:pt x="11835245" y="6211696"/>
                </a:cubicBezTo>
                <a:lnTo>
                  <a:pt x="11835245" y="6211696"/>
                </a:lnTo>
                <a:cubicBezTo>
                  <a:pt x="7096636" y="6186737"/>
                  <a:pt x="1502816" y="6284809"/>
                  <a:pt x="0" y="6211696"/>
                </a:cubicBezTo>
                <a:lnTo>
                  <a:pt x="0" y="6211696"/>
                </a:lnTo>
                <a:cubicBezTo>
                  <a:pt x="4539" y="3414996"/>
                  <a:pt x="65979" y="1779358"/>
                  <a:pt x="0" y="0"/>
                </a:cubicBezTo>
                <a:close/>
              </a:path>
              <a:path w="11835245" h="6211696" stroke="0" extrusionOk="0">
                <a:moveTo>
                  <a:pt x="0" y="0"/>
                </a:moveTo>
                <a:lnTo>
                  <a:pt x="0" y="0"/>
                </a:lnTo>
                <a:cubicBezTo>
                  <a:pt x="4980188" y="-159798"/>
                  <a:pt x="6847019" y="169519"/>
                  <a:pt x="11835245" y="0"/>
                </a:cubicBezTo>
                <a:lnTo>
                  <a:pt x="11835245" y="0"/>
                </a:lnTo>
                <a:cubicBezTo>
                  <a:pt x="11887042" y="1592542"/>
                  <a:pt x="11830403" y="3146484"/>
                  <a:pt x="11835245" y="6211696"/>
                </a:cubicBezTo>
                <a:lnTo>
                  <a:pt x="11835245" y="6211696"/>
                </a:lnTo>
                <a:cubicBezTo>
                  <a:pt x="8120040" y="6240192"/>
                  <a:pt x="5749496" y="6316120"/>
                  <a:pt x="0" y="6211696"/>
                </a:cubicBezTo>
                <a:lnTo>
                  <a:pt x="0" y="6211696"/>
                </a:lnTo>
                <a:cubicBezTo>
                  <a:pt x="-163603" y="5397629"/>
                  <a:pt x="76112" y="14313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4CE1DE-6DB9-3FBF-8242-5294291085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522" y="-36785"/>
            <a:ext cx="1164455" cy="1439601"/>
          </a:xfrm>
          <a:prstGeom prst="rect">
            <a:avLst/>
          </a:prstGeom>
        </p:spPr>
      </p:pic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68254" y="4571999"/>
            <a:ext cx="12260254" cy="3108511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7AE71-E3F2-61A5-46F7-3CDF20121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839" y="1261783"/>
            <a:ext cx="8657070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2041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" y="9134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352208" y="353560"/>
            <a:ext cx="11668167" cy="6150879"/>
          </a:xfrm>
          <a:custGeom>
            <a:avLst/>
            <a:gdLst>
              <a:gd name="connsiteX0" fmla="*/ 0 w 11668167"/>
              <a:gd name="connsiteY0" fmla="*/ 0 h 6150879"/>
              <a:gd name="connsiteX1" fmla="*/ 0 w 11668167"/>
              <a:gd name="connsiteY1" fmla="*/ 0 h 6150879"/>
              <a:gd name="connsiteX2" fmla="*/ 11668167 w 11668167"/>
              <a:gd name="connsiteY2" fmla="*/ 0 h 6150879"/>
              <a:gd name="connsiteX3" fmla="*/ 11668167 w 11668167"/>
              <a:gd name="connsiteY3" fmla="*/ 0 h 6150879"/>
              <a:gd name="connsiteX4" fmla="*/ 11668167 w 11668167"/>
              <a:gd name="connsiteY4" fmla="*/ 6150879 h 6150879"/>
              <a:gd name="connsiteX5" fmla="*/ 11668167 w 11668167"/>
              <a:gd name="connsiteY5" fmla="*/ 6150879 h 6150879"/>
              <a:gd name="connsiteX6" fmla="*/ 0 w 11668167"/>
              <a:gd name="connsiteY6" fmla="*/ 6150879 h 6150879"/>
              <a:gd name="connsiteX7" fmla="*/ 0 w 11668167"/>
              <a:gd name="connsiteY7" fmla="*/ 6150879 h 6150879"/>
              <a:gd name="connsiteX8" fmla="*/ 0 w 11668167"/>
              <a:gd name="connsiteY8" fmla="*/ 0 h 615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7" h="6150879" fill="none" extrusionOk="0">
                <a:moveTo>
                  <a:pt x="0" y="0"/>
                </a:moveTo>
                <a:lnTo>
                  <a:pt x="0" y="0"/>
                </a:lnTo>
                <a:cubicBezTo>
                  <a:pt x="4362389" y="-126796"/>
                  <a:pt x="6934618" y="-73671"/>
                  <a:pt x="11668167" y="0"/>
                </a:cubicBezTo>
                <a:lnTo>
                  <a:pt x="11668167" y="0"/>
                </a:lnTo>
                <a:cubicBezTo>
                  <a:pt x="11794139" y="1454458"/>
                  <a:pt x="11531823" y="4371164"/>
                  <a:pt x="11668167" y="6150879"/>
                </a:cubicBezTo>
                <a:lnTo>
                  <a:pt x="11668167" y="6150879"/>
                </a:lnTo>
                <a:cubicBezTo>
                  <a:pt x="5946465" y="6125920"/>
                  <a:pt x="1844764" y="6223992"/>
                  <a:pt x="0" y="6150879"/>
                </a:cubicBezTo>
                <a:lnTo>
                  <a:pt x="0" y="6150879"/>
                </a:lnTo>
                <a:cubicBezTo>
                  <a:pt x="4539" y="5099940"/>
                  <a:pt x="65979" y="1897350"/>
                  <a:pt x="0" y="0"/>
                </a:cubicBezTo>
                <a:close/>
              </a:path>
              <a:path w="11668167" h="6150879" stroke="0" extrusionOk="0">
                <a:moveTo>
                  <a:pt x="0" y="0"/>
                </a:moveTo>
                <a:lnTo>
                  <a:pt x="0" y="0"/>
                </a:lnTo>
                <a:cubicBezTo>
                  <a:pt x="5498129" y="-159798"/>
                  <a:pt x="8832579" y="169519"/>
                  <a:pt x="11668167" y="0"/>
                </a:cubicBezTo>
                <a:lnTo>
                  <a:pt x="11668167" y="0"/>
                </a:lnTo>
                <a:cubicBezTo>
                  <a:pt x="11719964" y="1334967"/>
                  <a:pt x="11663325" y="3863514"/>
                  <a:pt x="11668167" y="6150879"/>
                </a:cubicBezTo>
                <a:lnTo>
                  <a:pt x="11668167" y="6150879"/>
                </a:lnTo>
                <a:cubicBezTo>
                  <a:pt x="9809528" y="6179375"/>
                  <a:pt x="1245515" y="6255303"/>
                  <a:pt x="0" y="6150879"/>
                </a:cubicBezTo>
                <a:lnTo>
                  <a:pt x="0" y="6150879"/>
                </a:lnTo>
                <a:cubicBezTo>
                  <a:pt x="-163603" y="4896508"/>
                  <a:pt x="76112" y="161476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FA8741-5BC1-4A0E-BFD3-22B3DA3A629F}"/>
              </a:ext>
            </a:extLst>
          </p:cNvPr>
          <p:cNvGrpSpPr/>
          <p:nvPr/>
        </p:nvGrpSpPr>
        <p:grpSpPr>
          <a:xfrm>
            <a:off x="4064727" y="1507306"/>
            <a:ext cx="3637885" cy="2982379"/>
            <a:chOff x="8644011" y="-16704"/>
            <a:chExt cx="3368125" cy="2901559"/>
          </a:xfrm>
        </p:grpSpPr>
        <p:pic>
          <p:nvPicPr>
            <p:cNvPr id="19" name="图片 19" descr="形状, 圆圈&#10;&#10;描述已自动生成">
              <a:extLst>
                <a:ext uri="{FF2B5EF4-FFF2-40B4-BE49-F238E27FC236}">
                  <a16:creationId xmlns:a16="http://schemas.microsoft.com/office/drawing/2014/main" id="{CB90914A-6AC9-4486-8AD1-567F65FEB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11" y="-16704"/>
              <a:ext cx="3368125" cy="2901559"/>
            </a:xfrm>
            <a:prstGeom prst="rect">
              <a:avLst/>
            </a:prstGeom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A9648D17-E9B1-4DF3-A7A0-47A3275F274F}"/>
                </a:ext>
              </a:extLst>
            </p:cNvPr>
            <p:cNvSpPr/>
            <p:nvPr/>
          </p:nvSpPr>
          <p:spPr>
            <a:xfrm>
              <a:off x="9058458" y="686181"/>
              <a:ext cx="2656983" cy="809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Giải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nghĩa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矩形 1">
              <a:extLst>
                <a:ext uri="{FF2B5EF4-FFF2-40B4-BE49-F238E27FC236}">
                  <a16:creationId xmlns:a16="http://schemas.microsoft.com/office/drawing/2014/main" id="{0CF47BC1-20DC-48DB-8D68-18BB897CACF7}"/>
                </a:ext>
              </a:extLst>
            </p:cNvPr>
            <p:cNvSpPr/>
            <p:nvPr/>
          </p:nvSpPr>
          <p:spPr>
            <a:xfrm>
              <a:off x="8944125" y="1350289"/>
              <a:ext cx="2656983" cy="809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từ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01F2E3-64E3-4660-B060-C56C64BFE309}"/>
              </a:ext>
            </a:extLst>
          </p:cNvPr>
          <p:cNvGrpSpPr/>
          <p:nvPr/>
        </p:nvGrpSpPr>
        <p:grpSpPr>
          <a:xfrm>
            <a:off x="521536" y="740249"/>
            <a:ext cx="4216970" cy="1754326"/>
            <a:chOff x="610100" y="470170"/>
            <a:chExt cx="4216970" cy="1754326"/>
          </a:xfrm>
        </p:grpSpPr>
        <p:cxnSp>
          <p:nvCxnSpPr>
            <p:cNvPr id="23" name="Connector: Elbow 117">
              <a:extLst>
                <a:ext uri="{FF2B5EF4-FFF2-40B4-BE49-F238E27FC236}">
                  <a16:creationId xmlns:a16="http://schemas.microsoft.com/office/drawing/2014/main" id="{3B07226F-80FB-47A5-9ED6-09FBECDC652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699164" y="1101436"/>
              <a:ext cx="1127906" cy="1035516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5F213A-9048-4EB9-87FE-046F5B5E646D}"/>
                </a:ext>
              </a:extLst>
            </p:cNvPr>
            <p:cNvSpPr txBox="1"/>
            <p:nvPr/>
          </p:nvSpPr>
          <p:spPr>
            <a:xfrm>
              <a:off x="610100" y="470170"/>
              <a:ext cx="318432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 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tiếng, giọng ngân vang lảnh lót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F1B259-CCFE-412D-958A-1653DB20133D}"/>
              </a:ext>
            </a:extLst>
          </p:cNvPr>
          <p:cNvGrpSpPr/>
          <p:nvPr/>
        </p:nvGrpSpPr>
        <p:grpSpPr>
          <a:xfrm>
            <a:off x="830190" y="3923481"/>
            <a:ext cx="4247713" cy="1561449"/>
            <a:chOff x="426039" y="-19378"/>
            <a:chExt cx="4247713" cy="1561449"/>
          </a:xfrm>
        </p:grpSpPr>
        <p:cxnSp>
          <p:nvCxnSpPr>
            <p:cNvPr id="27" name="Connector: Elbow 117">
              <a:extLst>
                <a:ext uri="{FF2B5EF4-FFF2-40B4-BE49-F238E27FC236}">
                  <a16:creationId xmlns:a16="http://schemas.microsoft.com/office/drawing/2014/main" id="{069D5592-93F5-426A-8FD3-E64A17CEDCC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596966" y="-19378"/>
              <a:ext cx="1076786" cy="57030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234687-8E35-4EF1-8DED-496D95BFCCE0}"/>
                </a:ext>
              </a:extLst>
            </p:cNvPr>
            <p:cNvSpPr txBox="1"/>
            <p:nvPr/>
          </p:nvSpPr>
          <p:spPr>
            <a:xfrm>
              <a:off x="426039" y="464853"/>
              <a:ext cx="37125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lặng chăm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im lặng và chăm chú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800694-11AD-4797-B694-546677F65084}"/>
              </a:ext>
            </a:extLst>
          </p:cNvPr>
          <p:cNvGrpSpPr/>
          <p:nvPr/>
        </p:nvGrpSpPr>
        <p:grpSpPr>
          <a:xfrm>
            <a:off x="7234723" y="869598"/>
            <a:ext cx="4741973" cy="1673672"/>
            <a:chOff x="-305904" y="-196086"/>
            <a:chExt cx="4741973" cy="1673672"/>
          </a:xfrm>
        </p:grpSpPr>
        <p:cxnSp>
          <p:nvCxnSpPr>
            <p:cNvPr id="32" name="Connector: Elbow 117">
              <a:extLst>
                <a:ext uri="{FF2B5EF4-FFF2-40B4-BE49-F238E27FC236}">
                  <a16:creationId xmlns:a16="http://schemas.microsoft.com/office/drawing/2014/main" id="{08AA1B78-FAB9-407B-9BF2-60586FA42F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05904" y="488739"/>
              <a:ext cx="1267787" cy="9888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9FC17-ABF3-4499-924B-56C5FA1896A5}"/>
                </a:ext>
              </a:extLst>
            </p:cNvPr>
            <p:cNvSpPr txBox="1"/>
            <p:nvPr/>
          </p:nvSpPr>
          <p:spPr>
            <a:xfrm>
              <a:off x="723550" y="-196086"/>
              <a:ext cx="37125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ưng bừng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quang cảnh, không khí nhộn nhịp, vui vẻ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Content Placeholder 30">
            <a:extLst>
              <a:ext uri="{FF2B5EF4-FFF2-40B4-BE49-F238E27FC236}">
                <a16:creationId xmlns:a16="http://schemas.microsoft.com/office/drawing/2014/main" id="{2ECD2B5D-0AB5-9551-066C-DEF28C6CB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8464" y="3744177"/>
            <a:ext cx="2340330" cy="27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52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" y="9134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-6398" y="353560"/>
            <a:ext cx="11668167" cy="6150879"/>
          </a:xfrm>
          <a:custGeom>
            <a:avLst/>
            <a:gdLst>
              <a:gd name="connsiteX0" fmla="*/ 0 w 11668167"/>
              <a:gd name="connsiteY0" fmla="*/ 0 h 6150879"/>
              <a:gd name="connsiteX1" fmla="*/ 0 w 11668167"/>
              <a:gd name="connsiteY1" fmla="*/ 0 h 6150879"/>
              <a:gd name="connsiteX2" fmla="*/ 11668167 w 11668167"/>
              <a:gd name="connsiteY2" fmla="*/ 0 h 6150879"/>
              <a:gd name="connsiteX3" fmla="*/ 11668167 w 11668167"/>
              <a:gd name="connsiteY3" fmla="*/ 0 h 6150879"/>
              <a:gd name="connsiteX4" fmla="*/ 11668167 w 11668167"/>
              <a:gd name="connsiteY4" fmla="*/ 6150879 h 6150879"/>
              <a:gd name="connsiteX5" fmla="*/ 11668167 w 11668167"/>
              <a:gd name="connsiteY5" fmla="*/ 6150879 h 6150879"/>
              <a:gd name="connsiteX6" fmla="*/ 0 w 11668167"/>
              <a:gd name="connsiteY6" fmla="*/ 6150879 h 6150879"/>
              <a:gd name="connsiteX7" fmla="*/ 0 w 11668167"/>
              <a:gd name="connsiteY7" fmla="*/ 6150879 h 6150879"/>
              <a:gd name="connsiteX8" fmla="*/ 0 w 11668167"/>
              <a:gd name="connsiteY8" fmla="*/ 0 h 615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7" h="6150879" fill="none" extrusionOk="0">
                <a:moveTo>
                  <a:pt x="0" y="0"/>
                </a:moveTo>
                <a:lnTo>
                  <a:pt x="0" y="0"/>
                </a:lnTo>
                <a:cubicBezTo>
                  <a:pt x="4362389" y="-126796"/>
                  <a:pt x="6934618" y="-73671"/>
                  <a:pt x="11668167" y="0"/>
                </a:cubicBezTo>
                <a:lnTo>
                  <a:pt x="11668167" y="0"/>
                </a:lnTo>
                <a:cubicBezTo>
                  <a:pt x="11794139" y="1454458"/>
                  <a:pt x="11531823" y="4371164"/>
                  <a:pt x="11668167" y="6150879"/>
                </a:cubicBezTo>
                <a:lnTo>
                  <a:pt x="11668167" y="6150879"/>
                </a:lnTo>
                <a:cubicBezTo>
                  <a:pt x="5946465" y="6125920"/>
                  <a:pt x="1844764" y="6223992"/>
                  <a:pt x="0" y="6150879"/>
                </a:cubicBezTo>
                <a:lnTo>
                  <a:pt x="0" y="6150879"/>
                </a:lnTo>
                <a:cubicBezTo>
                  <a:pt x="4539" y="5099940"/>
                  <a:pt x="65979" y="1897350"/>
                  <a:pt x="0" y="0"/>
                </a:cubicBezTo>
                <a:close/>
              </a:path>
              <a:path w="11668167" h="6150879" stroke="0" extrusionOk="0">
                <a:moveTo>
                  <a:pt x="0" y="0"/>
                </a:moveTo>
                <a:lnTo>
                  <a:pt x="0" y="0"/>
                </a:lnTo>
                <a:cubicBezTo>
                  <a:pt x="5498129" y="-159798"/>
                  <a:pt x="8832579" y="169519"/>
                  <a:pt x="11668167" y="0"/>
                </a:cubicBezTo>
                <a:lnTo>
                  <a:pt x="11668167" y="0"/>
                </a:lnTo>
                <a:cubicBezTo>
                  <a:pt x="11719964" y="1334967"/>
                  <a:pt x="11663325" y="3863514"/>
                  <a:pt x="11668167" y="6150879"/>
                </a:cubicBezTo>
                <a:lnTo>
                  <a:pt x="11668167" y="6150879"/>
                </a:lnTo>
                <a:cubicBezTo>
                  <a:pt x="9809528" y="6179375"/>
                  <a:pt x="1245515" y="6255303"/>
                  <a:pt x="0" y="6150879"/>
                </a:cubicBezTo>
                <a:lnTo>
                  <a:pt x="0" y="6150879"/>
                </a:lnTo>
                <a:cubicBezTo>
                  <a:pt x="-163603" y="4896508"/>
                  <a:pt x="76112" y="161476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FA8741-5BC1-4A0E-BFD3-22B3DA3A629F}"/>
              </a:ext>
            </a:extLst>
          </p:cNvPr>
          <p:cNvGrpSpPr/>
          <p:nvPr/>
        </p:nvGrpSpPr>
        <p:grpSpPr>
          <a:xfrm>
            <a:off x="237159" y="-182986"/>
            <a:ext cx="5486395" cy="2982379"/>
            <a:chOff x="5044246" y="-1551270"/>
            <a:chExt cx="5079562" cy="2901559"/>
          </a:xfrm>
        </p:grpSpPr>
        <p:pic>
          <p:nvPicPr>
            <p:cNvPr id="19" name="图片 19" descr="形状, 圆圈&#10;&#10;描述已自动生成">
              <a:extLst>
                <a:ext uri="{FF2B5EF4-FFF2-40B4-BE49-F238E27FC236}">
                  <a16:creationId xmlns:a16="http://schemas.microsoft.com/office/drawing/2014/main" id="{CB90914A-6AC9-4486-8AD1-567F65FEB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246" y="-1551270"/>
              <a:ext cx="5079562" cy="2901559"/>
            </a:xfrm>
            <a:prstGeom prst="rect">
              <a:avLst/>
            </a:prstGeom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A9648D17-E9B1-4DF3-A7A0-47A3275F274F}"/>
                </a:ext>
              </a:extLst>
            </p:cNvPr>
            <p:cNvSpPr/>
            <p:nvPr/>
          </p:nvSpPr>
          <p:spPr>
            <a:xfrm>
              <a:off x="6544596" y="-612245"/>
              <a:ext cx="3201304" cy="787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Giải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nghĩa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từ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" name="Content Placeholder 30">
            <a:extLst>
              <a:ext uri="{FF2B5EF4-FFF2-40B4-BE49-F238E27FC236}">
                <a16:creationId xmlns:a16="http://schemas.microsoft.com/office/drawing/2014/main" id="{2ECD2B5D-0AB5-9551-066C-DEF28C6CB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71" y="522093"/>
            <a:ext cx="1211204" cy="1572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8A6AF3-C379-DA10-E57A-0029C2A3D38C}"/>
              </a:ext>
            </a:extLst>
          </p:cNvPr>
          <p:cNvSpPr txBox="1"/>
          <p:nvPr/>
        </p:nvSpPr>
        <p:spPr>
          <a:xfrm>
            <a:off x="907356" y="4140181"/>
            <a:ext cx="6559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neo: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3BA46-725A-2750-559F-5BB11F42F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73" y="522093"/>
            <a:ext cx="4057650" cy="55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1394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F1ADC9-9DA6-3E3F-1B5D-FA47F9C7D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8" y="-1"/>
            <a:ext cx="12399024" cy="69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40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2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125710" y="2493310"/>
            <a:ext cx="12260254" cy="488220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58B5D-D42A-F29E-0225-1C5BCFB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2610" y="-7782"/>
            <a:ext cx="13444907" cy="3080813"/>
          </a:xfrm>
          <a:prstGeom prst="rect">
            <a:avLst/>
          </a:prstGeom>
        </p:spPr>
      </p:pic>
      <p:pic>
        <p:nvPicPr>
          <p:cNvPr id="2" name="Picture 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23D1B2DB-35FE-3EAB-88DD-BC36EC49F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958935" y="1532624"/>
            <a:ext cx="4648181" cy="51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650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B1D1BE-5E06-89AC-F2CD-A2A74B7B8024}"/>
              </a:ext>
            </a:extLst>
          </p:cNvPr>
          <p:cNvSpPr/>
          <p:nvPr/>
        </p:nvSpPr>
        <p:spPr>
          <a:xfrm>
            <a:off x="1900764" y="1029261"/>
            <a:ext cx="7920650" cy="31137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E9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934" y="1523353"/>
            <a:ext cx="3843661" cy="4305386"/>
          </a:xfrm>
          <a:prstGeom prst="rect">
            <a:avLst/>
          </a:prstGeom>
        </p:spPr>
      </p:pic>
      <p:pic>
        <p:nvPicPr>
          <p:cNvPr id="5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284D75FE-911F-A575-0074-1996D14A03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58266" y="2143674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34E67-97E8-92C2-6746-68ED968F5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482" y="1399322"/>
            <a:ext cx="7144019" cy="23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432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AD716-919E-B7D4-F658-0389F453617C}"/>
              </a:ext>
            </a:extLst>
          </p:cNvPr>
          <p:cNvGrpSpPr/>
          <p:nvPr/>
        </p:nvGrpSpPr>
        <p:grpSpPr>
          <a:xfrm>
            <a:off x="241335" y="-442138"/>
            <a:ext cx="2740856" cy="2647761"/>
            <a:chOff x="169094" y="-66452"/>
            <a:chExt cx="2938706" cy="2938706"/>
          </a:xfrm>
        </p:grpSpPr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62124148-64F0-4B91-9B9F-D46CD2F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4" y="-66452"/>
              <a:ext cx="2938706" cy="29387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45C61-872A-CBD0-89C0-2D9BC1F5927B}"/>
                </a:ext>
              </a:extLst>
            </p:cNvPr>
            <p:cNvSpPr txBox="1"/>
            <p:nvPr/>
          </p:nvSpPr>
          <p:spPr>
            <a:xfrm>
              <a:off x="848545" y="1506676"/>
              <a:ext cx="2123382" cy="78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3AA0A7-961F-F1E0-A5B3-241A22BF38E4}"/>
              </a:ext>
            </a:extLst>
          </p:cNvPr>
          <p:cNvSpPr txBox="1"/>
          <p:nvPr/>
        </p:nvSpPr>
        <p:spPr>
          <a:xfrm>
            <a:off x="2648689" y="482412"/>
            <a:ext cx="8910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khổ thơ thứ nhất, chi tiết nào giúp em nhận ra </a:t>
            </a:r>
            <a:r>
              <a:rPr lang="en-US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ây là lớp học của trẻ khiếm thính (mất khả năng nghe hoặc nghe kém)?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glow rad="647700">
                  <a:prstClr val="white"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B8F2A-6FA5-4327-BC04-3B5A0CD3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4" b="93438" l="10000" r="90000">
                        <a14:foregroundMark x1="56250" y1="24063" x2="52500" y2="35938"/>
                        <a14:foregroundMark x1="42031" y1="24375" x2="44375" y2="33438"/>
                        <a14:foregroundMark x1="44844" y1="29219" x2="51719" y2="37969"/>
                        <a14:foregroundMark x1="60625" y1="12656" x2="39063" y2="13438"/>
                        <a14:foregroundMark x1="39063" y1="13438" x2="32813" y2="25000"/>
                        <a14:foregroundMark x1="32813" y1="25000" x2="36719" y2="40625"/>
                        <a14:foregroundMark x1="36719" y1="40625" x2="37813" y2="41094"/>
                        <a14:foregroundMark x1="40313" y1="11406" x2="62656" y2="10781"/>
                        <a14:foregroundMark x1="62656" y1="10781" x2="69531" y2="26406"/>
                        <a14:foregroundMark x1="69531" y1="26406" x2="68906" y2="31719"/>
                        <a14:foregroundMark x1="45938" y1="6875" x2="53906" y2="6875"/>
                        <a14:foregroundMark x1="44844" y1="6094" x2="56250" y2="6094"/>
                        <a14:foregroundMark x1="49219" y1="46875" x2="45313" y2="59844"/>
                        <a14:foregroundMark x1="46094" y1="49219" x2="44531" y2="56250"/>
                        <a14:foregroundMark x1="53906" y1="46563" x2="57969" y2="50938"/>
                        <a14:foregroundMark x1="57500" y1="48594" x2="60000" y2="52500"/>
                        <a14:foregroundMark x1="49688" y1="49375" x2="44844" y2="54531"/>
                        <a14:foregroundMark x1="44063" y1="52500" x2="42031" y2="55313"/>
                        <a14:foregroundMark x1="55156" y1="80625" x2="58281" y2="91406"/>
                        <a14:foregroundMark x1="46406" y1="82656" x2="45625" y2="91250"/>
                        <a14:foregroundMark x1="43906" y1="85156" x2="42344" y2="92500"/>
                        <a14:foregroundMark x1="44844" y1="84844" x2="41875" y2="91250"/>
                        <a14:foregroundMark x1="44531" y1="81094" x2="44531" y2="85625"/>
                        <a14:foregroundMark x1="56563" y1="79375" x2="59531" y2="87344"/>
                        <a14:foregroundMark x1="52188" y1="81094" x2="55781" y2="87969"/>
                        <a14:foregroundMark x1="57188" y1="84063" x2="57188" y2="91250"/>
                        <a14:foregroundMark x1="56250" y1="87344" x2="56563" y2="90000"/>
                        <a14:foregroundMark x1="55781" y1="88594" x2="57188" y2="91406"/>
                        <a14:foregroundMark x1="55937" y1="88438" x2="56719" y2="92188"/>
                        <a14:foregroundMark x1="58594" y1="87344" x2="56719" y2="92031"/>
                        <a14:foregroundMark x1="56250" y1="88594" x2="55781" y2="93438"/>
                        <a14:foregroundMark x1="55469" y1="87344" x2="56563" y2="92031"/>
                        <a14:foregroundMark x1="45938" y1="83594" x2="44375" y2="91719"/>
                        <a14:foregroundMark x1="46094" y1="90156" x2="45938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04832" y="2471510"/>
            <a:ext cx="4564598" cy="4564598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0F1926E-7482-EFA8-4957-36854B6F8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871034"/>
              </p:ext>
            </p:extLst>
          </p:nvPr>
        </p:nvGraphicFramePr>
        <p:xfrm>
          <a:off x="2648689" y="2463404"/>
          <a:ext cx="8834475" cy="33313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88269">
                  <a:extLst>
                    <a:ext uri="{9D8B030D-6E8A-4147-A177-3AD203B41FA5}">
                      <a16:colId xmlns:a16="http://schemas.microsoft.com/office/drawing/2014/main" val="4122218231"/>
                    </a:ext>
                  </a:extLst>
                </a:gridCol>
                <a:gridCol w="3877702">
                  <a:extLst>
                    <a:ext uri="{9D8B030D-6E8A-4147-A177-3AD203B41FA5}">
                      <a16:colId xmlns:a16="http://schemas.microsoft.com/office/drawing/2014/main" val="2608063246"/>
                    </a:ext>
                  </a:extLst>
                </a:gridCol>
                <a:gridCol w="3168504">
                  <a:extLst>
                    <a:ext uri="{9D8B030D-6E8A-4147-A177-3AD203B41FA5}">
                      <a16:colId xmlns:a16="http://schemas.microsoft.com/office/drawing/2014/main" val="1933907584"/>
                    </a:ext>
                  </a:extLst>
                </a:gridCol>
              </a:tblGrid>
              <a:tr h="1665670"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320700"/>
                  </a:ext>
                </a:extLst>
              </a:tr>
              <a:tr h="1665670"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492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D09BA2-7A30-85D6-9265-14D0163C1122}"/>
              </a:ext>
            </a:extLst>
          </p:cNvPr>
          <p:cNvSpPr txBox="1"/>
          <p:nvPr/>
        </p:nvSpPr>
        <p:spPr>
          <a:xfrm>
            <a:off x="4465674" y="2615609"/>
            <a:ext cx="37639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9C0B6-61E8-F76B-9FCF-C9F809703F19}"/>
              </a:ext>
            </a:extLst>
          </p:cNvPr>
          <p:cNvSpPr txBox="1"/>
          <p:nvPr/>
        </p:nvSpPr>
        <p:spPr>
          <a:xfrm>
            <a:off x="4486939" y="3370520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489AB-650E-CCBA-715E-230C945CAF37}"/>
              </a:ext>
            </a:extLst>
          </p:cNvPr>
          <p:cNvSpPr txBox="1"/>
          <p:nvPr/>
        </p:nvSpPr>
        <p:spPr>
          <a:xfrm>
            <a:off x="8314660" y="2562447"/>
            <a:ext cx="3147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4340E-7E19-58C3-0136-A1369FDCB3F4}"/>
              </a:ext>
            </a:extLst>
          </p:cNvPr>
          <p:cNvSpPr txBox="1"/>
          <p:nvPr/>
        </p:nvSpPr>
        <p:spPr>
          <a:xfrm>
            <a:off x="4409144" y="4231150"/>
            <a:ext cx="390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cụp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2D9591-1E45-BB8B-7AC5-EBDFD293989B}"/>
              </a:ext>
            </a:extLst>
          </p:cNvPr>
          <p:cNvSpPr txBox="1"/>
          <p:nvPr/>
        </p:nvSpPr>
        <p:spPr>
          <a:xfrm>
            <a:off x="4432687" y="4862930"/>
            <a:ext cx="41592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081B3-4916-A7B2-2ABB-0A467B9DB394}"/>
              </a:ext>
            </a:extLst>
          </p:cNvPr>
          <p:cNvSpPr txBox="1"/>
          <p:nvPr/>
        </p:nvSpPr>
        <p:spPr>
          <a:xfrm>
            <a:off x="8367822" y="4295554"/>
            <a:ext cx="314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4566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7" grpId="0"/>
      <p:bldP spid="8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AD716-919E-B7D4-F658-0389F453617C}"/>
              </a:ext>
            </a:extLst>
          </p:cNvPr>
          <p:cNvGrpSpPr/>
          <p:nvPr/>
        </p:nvGrpSpPr>
        <p:grpSpPr>
          <a:xfrm>
            <a:off x="618910" y="17877"/>
            <a:ext cx="2740856" cy="2647761"/>
            <a:chOff x="169094" y="-213253"/>
            <a:chExt cx="2938706" cy="2938706"/>
          </a:xfrm>
        </p:grpSpPr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62124148-64F0-4B91-9B9F-D46CD2F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4" y="-213253"/>
              <a:ext cx="2938706" cy="29387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45C61-872A-CBD0-89C0-2D9BC1F5927B}"/>
                </a:ext>
              </a:extLst>
            </p:cNvPr>
            <p:cNvSpPr txBox="1"/>
            <p:nvPr/>
          </p:nvSpPr>
          <p:spPr>
            <a:xfrm>
              <a:off x="859687" y="1356750"/>
              <a:ext cx="2123382" cy="78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3AA0A7-961F-F1E0-A5B3-241A22BF38E4}"/>
              </a:ext>
            </a:extLst>
          </p:cNvPr>
          <p:cNvSpPr txBox="1"/>
          <p:nvPr/>
        </p:nvSpPr>
        <p:spPr>
          <a:xfrm>
            <a:off x="1989338" y="2665638"/>
            <a:ext cx="891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em, những khó khăn, thiệt thòi của các bạn học sinh trong bài thơ là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>
                <a:glow rad="647700">
                  <a:prstClr val="white"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0">
            <a:extLst>
              <a:ext uri="{FF2B5EF4-FFF2-40B4-BE49-F238E27FC236}">
                <a16:creationId xmlns:a16="http://schemas.microsoft.com/office/drawing/2014/main" id="{97EAE415-8BFD-98BE-A3B1-8915A2224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9" y="3747620"/>
            <a:ext cx="2340330" cy="27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90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C7A286-F059-CFCF-296A-59D280063012}"/>
              </a:ext>
            </a:extLst>
          </p:cNvPr>
          <p:cNvSpPr/>
          <p:nvPr/>
        </p:nvSpPr>
        <p:spPr>
          <a:xfrm>
            <a:off x="7783551" y="2341757"/>
            <a:ext cx="3957695" cy="4032034"/>
          </a:xfrm>
          <a:custGeom>
            <a:avLst/>
            <a:gdLst/>
            <a:ahLst/>
            <a:cxnLst/>
            <a:rect l="l" t="t" r="r" b="b"/>
            <a:pathLst>
              <a:path w="6016952" h="6016952">
                <a:moveTo>
                  <a:pt x="0" y="0"/>
                </a:moveTo>
                <a:lnTo>
                  <a:pt x="6016953" y="0"/>
                </a:lnTo>
                <a:lnTo>
                  <a:pt x="6016953" y="6016952"/>
                </a:lnTo>
                <a:lnTo>
                  <a:pt x="0" y="6016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EB44A2A-6B6A-B835-B57B-08F7328F415F}"/>
              </a:ext>
            </a:extLst>
          </p:cNvPr>
          <p:cNvSpPr/>
          <p:nvPr/>
        </p:nvSpPr>
        <p:spPr>
          <a:xfrm>
            <a:off x="4634346" y="3458787"/>
            <a:ext cx="3006510" cy="2701383"/>
          </a:xfrm>
          <a:custGeom>
            <a:avLst/>
            <a:gdLst/>
            <a:ahLst/>
            <a:cxnLst/>
            <a:rect l="l" t="t" r="r" b="b"/>
            <a:pathLst>
              <a:path w="4011930" h="4114800">
                <a:moveTo>
                  <a:pt x="0" y="0"/>
                </a:moveTo>
                <a:lnTo>
                  <a:pt x="4011930" y="0"/>
                </a:lnTo>
                <a:lnTo>
                  <a:pt x="40119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6A9CB83-F527-941D-CA10-D059A764635D}"/>
              </a:ext>
            </a:extLst>
          </p:cNvPr>
          <p:cNvSpPr/>
          <p:nvPr/>
        </p:nvSpPr>
        <p:spPr>
          <a:xfrm flipH="1">
            <a:off x="920286" y="2802538"/>
            <a:ext cx="2731991" cy="3571253"/>
          </a:xfrm>
          <a:custGeom>
            <a:avLst/>
            <a:gdLst/>
            <a:ahLst/>
            <a:cxnLst/>
            <a:rect l="l" t="t" r="r" b="b"/>
            <a:pathLst>
              <a:path w="3336729" h="4114800">
                <a:moveTo>
                  <a:pt x="0" y="0"/>
                </a:moveTo>
                <a:lnTo>
                  <a:pt x="3336729" y="0"/>
                </a:lnTo>
                <a:lnTo>
                  <a:pt x="33367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F4DC4B-7446-8FF8-7EE8-A7DA4C38A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" y="742000"/>
            <a:ext cx="2767824" cy="2036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8A01C-7288-8B49-9461-DE9B1962205D}"/>
              </a:ext>
            </a:extLst>
          </p:cNvPr>
          <p:cNvSpPr txBox="1"/>
          <p:nvPr/>
        </p:nvSpPr>
        <p:spPr>
          <a:xfrm>
            <a:off x="3153251" y="1048421"/>
            <a:ext cx="7453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ÂM THANH BÍ ẨN</a:t>
            </a:r>
          </a:p>
        </p:txBody>
      </p:sp>
    </p:spTree>
    <p:extLst>
      <p:ext uri="{BB962C8B-B14F-4D97-AF65-F5344CB8AC3E}">
        <p14:creationId xmlns:p14="http://schemas.microsoft.com/office/powerpoint/2010/main" val="2413578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AD716-919E-B7D4-F658-0389F453617C}"/>
              </a:ext>
            </a:extLst>
          </p:cNvPr>
          <p:cNvGrpSpPr/>
          <p:nvPr/>
        </p:nvGrpSpPr>
        <p:grpSpPr>
          <a:xfrm>
            <a:off x="241335" y="-442138"/>
            <a:ext cx="2740856" cy="2647761"/>
            <a:chOff x="169094" y="-66452"/>
            <a:chExt cx="2938706" cy="2938706"/>
          </a:xfrm>
        </p:grpSpPr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62124148-64F0-4B91-9B9F-D46CD2F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4" y="-66452"/>
              <a:ext cx="2938706" cy="29387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45C61-872A-CBD0-89C0-2D9BC1F5927B}"/>
                </a:ext>
              </a:extLst>
            </p:cNvPr>
            <p:cNvSpPr txBox="1"/>
            <p:nvPr/>
          </p:nvSpPr>
          <p:spPr>
            <a:xfrm>
              <a:off x="848545" y="1506676"/>
              <a:ext cx="2123382" cy="78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3AA0A7-961F-F1E0-A5B3-241A22BF38E4}"/>
              </a:ext>
            </a:extLst>
          </p:cNvPr>
          <p:cNvSpPr txBox="1"/>
          <p:nvPr/>
        </p:nvSpPr>
        <p:spPr>
          <a:xfrm>
            <a:off x="2458781" y="817000"/>
            <a:ext cx="8910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 giáo đã gợi lên trong tâm trí học trò những hình ảnh và âm thanh nào của cuộc sống?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glow rad="647700">
                  <a:prstClr val="white"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B8F2A-6FA5-4327-BC04-3B5A0CD3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4" b="93438" l="10000" r="90000">
                        <a14:foregroundMark x1="56250" y1="24063" x2="52500" y2="35938"/>
                        <a14:foregroundMark x1="42031" y1="24375" x2="44375" y2="33438"/>
                        <a14:foregroundMark x1="44844" y1="29219" x2="51719" y2="37969"/>
                        <a14:foregroundMark x1="60625" y1="12656" x2="39063" y2="13438"/>
                        <a14:foregroundMark x1="39063" y1="13438" x2="32813" y2="25000"/>
                        <a14:foregroundMark x1="32813" y1="25000" x2="36719" y2="40625"/>
                        <a14:foregroundMark x1="36719" y1="40625" x2="37813" y2="41094"/>
                        <a14:foregroundMark x1="40313" y1="11406" x2="62656" y2="10781"/>
                        <a14:foregroundMark x1="62656" y1="10781" x2="69531" y2="26406"/>
                        <a14:foregroundMark x1="69531" y1="26406" x2="68906" y2="31719"/>
                        <a14:foregroundMark x1="45938" y1="6875" x2="53906" y2="6875"/>
                        <a14:foregroundMark x1="44844" y1="6094" x2="56250" y2="6094"/>
                        <a14:foregroundMark x1="49219" y1="46875" x2="45313" y2="59844"/>
                        <a14:foregroundMark x1="46094" y1="49219" x2="44531" y2="56250"/>
                        <a14:foregroundMark x1="53906" y1="46563" x2="57969" y2="50938"/>
                        <a14:foregroundMark x1="57500" y1="48594" x2="60000" y2="52500"/>
                        <a14:foregroundMark x1="49688" y1="49375" x2="44844" y2="54531"/>
                        <a14:foregroundMark x1="44063" y1="52500" x2="42031" y2="55313"/>
                        <a14:foregroundMark x1="55156" y1="80625" x2="58281" y2="91406"/>
                        <a14:foregroundMark x1="46406" y1="82656" x2="45625" y2="91250"/>
                        <a14:foregroundMark x1="43906" y1="85156" x2="42344" y2="92500"/>
                        <a14:foregroundMark x1="44844" y1="84844" x2="41875" y2="91250"/>
                        <a14:foregroundMark x1="44531" y1="81094" x2="44531" y2="85625"/>
                        <a14:foregroundMark x1="56563" y1="79375" x2="59531" y2="87344"/>
                        <a14:foregroundMark x1="52188" y1="81094" x2="55781" y2="87969"/>
                        <a14:foregroundMark x1="57188" y1="84063" x2="57188" y2="91250"/>
                        <a14:foregroundMark x1="56250" y1="87344" x2="56563" y2="90000"/>
                        <a14:foregroundMark x1="55781" y1="88594" x2="57188" y2="91406"/>
                        <a14:foregroundMark x1="55937" y1="88438" x2="56719" y2="92188"/>
                        <a14:foregroundMark x1="58594" y1="87344" x2="56719" y2="92031"/>
                        <a14:foregroundMark x1="56250" y1="88594" x2="55781" y2="93438"/>
                        <a14:foregroundMark x1="55469" y1="87344" x2="56563" y2="92031"/>
                        <a14:foregroundMark x1="45938" y1="83594" x2="44375" y2="91719"/>
                        <a14:foregroundMark x1="46094" y1="90156" x2="45938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04832" y="2471510"/>
            <a:ext cx="4564598" cy="4564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6BDAA-2C6E-275B-3728-1F6B47CFC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628" y="2548877"/>
            <a:ext cx="8401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2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AD716-919E-B7D4-F658-0389F453617C}"/>
              </a:ext>
            </a:extLst>
          </p:cNvPr>
          <p:cNvGrpSpPr/>
          <p:nvPr/>
        </p:nvGrpSpPr>
        <p:grpSpPr>
          <a:xfrm>
            <a:off x="241335" y="-442138"/>
            <a:ext cx="2740856" cy="2647761"/>
            <a:chOff x="169094" y="-66452"/>
            <a:chExt cx="2938706" cy="2938706"/>
          </a:xfrm>
        </p:grpSpPr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62124148-64F0-4B91-9B9F-D46CD2F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4" y="-66452"/>
              <a:ext cx="2938706" cy="29387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45C61-872A-CBD0-89C0-2D9BC1F5927B}"/>
                </a:ext>
              </a:extLst>
            </p:cNvPr>
            <p:cNvSpPr txBox="1"/>
            <p:nvPr/>
          </p:nvSpPr>
          <p:spPr>
            <a:xfrm>
              <a:off x="848545" y="1506676"/>
              <a:ext cx="2123382" cy="78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3AA0A7-961F-F1E0-A5B3-241A22BF38E4}"/>
              </a:ext>
            </a:extLst>
          </p:cNvPr>
          <p:cNvSpPr txBox="1"/>
          <p:nvPr/>
        </p:nvSpPr>
        <p:spPr>
          <a:xfrm>
            <a:off x="2469173" y="2315680"/>
            <a:ext cx="8910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 chi tiết nào cho thấy các bạn học sinh rất chăm chú? Vì sao giờ học của cô giáo cuốn hút được các bạn?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glow rad="647700">
                  <a:prstClr val="white">
                    <a:alpha val="40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B8F2A-6FA5-4327-BC04-3B5A0CD3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4" b="93438" l="10000" r="90000">
                        <a14:foregroundMark x1="56250" y1="24063" x2="52500" y2="35938"/>
                        <a14:foregroundMark x1="42031" y1="24375" x2="44375" y2="33438"/>
                        <a14:foregroundMark x1="44844" y1="29219" x2="51719" y2="37969"/>
                        <a14:foregroundMark x1="60625" y1="12656" x2="39063" y2="13438"/>
                        <a14:foregroundMark x1="39063" y1="13438" x2="32813" y2="25000"/>
                        <a14:foregroundMark x1="32813" y1="25000" x2="36719" y2="40625"/>
                        <a14:foregroundMark x1="36719" y1="40625" x2="37813" y2="41094"/>
                        <a14:foregroundMark x1="40313" y1="11406" x2="62656" y2="10781"/>
                        <a14:foregroundMark x1="62656" y1="10781" x2="69531" y2="26406"/>
                        <a14:foregroundMark x1="69531" y1="26406" x2="68906" y2="31719"/>
                        <a14:foregroundMark x1="45938" y1="6875" x2="53906" y2="6875"/>
                        <a14:foregroundMark x1="44844" y1="6094" x2="56250" y2="6094"/>
                        <a14:foregroundMark x1="49219" y1="46875" x2="45313" y2="59844"/>
                        <a14:foregroundMark x1="46094" y1="49219" x2="44531" y2="56250"/>
                        <a14:foregroundMark x1="53906" y1="46563" x2="57969" y2="50938"/>
                        <a14:foregroundMark x1="57500" y1="48594" x2="60000" y2="52500"/>
                        <a14:foregroundMark x1="49688" y1="49375" x2="44844" y2="54531"/>
                        <a14:foregroundMark x1="44063" y1="52500" x2="42031" y2="55313"/>
                        <a14:foregroundMark x1="55156" y1="80625" x2="58281" y2="91406"/>
                        <a14:foregroundMark x1="46406" y1="82656" x2="45625" y2="91250"/>
                        <a14:foregroundMark x1="43906" y1="85156" x2="42344" y2="92500"/>
                        <a14:foregroundMark x1="44844" y1="84844" x2="41875" y2="91250"/>
                        <a14:foregroundMark x1="44531" y1="81094" x2="44531" y2="85625"/>
                        <a14:foregroundMark x1="56563" y1="79375" x2="59531" y2="87344"/>
                        <a14:foregroundMark x1="52188" y1="81094" x2="55781" y2="87969"/>
                        <a14:foregroundMark x1="57188" y1="84063" x2="57188" y2="91250"/>
                        <a14:foregroundMark x1="56250" y1="87344" x2="56563" y2="90000"/>
                        <a14:foregroundMark x1="55781" y1="88594" x2="57188" y2="91406"/>
                        <a14:foregroundMark x1="55937" y1="88438" x2="56719" y2="92188"/>
                        <a14:foregroundMark x1="58594" y1="87344" x2="56719" y2="92031"/>
                        <a14:foregroundMark x1="56250" y1="88594" x2="55781" y2="93438"/>
                        <a14:foregroundMark x1="55469" y1="87344" x2="56563" y2="92031"/>
                        <a14:foregroundMark x1="45938" y1="83594" x2="44375" y2="91719"/>
                        <a14:foregroundMark x1="46094" y1="90156" x2="45938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04832" y="2471510"/>
            <a:ext cx="4564598" cy="45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45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26" y="1868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169453" y="245328"/>
            <a:ext cx="11790748" cy="6332118"/>
          </a:xfrm>
          <a:custGeom>
            <a:avLst/>
            <a:gdLst>
              <a:gd name="connsiteX0" fmla="*/ 0 w 11790748"/>
              <a:gd name="connsiteY0" fmla="*/ 0 h 6332118"/>
              <a:gd name="connsiteX1" fmla="*/ 0 w 11790748"/>
              <a:gd name="connsiteY1" fmla="*/ 0 h 6332118"/>
              <a:gd name="connsiteX2" fmla="*/ 11790748 w 11790748"/>
              <a:gd name="connsiteY2" fmla="*/ 0 h 6332118"/>
              <a:gd name="connsiteX3" fmla="*/ 11790748 w 11790748"/>
              <a:gd name="connsiteY3" fmla="*/ 0 h 6332118"/>
              <a:gd name="connsiteX4" fmla="*/ 11790748 w 11790748"/>
              <a:gd name="connsiteY4" fmla="*/ 6332118 h 6332118"/>
              <a:gd name="connsiteX5" fmla="*/ 11790748 w 11790748"/>
              <a:gd name="connsiteY5" fmla="*/ 6332118 h 6332118"/>
              <a:gd name="connsiteX6" fmla="*/ 0 w 11790748"/>
              <a:gd name="connsiteY6" fmla="*/ 6332118 h 6332118"/>
              <a:gd name="connsiteX7" fmla="*/ 0 w 11790748"/>
              <a:gd name="connsiteY7" fmla="*/ 6332118 h 6332118"/>
              <a:gd name="connsiteX8" fmla="*/ 0 w 11790748"/>
              <a:gd name="connsiteY8" fmla="*/ 0 h 6332118"/>
              <a:gd name="connsiteX0" fmla="*/ 0 w 11790748"/>
              <a:gd name="connsiteY0" fmla="*/ 0 h 6332118"/>
              <a:gd name="connsiteX1" fmla="*/ 0 w 11790748"/>
              <a:gd name="connsiteY1" fmla="*/ 0 h 6332118"/>
              <a:gd name="connsiteX2" fmla="*/ 11790748 w 11790748"/>
              <a:gd name="connsiteY2" fmla="*/ 0 h 6332118"/>
              <a:gd name="connsiteX3" fmla="*/ 11790748 w 11790748"/>
              <a:gd name="connsiteY3" fmla="*/ 0 h 6332118"/>
              <a:gd name="connsiteX4" fmla="*/ 11790748 w 11790748"/>
              <a:gd name="connsiteY4" fmla="*/ 6332118 h 6332118"/>
              <a:gd name="connsiteX5" fmla="*/ 11790748 w 11790748"/>
              <a:gd name="connsiteY5" fmla="*/ 6332118 h 6332118"/>
              <a:gd name="connsiteX6" fmla="*/ 0 w 11790748"/>
              <a:gd name="connsiteY6" fmla="*/ 6332118 h 6332118"/>
              <a:gd name="connsiteX7" fmla="*/ 0 w 11790748"/>
              <a:gd name="connsiteY7" fmla="*/ 6332118 h 6332118"/>
              <a:gd name="connsiteX8" fmla="*/ 0 w 11790748"/>
              <a:gd name="connsiteY8" fmla="*/ 0 h 633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748" h="6332118" fill="none" extrusionOk="0">
                <a:moveTo>
                  <a:pt x="0" y="0"/>
                </a:moveTo>
                <a:lnTo>
                  <a:pt x="0" y="0"/>
                </a:lnTo>
                <a:cubicBezTo>
                  <a:pt x="3173140" y="-97083"/>
                  <a:pt x="6564411" y="382130"/>
                  <a:pt x="11790748" y="0"/>
                </a:cubicBezTo>
                <a:lnTo>
                  <a:pt x="11790748" y="0"/>
                </a:lnTo>
                <a:cubicBezTo>
                  <a:pt x="11734104" y="790595"/>
                  <a:pt x="11974298" y="3807143"/>
                  <a:pt x="11790748" y="6332118"/>
                </a:cubicBezTo>
                <a:lnTo>
                  <a:pt x="11790748" y="6332118"/>
                </a:lnTo>
                <a:cubicBezTo>
                  <a:pt x="6023112" y="6307159"/>
                  <a:pt x="3312698" y="6405231"/>
                  <a:pt x="0" y="6332118"/>
                </a:cubicBezTo>
                <a:lnTo>
                  <a:pt x="0" y="6332118"/>
                </a:lnTo>
                <a:cubicBezTo>
                  <a:pt x="-193303" y="5569715"/>
                  <a:pt x="-34249" y="3010984"/>
                  <a:pt x="0" y="0"/>
                </a:cubicBezTo>
                <a:close/>
              </a:path>
              <a:path w="11790748" h="6332118" stroke="0" extrusionOk="0">
                <a:moveTo>
                  <a:pt x="0" y="0"/>
                </a:moveTo>
                <a:lnTo>
                  <a:pt x="0" y="0"/>
                </a:lnTo>
                <a:cubicBezTo>
                  <a:pt x="2055934" y="-520169"/>
                  <a:pt x="6418692" y="431692"/>
                  <a:pt x="11790748" y="0"/>
                </a:cubicBezTo>
                <a:lnTo>
                  <a:pt x="11790748" y="0"/>
                </a:lnTo>
                <a:cubicBezTo>
                  <a:pt x="11882942" y="2862549"/>
                  <a:pt x="11546428" y="4501343"/>
                  <a:pt x="11790748" y="6332118"/>
                </a:cubicBezTo>
                <a:lnTo>
                  <a:pt x="11790748" y="6332118"/>
                </a:lnTo>
                <a:cubicBezTo>
                  <a:pt x="6940810" y="6408987"/>
                  <a:pt x="5413792" y="6533896"/>
                  <a:pt x="0" y="6332118"/>
                </a:cubicBezTo>
                <a:lnTo>
                  <a:pt x="0" y="6332118"/>
                </a:lnTo>
                <a:cubicBezTo>
                  <a:pt x="-184532" y="4069388"/>
                  <a:pt x="-56800" y="1103219"/>
                  <a:pt x="0" y="0"/>
                </a:cubicBezTo>
                <a:close/>
              </a:path>
              <a:path w="11790748" h="6332118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3742362" y="-243721"/>
                  <a:pt x="6345454" y="26422"/>
                  <a:pt x="11790748" y="0"/>
                </a:cubicBezTo>
                <a:lnTo>
                  <a:pt x="11790748" y="0"/>
                </a:lnTo>
                <a:cubicBezTo>
                  <a:pt x="11878795" y="1151463"/>
                  <a:pt x="11790421" y="4113045"/>
                  <a:pt x="11790748" y="6332118"/>
                </a:cubicBezTo>
                <a:lnTo>
                  <a:pt x="11790748" y="6332118"/>
                </a:lnTo>
                <a:cubicBezTo>
                  <a:pt x="6815514" y="6360614"/>
                  <a:pt x="5281513" y="6436542"/>
                  <a:pt x="0" y="6332118"/>
                </a:cubicBezTo>
                <a:lnTo>
                  <a:pt x="0" y="6332118"/>
                </a:lnTo>
                <a:cubicBezTo>
                  <a:pt x="243" y="6045759"/>
                  <a:pt x="117827" y="24746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1304220"/>
                      <a:gd name="connsiteY0" fmla="*/ 0 h 6332118"/>
                      <a:gd name="connsiteX1" fmla="*/ 0 w 11304220"/>
                      <a:gd name="connsiteY1" fmla="*/ 0 h 6332118"/>
                      <a:gd name="connsiteX2" fmla="*/ 11304220 w 11304220"/>
                      <a:gd name="connsiteY2" fmla="*/ 0 h 6332118"/>
                      <a:gd name="connsiteX3" fmla="*/ 11304220 w 11304220"/>
                      <a:gd name="connsiteY3" fmla="*/ 0 h 6332118"/>
                      <a:gd name="connsiteX4" fmla="*/ 11304220 w 11304220"/>
                      <a:gd name="connsiteY4" fmla="*/ 6332118 h 6332118"/>
                      <a:gd name="connsiteX5" fmla="*/ 11304220 w 11304220"/>
                      <a:gd name="connsiteY5" fmla="*/ 6332118 h 6332118"/>
                      <a:gd name="connsiteX6" fmla="*/ 0 w 11304220"/>
                      <a:gd name="connsiteY6" fmla="*/ 6332118 h 6332118"/>
                      <a:gd name="connsiteX7" fmla="*/ 0 w 11304220"/>
                      <a:gd name="connsiteY7" fmla="*/ 6332118 h 6332118"/>
                      <a:gd name="connsiteX8" fmla="*/ 0 w 11304220"/>
                      <a:gd name="connsiteY8" fmla="*/ 0 h 633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4220" h="633211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3507532" y="-126796"/>
                          <a:pt x="6123492" y="-73671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430192" y="807689"/>
                          <a:pt x="11167876" y="3673859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300543" y="6307159"/>
                          <a:pt x="3465320" y="6405231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4539" y="5542981"/>
                          <a:pt x="65979" y="2526393"/>
                          <a:pt x="0" y="0"/>
                        </a:cubicBezTo>
                        <a:close/>
                      </a:path>
                      <a:path w="11304220" h="633211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104676" y="-159798"/>
                          <a:pt x="5776547" y="169519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356017" y="2868096"/>
                          <a:pt x="11299378" y="4647605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590999" y="6360614"/>
                          <a:pt x="5160347" y="6436542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-163603" y="4061614"/>
                          <a:pt x="76112" y="10788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2" name="Google Shape;1953;p40">
            <a:extLst>
              <a:ext uri="{FF2B5EF4-FFF2-40B4-BE49-F238E27FC236}">
                <a16:creationId xmlns:a16="http://schemas.microsoft.com/office/drawing/2014/main" id="{53BFED18-2B33-4DA9-B1EB-556980DD3ACF}"/>
              </a:ext>
            </a:extLst>
          </p:cNvPr>
          <p:cNvSpPr/>
          <p:nvPr/>
        </p:nvSpPr>
        <p:spPr>
          <a:xfrm>
            <a:off x="2263814" y="159086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E7D5B-56B5-2B83-309F-320560163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205" y="356587"/>
            <a:ext cx="6279424" cy="658425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A11E33EC-B0B3-E596-2844-DA5AEBC3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29" y="101140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 sáng, nhìn lên bảng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 mươi nụ môi hồng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 tay cô cụp mở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 tưng bừng thanh âm.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97D2D66-E0C5-508F-DE09-41EBC4AD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34" y="2773297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 sẻ vụt qua song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 nắng vàng ánh ỏi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bé vẫn lặng chăm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 theo cô mấp máy.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77FAC05-AAE5-7304-7C24-0762DBB5C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88" y="4479434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ngón tay cô đấy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tiếng hạt nảy mầm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lá động trong vườn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sớm mai mẹ gọi.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A1D1CFA9-E780-2CF9-E2AE-5D421E0CF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440" y="97433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cuộc đời sâu vợi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tàu biển buông neo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 sao mọc rừng chiều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Vỏ ngựa ran vách đá.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4D2AA5DC-64AE-9343-2BA5-9A712A4D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431" y="277479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 nghĩ suy vất vả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mắt người lo toan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từng âm có nghĩa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 lên từ môi em.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0583303-A68E-801B-EE03-C46F5C62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727" y="4644292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cánh vỗ chim non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 diệu kì tiếng hót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 hồn nhiên lớp học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nụ cười rưng rưng.</a:t>
            </a:r>
          </a:p>
          <a:p>
            <a:pPr algn="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(Tô Hà)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01EEB-3F3F-FFA8-665B-081E1EDD0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20" y="1314849"/>
            <a:ext cx="3609274" cy="4213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4DD33-A06D-5964-5DAE-539A1509EFEC}"/>
              </a:ext>
            </a:extLst>
          </p:cNvPr>
          <p:cNvSpPr txBox="1"/>
          <p:nvPr/>
        </p:nvSpPr>
        <p:spPr>
          <a:xfrm>
            <a:off x="509169" y="1015958"/>
            <a:ext cx="3358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 sáng, nhìn lên bảng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87652-5189-4470-7A0D-F323E63DABBE}"/>
              </a:ext>
            </a:extLst>
          </p:cNvPr>
          <p:cNvSpPr txBox="1"/>
          <p:nvPr/>
        </p:nvSpPr>
        <p:spPr>
          <a:xfrm>
            <a:off x="545334" y="3502497"/>
            <a:ext cx="32037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bé vẫn lặng chăm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 theo cô mấp máy.</a:t>
            </a:r>
          </a:p>
          <a:p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85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CAD716-919E-B7D4-F658-0389F453617C}"/>
              </a:ext>
            </a:extLst>
          </p:cNvPr>
          <p:cNvGrpSpPr/>
          <p:nvPr/>
        </p:nvGrpSpPr>
        <p:grpSpPr>
          <a:xfrm>
            <a:off x="245464" y="-585580"/>
            <a:ext cx="2740856" cy="2647761"/>
            <a:chOff x="169094" y="-66452"/>
            <a:chExt cx="2938706" cy="2938706"/>
          </a:xfrm>
        </p:grpSpPr>
        <p:pic>
          <p:nvPicPr>
            <p:cNvPr id="11" name="图片 10" descr="卡通人物&#10;&#10;中度可信度描述已自动生成">
              <a:extLst>
                <a:ext uri="{FF2B5EF4-FFF2-40B4-BE49-F238E27FC236}">
                  <a16:creationId xmlns:a16="http://schemas.microsoft.com/office/drawing/2014/main" id="{62124148-64F0-4B91-9B9F-D46CD2F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4" y="-66452"/>
              <a:ext cx="2938706" cy="29387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C45C61-872A-CBD0-89C0-2D9BC1F5927B}"/>
                </a:ext>
              </a:extLst>
            </p:cNvPr>
            <p:cNvSpPr txBox="1"/>
            <p:nvPr/>
          </p:nvSpPr>
          <p:spPr>
            <a:xfrm>
              <a:off x="848545" y="1506676"/>
              <a:ext cx="2123382" cy="78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5: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3AA0A7-961F-F1E0-A5B3-241A22BF38E4}"/>
              </a:ext>
            </a:extLst>
          </p:cNvPr>
          <p:cNvSpPr txBox="1"/>
          <p:nvPr/>
        </p:nvSpPr>
        <p:spPr>
          <a:xfrm>
            <a:off x="2859595" y="3141152"/>
            <a:ext cx="891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effectLst>
                  <a:glow rad="647700">
                    <a:prstClr val="white">
                      <a:alpha val="40000"/>
                    </a:prst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 có suy nghĩ gì về cô giáo của lớp học đặc biệt này qua 2 khổ thơ cuối?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>
                <a:glow rad="647700">
                  <a:prstClr val="white">
                    <a:alpha val="40000"/>
                  </a:prst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B35352-B3B2-68F9-2368-98024557AC98}"/>
              </a:ext>
            </a:extLst>
          </p:cNvPr>
          <p:cNvGrpSpPr/>
          <p:nvPr/>
        </p:nvGrpSpPr>
        <p:grpSpPr>
          <a:xfrm>
            <a:off x="1781654" y="2254826"/>
            <a:ext cx="9513264" cy="2741025"/>
            <a:chOff x="1834150" y="1963118"/>
            <a:chExt cx="5449824" cy="195986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A65760CD-38B1-90AC-BCB9-392425D6466D}"/>
                </a:ext>
              </a:extLst>
            </p:cNvPr>
            <p:cNvSpPr/>
            <p:nvPr/>
          </p:nvSpPr>
          <p:spPr>
            <a:xfrm>
              <a:off x="2428789" y="2128970"/>
              <a:ext cx="4855185" cy="1794012"/>
            </a:xfrm>
            <a:prstGeom prst="round2DiagRect">
              <a:avLst/>
            </a:prstGeom>
            <a:noFill/>
            <a:ln w="38100" cap="flat" cmpd="sng" algn="ctr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A6CBBAD6-07D1-DA2C-6A7A-097053ED4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834150" y="1963118"/>
              <a:ext cx="749490" cy="720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025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B8F2A-6FA5-4327-BC04-3B5A0CD3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4" b="93438" l="10000" r="90000">
                        <a14:foregroundMark x1="56250" y1="24063" x2="52500" y2="35938"/>
                        <a14:foregroundMark x1="42031" y1="24375" x2="44375" y2="33438"/>
                        <a14:foregroundMark x1="44844" y1="29219" x2="51719" y2="37969"/>
                        <a14:foregroundMark x1="60625" y1="12656" x2="39063" y2="13438"/>
                        <a14:foregroundMark x1="39063" y1="13438" x2="32813" y2="25000"/>
                        <a14:foregroundMark x1="32813" y1="25000" x2="36719" y2="40625"/>
                        <a14:foregroundMark x1="36719" y1="40625" x2="37813" y2="41094"/>
                        <a14:foregroundMark x1="40313" y1="11406" x2="62656" y2="10781"/>
                        <a14:foregroundMark x1="62656" y1="10781" x2="69531" y2="26406"/>
                        <a14:foregroundMark x1="69531" y1="26406" x2="68906" y2="31719"/>
                        <a14:foregroundMark x1="45938" y1="6875" x2="53906" y2="6875"/>
                        <a14:foregroundMark x1="44844" y1="6094" x2="56250" y2="6094"/>
                        <a14:foregroundMark x1="49219" y1="46875" x2="45313" y2="59844"/>
                        <a14:foregroundMark x1="46094" y1="49219" x2="44531" y2="56250"/>
                        <a14:foregroundMark x1="53906" y1="46563" x2="57969" y2="50938"/>
                        <a14:foregroundMark x1="57500" y1="48594" x2="60000" y2="52500"/>
                        <a14:foregroundMark x1="49688" y1="49375" x2="44844" y2="54531"/>
                        <a14:foregroundMark x1="44063" y1="52500" x2="42031" y2="55313"/>
                        <a14:foregroundMark x1="55156" y1="80625" x2="58281" y2="91406"/>
                        <a14:foregroundMark x1="46406" y1="82656" x2="45625" y2="91250"/>
                        <a14:foregroundMark x1="43906" y1="85156" x2="42344" y2="92500"/>
                        <a14:foregroundMark x1="44844" y1="84844" x2="41875" y2="91250"/>
                        <a14:foregroundMark x1="44531" y1="81094" x2="44531" y2="85625"/>
                        <a14:foregroundMark x1="56563" y1="79375" x2="59531" y2="87344"/>
                        <a14:foregroundMark x1="52188" y1="81094" x2="55781" y2="87969"/>
                        <a14:foregroundMark x1="57188" y1="84063" x2="57188" y2="91250"/>
                        <a14:foregroundMark x1="56250" y1="87344" x2="56563" y2="90000"/>
                        <a14:foregroundMark x1="55781" y1="88594" x2="57188" y2="91406"/>
                        <a14:foregroundMark x1="55937" y1="88438" x2="56719" y2="92188"/>
                        <a14:foregroundMark x1="58594" y1="87344" x2="56719" y2="92031"/>
                        <a14:foregroundMark x1="56250" y1="88594" x2="55781" y2="93438"/>
                        <a14:foregroundMark x1="55469" y1="87344" x2="56563" y2="92031"/>
                        <a14:foregroundMark x1="45938" y1="83594" x2="44375" y2="91719"/>
                        <a14:foregroundMark x1="46094" y1="90156" x2="45938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04832" y="2471510"/>
            <a:ext cx="4564598" cy="45645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B35352-B3B2-68F9-2368-98024557AC98}"/>
              </a:ext>
            </a:extLst>
          </p:cNvPr>
          <p:cNvGrpSpPr/>
          <p:nvPr/>
        </p:nvGrpSpPr>
        <p:grpSpPr>
          <a:xfrm>
            <a:off x="1498304" y="-633845"/>
            <a:ext cx="10544760" cy="7335981"/>
            <a:chOff x="1834150" y="1963118"/>
            <a:chExt cx="5449824" cy="2089556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A65760CD-38B1-90AC-BCB9-392425D6466D}"/>
                </a:ext>
              </a:extLst>
            </p:cNvPr>
            <p:cNvSpPr/>
            <p:nvPr/>
          </p:nvSpPr>
          <p:spPr>
            <a:xfrm>
              <a:off x="2428789" y="2256761"/>
              <a:ext cx="4855185" cy="1795913"/>
            </a:xfrm>
            <a:prstGeom prst="round2DiagRect">
              <a:avLst/>
            </a:prstGeom>
            <a:noFill/>
            <a:ln w="38100" cap="flat" cmpd="sng" algn="ctr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17784DDB-F791-9961-9F95-B26B0445F86A}"/>
                </a:ext>
              </a:extLst>
            </p:cNvPr>
            <p:cNvSpPr/>
            <p:nvPr/>
          </p:nvSpPr>
          <p:spPr>
            <a:xfrm>
              <a:off x="2455133" y="2295031"/>
              <a:ext cx="4794497" cy="1719372"/>
            </a:xfrm>
            <a:prstGeom prst="round2Diag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3300"/>
              </a:solidFill>
              <a:prstDash val="dash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A6CBBAD6-07D1-DA2C-6A7A-097053ED4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1834150" y="1963118"/>
              <a:ext cx="1005065" cy="72034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4205CAC-B2E0-D4A0-5CF9-588454B802E9}"/>
              </a:ext>
            </a:extLst>
          </p:cNvPr>
          <p:cNvSpPr txBox="1"/>
          <p:nvPr/>
        </p:nvSpPr>
        <p:spPr>
          <a:xfrm>
            <a:off x="3279389" y="493468"/>
            <a:ext cx="198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5: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DEE501DB-587E-9147-7C65-FDE9A6A5A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766" y="1233738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 sáng, nhìn lên bảng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 mươi nụ môi hồng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 tay cô cụp mở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 tưng bừng thanh âm.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57AB92A5-A70B-1126-6A0A-566BDF1B6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781" y="2922647"/>
            <a:ext cx="44037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 sẻ vụt qua song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 nắng vàng ánh ỏi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bé vẫn lặng chăm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 theo cô mấp máy.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B7B6665-9801-170A-2D91-3E1B7EB1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582" y="4644192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ngón tay cô đấy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tiếng hạt nảy mầm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lá động trong vườn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sớm mai mẹ gọi.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7AB1CA-B7CA-AD29-0928-43803E99B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406" y="510329"/>
            <a:ext cx="6279424" cy="658425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03D538BB-ED31-EEEC-B52E-2299BC956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844" y="1253913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cuộc đời sâu vợi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tàu biển buông neo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 sao mọc rừng chiều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Vỏ ngựa ran vách đá.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456794F5-940B-2694-44F4-BFB3A17AC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275" y="2961672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 nghĩ suy vất vả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mắt người lo toan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từng âm có nghĩa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 lên từ môi em.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699D4289-0518-278D-B914-C08AB1670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844" y="4611556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cánh vỗ chim non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 diệu kì tiếng hót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 hồn nhiên lớp học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nụ cười rưng rưng.</a:t>
            </a:r>
          </a:p>
          <a:p>
            <a:pPr algn="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(Tô Hà)</a:t>
            </a:r>
          </a:p>
        </p:txBody>
      </p:sp>
    </p:spTree>
    <p:extLst>
      <p:ext uri="{BB962C8B-B14F-4D97-AF65-F5344CB8AC3E}">
        <p14:creationId xmlns:p14="http://schemas.microsoft.com/office/powerpoint/2010/main" val="37954439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76F3014-FDAA-227D-35E1-6434E8FF7D7F}"/>
              </a:ext>
            </a:extLst>
          </p:cNvPr>
          <p:cNvGrpSpPr/>
          <p:nvPr/>
        </p:nvGrpSpPr>
        <p:grpSpPr>
          <a:xfrm>
            <a:off x="495954" y="431191"/>
            <a:ext cx="3268323" cy="2274918"/>
            <a:chOff x="656288" y="1290397"/>
            <a:chExt cx="3973198" cy="3431754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BC939FE3-FAF8-17C4-80AC-746DF4351718}"/>
                </a:ext>
              </a:extLst>
            </p:cNvPr>
            <p:cNvSpPr/>
            <p:nvPr/>
          </p:nvSpPr>
          <p:spPr>
            <a:xfrm>
              <a:off x="656289" y="1290397"/>
              <a:ext cx="3973197" cy="3431754"/>
            </a:xfrm>
            <a:prstGeom prst="wedgeEllipseCallout">
              <a:avLst>
                <a:gd name="adj1" fmla="val -21678"/>
                <a:gd name="adj2" fmla="val 67581"/>
              </a:avLst>
            </a:prstGeom>
            <a:solidFill>
              <a:schemeClr val="bg1"/>
            </a:solidFill>
            <a:ln w="38100">
              <a:solidFill>
                <a:srgbClr val="BE462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2C34F9-A037-451F-EA31-42EDF09C847D}"/>
                </a:ext>
              </a:extLst>
            </p:cNvPr>
            <p:cNvSpPr txBox="1"/>
            <p:nvPr/>
          </p:nvSpPr>
          <p:spPr>
            <a:xfrm>
              <a:off x="656288" y="1577273"/>
              <a:ext cx="3973197" cy="2925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26D645-5FFB-7520-D23D-96AE2C9BF096}"/>
              </a:ext>
            </a:extLst>
          </p:cNvPr>
          <p:cNvGrpSpPr/>
          <p:nvPr/>
        </p:nvGrpSpPr>
        <p:grpSpPr>
          <a:xfrm>
            <a:off x="2749471" y="2460551"/>
            <a:ext cx="8946574" cy="3674191"/>
            <a:chOff x="4164817" y="1836960"/>
            <a:chExt cx="7450136" cy="36098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1FFFB41-7AE3-8EA8-6005-C13AE6BF4F2C}"/>
                </a:ext>
              </a:extLst>
            </p:cNvPr>
            <p:cNvSpPr/>
            <p:nvPr/>
          </p:nvSpPr>
          <p:spPr>
            <a:xfrm>
              <a:off x="4164817" y="1836960"/>
              <a:ext cx="7450136" cy="3609895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FB5C1AB4-FDFD-23B9-857F-3A41E508F82C}"/>
                </a:ext>
              </a:extLst>
            </p:cNvPr>
            <p:cNvSpPr txBox="1">
              <a:spLocks/>
            </p:cNvSpPr>
            <p:nvPr/>
          </p:nvSpPr>
          <p:spPr>
            <a:xfrm>
              <a:off x="4164817" y="2121860"/>
              <a:ext cx="7311689" cy="2854378"/>
            </a:xfrm>
          </p:spPr>
          <p:txBody>
            <a:bodyPr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khiếm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bao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xúc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mong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ước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trò</a:t>
              </a: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tận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tâm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giáo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vi-V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1B688D-72DD-4952-9B05-C2F5A3CA1E40}"/>
              </a:ext>
            </a:extLst>
          </p:cNvPr>
          <p:cNvGrpSpPr/>
          <p:nvPr/>
        </p:nvGrpSpPr>
        <p:grpSpPr>
          <a:xfrm>
            <a:off x="6614144" y="-562214"/>
            <a:ext cx="3268323" cy="3268323"/>
            <a:chOff x="4537781" y="-939812"/>
            <a:chExt cx="3268323" cy="3268323"/>
          </a:xfrm>
        </p:grpSpPr>
        <p:pic>
          <p:nvPicPr>
            <p:cNvPr id="14" name="图片 9" descr="图片包含 室内, 规模, 摇摆, 木&#10;&#10;描述已自动生成">
              <a:extLst>
                <a:ext uri="{FF2B5EF4-FFF2-40B4-BE49-F238E27FC236}">
                  <a16:creationId xmlns:a16="http://schemas.microsoft.com/office/drawing/2014/main" id="{209F2948-153D-47CD-B254-83B1A2808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781" y="-939812"/>
              <a:ext cx="3268323" cy="32683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ABC166-1720-40DA-8232-5435A87CD173}"/>
                </a:ext>
              </a:extLst>
            </p:cNvPr>
            <p:cNvSpPr txBox="1"/>
            <p:nvPr/>
          </p:nvSpPr>
          <p:spPr>
            <a:xfrm>
              <a:off x="4627950" y="490085"/>
              <a:ext cx="30879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4400" b="1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</a:t>
              </a:r>
            </a:p>
          </p:txBody>
        </p:sp>
      </p:grpSp>
      <p:pic>
        <p:nvPicPr>
          <p:cNvPr id="2" name="Picture 1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E7503EA9-762F-1AAA-6595-8DD64DF37B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0474"/>
            <a:ext cx="1948899" cy="308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5" y="761997"/>
            <a:ext cx="2481950" cy="248195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B1D1BE-5E06-89AC-F2CD-A2A74B7B8024}"/>
              </a:ext>
            </a:extLst>
          </p:cNvPr>
          <p:cNvSpPr/>
          <p:nvPr/>
        </p:nvSpPr>
        <p:spPr>
          <a:xfrm>
            <a:off x="2093772" y="604446"/>
            <a:ext cx="7920650" cy="31137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E9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934" y="152335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21775" y="1863115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862249-9B72-23F3-9C97-AE6A659F045D}"/>
              </a:ext>
            </a:extLst>
          </p:cNvPr>
          <p:cNvSpPr txBox="1"/>
          <p:nvPr/>
        </p:nvSpPr>
        <p:spPr>
          <a:xfrm>
            <a:off x="2809662" y="1523353"/>
            <a:ext cx="6855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19025254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26" y="1868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323206" y="245328"/>
            <a:ext cx="11782203" cy="6369854"/>
          </a:xfrm>
          <a:custGeom>
            <a:avLst/>
            <a:gdLst>
              <a:gd name="connsiteX0" fmla="*/ 0 w 11782203"/>
              <a:gd name="connsiteY0" fmla="*/ 0 h 6369854"/>
              <a:gd name="connsiteX1" fmla="*/ 0 w 11782203"/>
              <a:gd name="connsiteY1" fmla="*/ 0 h 6369854"/>
              <a:gd name="connsiteX2" fmla="*/ 11782203 w 11782203"/>
              <a:gd name="connsiteY2" fmla="*/ 0 h 6369854"/>
              <a:gd name="connsiteX3" fmla="*/ 11782203 w 11782203"/>
              <a:gd name="connsiteY3" fmla="*/ 0 h 6369854"/>
              <a:gd name="connsiteX4" fmla="*/ 11782203 w 11782203"/>
              <a:gd name="connsiteY4" fmla="*/ 6369853 h 6369854"/>
              <a:gd name="connsiteX5" fmla="*/ 11782203 w 11782203"/>
              <a:gd name="connsiteY5" fmla="*/ 6369853 h 6369854"/>
              <a:gd name="connsiteX6" fmla="*/ 0 w 11782203"/>
              <a:gd name="connsiteY6" fmla="*/ 6369853 h 6369854"/>
              <a:gd name="connsiteX7" fmla="*/ 0 w 11782203"/>
              <a:gd name="connsiteY7" fmla="*/ 6369853 h 6369854"/>
              <a:gd name="connsiteX8" fmla="*/ 0 w 11782203"/>
              <a:gd name="connsiteY8" fmla="*/ 0 h 6369854"/>
              <a:gd name="connsiteX0" fmla="*/ 0 w 11782203"/>
              <a:gd name="connsiteY0" fmla="*/ 0 h 6369854"/>
              <a:gd name="connsiteX1" fmla="*/ 0 w 11782203"/>
              <a:gd name="connsiteY1" fmla="*/ 0 h 6369854"/>
              <a:gd name="connsiteX2" fmla="*/ 11782203 w 11782203"/>
              <a:gd name="connsiteY2" fmla="*/ 0 h 6369854"/>
              <a:gd name="connsiteX3" fmla="*/ 11782203 w 11782203"/>
              <a:gd name="connsiteY3" fmla="*/ 0 h 6369854"/>
              <a:gd name="connsiteX4" fmla="*/ 11782203 w 11782203"/>
              <a:gd name="connsiteY4" fmla="*/ 6369853 h 6369854"/>
              <a:gd name="connsiteX5" fmla="*/ 11782203 w 11782203"/>
              <a:gd name="connsiteY5" fmla="*/ 6369853 h 6369854"/>
              <a:gd name="connsiteX6" fmla="*/ 0 w 11782203"/>
              <a:gd name="connsiteY6" fmla="*/ 6369853 h 6369854"/>
              <a:gd name="connsiteX7" fmla="*/ 0 w 11782203"/>
              <a:gd name="connsiteY7" fmla="*/ 6369853 h 6369854"/>
              <a:gd name="connsiteX8" fmla="*/ 0 w 11782203"/>
              <a:gd name="connsiteY8" fmla="*/ 0 h 636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203" h="6369854" fill="none" extrusionOk="0">
                <a:moveTo>
                  <a:pt x="0" y="0"/>
                </a:moveTo>
                <a:lnTo>
                  <a:pt x="0" y="0"/>
                </a:lnTo>
                <a:cubicBezTo>
                  <a:pt x="3435678" y="-114074"/>
                  <a:pt x="6460516" y="126594"/>
                  <a:pt x="11782203" y="0"/>
                </a:cubicBezTo>
                <a:lnTo>
                  <a:pt x="11782203" y="0"/>
                </a:lnTo>
                <a:cubicBezTo>
                  <a:pt x="11611404" y="785039"/>
                  <a:pt x="11720728" y="3728744"/>
                  <a:pt x="11782203" y="6369853"/>
                </a:cubicBezTo>
                <a:lnTo>
                  <a:pt x="11782203" y="6369853"/>
                </a:lnTo>
                <a:cubicBezTo>
                  <a:pt x="7802496" y="6344894"/>
                  <a:pt x="5645798" y="6442966"/>
                  <a:pt x="0" y="6369853"/>
                </a:cubicBezTo>
                <a:lnTo>
                  <a:pt x="0" y="6369853"/>
                </a:lnTo>
                <a:cubicBezTo>
                  <a:pt x="-76898" y="5587033"/>
                  <a:pt x="51701" y="2621690"/>
                  <a:pt x="0" y="0"/>
                </a:cubicBezTo>
                <a:close/>
              </a:path>
              <a:path w="11782203" h="6369854" stroke="0" extrusionOk="0">
                <a:moveTo>
                  <a:pt x="0" y="0"/>
                </a:moveTo>
                <a:lnTo>
                  <a:pt x="0" y="0"/>
                </a:lnTo>
                <a:cubicBezTo>
                  <a:pt x="1977974" y="-718655"/>
                  <a:pt x="6622455" y="571362"/>
                  <a:pt x="11782203" y="0"/>
                </a:cubicBezTo>
                <a:lnTo>
                  <a:pt x="11782203" y="0"/>
                </a:lnTo>
                <a:cubicBezTo>
                  <a:pt x="12118778" y="2844122"/>
                  <a:pt x="11754558" y="4661488"/>
                  <a:pt x="11782203" y="6369853"/>
                </a:cubicBezTo>
                <a:lnTo>
                  <a:pt x="11782203" y="6369853"/>
                </a:lnTo>
                <a:cubicBezTo>
                  <a:pt x="6950198" y="6457402"/>
                  <a:pt x="5412773" y="6581202"/>
                  <a:pt x="0" y="6369853"/>
                </a:cubicBezTo>
                <a:lnTo>
                  <a:pt x="0" y="6369853"/>
                </a:lnTo>
                <a:cubicBezTo>
                  <a:pt x="-185889" y="4094422"/>
                  <a:pt x="-23873" y="1103745"/>
                  <a:pt x="0" y="0"/>
                </a:cubicBezTo>
                <a:close/>
              </a:path>
              <a:path w="11782203" h="6369854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3757195" y="-268853"/>
                  <a:pt x="6183899" y="403654"/>
                  <a:pt x="11782203" y="0"/>
                </a:cubicBezTo>
                <a:lnTo>
                  <a:pt x="11782203" y="0"/>
                </a:lnTo>
                <a:cubicBezTo>
                  <a:pt x="11877083" y="1101332"/>
                  <a:pt x="11654159" y="3739293"/>
                  <a:pt x="11782203" y="6369853"/>
                </a:cubicBezTo>
                <a:lnTo>
                  <a:pt x="11782203" y="6369853"/>
                </a:lnTo>
                <a:cubicBezTo>
                  <a:pt x="9459652" y="6398349"/>
                  <a:pt x="3373415" y="6474277"/>
                  <a:pt x="0" y="6369853"/>
                </a:cubicBezTo>
                <a:lnTo>
                  <a:pt x="0" y="6369853"/>
                </a:lnTo>
                <a:cubicBezTo>
                  <a:pt x="791" y="6017070"/>
                  <a:pt x="300669" y="22965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1304220"/>
                      <a:gd name="connsiteY0" fmla="*/ 0 h 6332118"/>
                      <a:gd name="connsiteX1" fmla="*/ 0 w 11304220"/>
                      <a:gd name="connsiteY1" fmla="*/ 0 h 6332118"/>
                      <a:gd name="connsiteX2" fmla="*/ 11304220 w 11304220"/>
                      <a:gd name="connsiteY2" fmla="*/ 0 h 6332118"/>
                      <a:gd name="connsiteX3" fmla="*/ 11304220 w 11304220"/>
                      <a:gd name="connsiteY3" fmla="*/ 0 h 6332118"/>
                      <a:gd name="connsiteX4" fmla="*/ 11304220 w 11304220"/>
                      <a:gd name="connsiteY4" fmla="*/ 6332118 h 6332118"/>
                      <a:gd name="connsiteX5" fmla="*/ 11304220 w 11304220"/>
                      <a:gd name="connsiteY5" fmla="*/ 6332118 h 6332118"/>
                      <a:gd name="connsiteX6" fmla="*/ 0 w 11304220"/>
                      <a:gd name="connsiteY6" fmla="*/ 6332118 h 6332118"/>
                      <a:gd name="connsiteX7" fmla="*/ 0 w 11304220"/>
                      <a:gd name="connsiteY7" fmla="*/ 6332118 h 6332118"/>
                      <a:gd name="connsiteX8" fmla="*/ 0 w 11304220"/>
                      <a:gd name="connsiteY8" fmla="*/ 0 h 633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4220" h="633211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3507532" y="-126796"/>
                          <a:pt x="6123492" y="-73671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430192" y="807689"/>
                          <a:pt x="11167876" y="3673859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300543" y="6307159"/>
                          <a:pt x="3465320" y="6405231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4539" y="5542981"/>
                          <a:pt x="65979" y="2526393"/>
                          <a:pt x="0" y="0"/>
                        </a:cubicBezTo>
                        <a:close/>
                      </a:path>
                      <a:path w="11304220" h="633211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104676" y="-159798"/>
                          <a:pt x="5776547" y="169519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356017" y="2868096"/>
                          <a:pt x="11299378" y="4647605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590999" y="6360614"/>
                          <a:pt x="5160347" y="6436542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-163603" y="4061614"/>
                          <a:pt x="76112" y="10788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2" name="Google Shape;1953;p40">
            <a:extLst>
              <a:ext uri="{FF2B5EF4-FFF2-40B4-BE49-F238E27FC236}">
                <a16:creationId xmlns:a16="http://schemas.microsoft.com/office/drawing/2014/main" id="{53BFED18-2B33-4DA9-B1EB-556980DD3ACF}"/>
              </a:ext>
            </a:extLst>
          </p:cNvPr>
          <p:cNvSpPr/>
          <p:nvPr/>
        </p:nvSpPr>
        <p:spPr>
          <a:xfrm>
            <a:off x="2263814" y="159086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11E33EC-B0B3-E596-2844-DA5AEBC3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29" y="1043303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 sáng, nhìn lên bảng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mươi nụ môi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 tay cô cụp mở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tưng bừng thanh âm.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97D2D66-E0C5-508F-DE09-41EBC4AD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34" y="280519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 sẻ vụt qua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 nắng vàng ánh 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bé vẫn lặng chăm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 theo cô mấp máy.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77FAC05-AAE5-7304-7C24-0762DBB5C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88" y="4511332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ngón tay cô đấy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tiếng hạt nảy mầm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lá động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sớm mai mẹ gọi.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A1D1CFA9-E780-2CF9-E2AE-5D421E0CF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440" y="1006233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cuộc đời sâu vợi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tàu biển buông neo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mọc rừng chiều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Vỏ ngựa ran vách đá.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4D2AA5DC-64AE-9343-2BA5-9A712A4D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727" y="2847390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 nghĩ suy vất vả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mắt người lo toan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từng âm có nghĩa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Bật lên từ môi em.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0583303-A68E-801B-EE03-C46F5C62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727" y="4676190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 cánh vỗ chim non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 diệu kì tiếng hót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 hồn nhiên lớp học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Ai nụ cười rưng rưng.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(Tô Hà)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EC2BE-C94A-5F98-AC1E-93AE129C8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82" y="-280500"/>
            <a:ext cx="9467909" cy="1932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D9ABA-039B-BBF2-C96A-D4C0A6AE33B3}"/>
              </a:ext>
            </a:extLst>
          </p:cNvPr>
          <p:cNvSpPr txBox="1"/>
          <p:nvPr/>
        </p:nvSpPr>
        <p:spPr>
          <a:xfrm>
            <a:off x="1063498" y="2137144"/>
            <a:ext cx="270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6B71A-02C7-9F5C-352E-4872E77BF14D}"/>
              </a:ext>
            </a:extLst>
          </p:cNvPr>
          <p:cNvSpPr txBox="1"/>
          <p:nvPr/>
        </p:nvSpPr>
        <p:spPr>
          <a:xfrm>
            <a:off x="1616392" y="2796605"/>
            <a:ext cx="270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song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63589-AE79-156B-CA8E-E1E5271BE35B}"/>
              </a:ext>
            </a:extLst>
          </p:cNvPr>
          <p:cNvSpPr txBox="1"/>
          <p:nvPr/>
        </p:nvSpPr>
        <p:spPr>
          <a:xfrm>
            <a:off x="2477387" y="3168503"/>
            <a:ext cx="270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53EA6-9C5D-30D9-7041-ADAB5DC78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16" y="1911239"/>
            <a:ext cx="3644180" cy="3139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624214-BA55-79BA-C180-F34C03713609}"/>
              </a:ext>
            </a:extLst>
          </p:cNvPr>
          <p:cNvSpPr txBox="1"/>
          <p:nvPr/>
        </p:nvSpPr>
        <p:spPr>
          <a:xfrm>
            <a:off x="5831531" y="2091053"/>
            <a:ext cx="270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ran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vách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326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26" y="1868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309485" y="204985"/>
            <a:ext cx="11681890" cy="6369854"/>
          </a:xfrm>
          <a:custGeom>
            <a:avLst/>
            <a:gdLst>
              <a:gd name="connsiteX0" fmla="*/ 0 w 11681890"/>
              <a:gd name="connsiteY0" fmla="*/ 0 h 6369854"/>
              <a:gd name="connsiteX1" fmla="*/ 0 w 11681890"/>
              <a:gd name="connsiteY1" fmla="*/ 0 h 6369854"/>
              <a:gd name="connsiteX2" fmla="*/ 11681890 w 11681890"/>
              <a:gd name="connsiteY2" fmla="*/ 0 h 6369854"/>
              <a:gd name="connsiteX3" fmla="*/ 11681890 w 11681890"/>
              <a:gd name="connsiteY3" fmla="*/ 0 h 6369854"/>
              <a:gd name="connsiteX4" fmla="*/ 11681890 w 11681890"/>
              <a:gd name="connsiteY4" fmla="*/ 6369853 h 6369854"/>
              <a:gd name="connsiteX5" fmla="*/ 11681890 w 11681890"/>
              <a:gd name="connsiteY5" fmla="*/ 6369853 h 6369854"/>
              <a:gd name="connsiteX6" fmla="*/ 0 w 11681890"/>
              <a:gd name="connsiteY6" fmla="*/ 6369853 h 6369854"/>
              <a:gd name="connsiteX7" fmla="*/ 0 w 11681890"/>
              <a:gd name="connsiteY7" fmla="*/ 6369853 h 6369854"/>
              <a:gd name="connsiteX8" fmla="*/ 0 w 11681890"/>
              <a:gd name="connsiteY8" fmla="*/ 0 h 6369854"/>
              <a:gd name="connsiteX0" fmla="*/ 0 w 11681890"/>
              <a:gd name="connsiteY0" fmla="*/ 0 h 6369854"/>
              <a:gd name="connsiteX1" fmla="*/ 0 w 11681890"/>
              <a:gd name="connsiteY1" fmla="*/ 0 h 6369854"/>
              <a:gd name="connsiteX2" fmla="*/ 11681890 w 11681890"/>
              <a:gd name="connsiteY2" fmla="*/ 0 h 6369854"/>
              <a:gd name="connsiteX3" fmla="*/ 11681890 w 11681890"/>
              <a:gd name="connsiteY3" fmla="*/ 0 h 6369854"/>
              <a:gd name="connsiteX4" fmla="*/ 11681890 w 11681890"/>
              <a:gd name="connsiteY4" fmla="*/ 6369853 h 6369854"/>
              <a:gd name="connsiteX5" fmla="*/ 11681890 w 11681890"/>
              <a:gd name="connsiteY5" fmla="*/ 6369853 h 6369854"/>
              <a:gd name="connsiteX6" fmla="*/ 0 w 11681890"/>
              <a:gd name="connsiteY6" fmla="*/ 6369853 h 6369854"/>
              <a:gd name="connsiteX7" fmla="*/ 0 w 11681890"/>
              <a:gd name="connsiteY7" fmla="*/ 6369853 h 6369854"/>
              <a:gd name="connsiteX8" fmla="*/ 0 w 11681890"/>
              <a:gd name="connsiteY8" fmla="*/ 0 h 636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1890" h="6369854" fill="none" extrusionOk="0">
                <a:moveTo>
                  <a:pt x="0" y="0"/>
                </a:moveTo>
                <a:lnTo>
                  <a:pt x="0" y="0"/>
                </a:lnTo>
                <a:cubicBezTo>
                  <a:pt x="3332773" y="-109680"/>
                  <a:pt x="6419583" y="161047"/>
                  <a:pt x="11681890" y="0"/>
                </a:cubicBezTo>
                <a:lnTo>
                  <a:pt x="11681890" y="0"/>
                </a:lnTo>
                <a:cubicBezTo>
                  <a:pt x="11437882" y="778485"/>
                  <a:pt x="11648837" y="3739878"/>
                  <a:pt x="11681890" y="6369853"/>
                </a:cubicBezTo>
                <a:lnTo>
                  <a:pt x="11681890" y="6369853"/>
                </a:lnTo>
                <a:cubicBezTo>
                  <a:pt x="6034217" y="6344894"/>
                  <a:pt x="5705044" y="6442966"/>
                  <a:pt x="0" y="6369853"/>
                </a:cubicBezTo>
                <a:lnTo>
                  <a:pt x="0" y="6369853"/>
                </a:lnTo>
                <a:cubicBezTo>
                  <a:pt x="-92837" y="5589180"/>
                  <a:pt x="48542" y="2633792"/>
                  <a:pt x="0" y="0"/>
                </a:cubicBezTo>
                <a:close/>
              </a:path>
              <a:path w="11681890" h="6369854" stroke="0" extrusionOk="0">
                <a:moveTo>
                  <a:pt x="0" y="0"/>
                </a:moveTo>
                <a:lnTo>
                  <a:pt x="0" y="0"/>
                </a:lnTo>
                <a:cubicBezTo>
                  <a:pt x="2037239" y="-517055"/>
                  <a:pt x="6336486" y="414995"/>
                  <a:pt x="11681890" y="0"/>
                </a:cubicBezTo>
                <a:lnTo>
                  <a:pt x="11681890" y="0"/>
                </a:lnTo>
                <a:cubicBezTo>
                  <a:pt x="12018006" y="2844122"/>
                  <a:pt x="11654161" y="4661411"/>
                  <a:pt x="11681890" y="6369853"/>
                </a:cubicBezTo>
                <a:lnTo>
                  <a:pt x="11681890" y="6369853"/>
                </a:lnTo>
                <a:cubicBezTo>
                  <a:pt x="6967030" y="6512492"/>
                  <a:pt x="5413088" y="6724397"/>
                  <a:pt x="0" y="6369853"/>
                </a:cubicBezTo>
                <a:lnTo>
                  <a:pt x="0" y="6369853"/>
                </a:lnTo>
                <a:cubicBezTo>
                  <a:pt x="-212966" y="4110394"/>
                  <a:pt x="63112" y="1088059"/>
                  <a:pt x="0" y="0"/>
                </a:cubicBezTo>
                <a:close/>
              </a:path>
              <a:path w="11681890" h="6369854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3931906" y="-555820"/>
                  <a:pt x="6152189" y="349192"/>
                  <a:pt x="11681890" y="0"/>
                </a:cubicBezTo>
                <a:lnTo>
                  <a:pt x="11681890" y="0"/>
                </a:lnTo>
                <a:cubicBezTo>
                  <a:pt x="11762966" y="1201941"/>
                  <a:pt x="11559306" y="3752447"/>
                  <a:pt x="11681890" y="6369853"/>
                </a:cubicBezTo>
                <a:lnTo>
                  <a:pt x="11681890" y="6369853"/>
                </a:lnTo>
                <a:cubicBezTo>
                  <a:pt x="8497534" y="6398349"/>
                  <a:pt x="4337307" y="6474277"/>
                  <a:pt x="0" y="6369853"/>
                </a:cubicBezTo>
                <a:lnTo>
                  <a:pt x="0" y="6369853"/>
                </a:lnTo>
                <a:cubicBezTo>
                  <a:pt x="581" y="6036039"/>
                  <a:pt x="313916" y="22818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1304220"/>
                      <a:gd name="connsiteY0" fmla="*/ 0 h 6332118"/>
                      <a:gd name="connsiteX1" fmla="*/ 0 w 11304220"/>
                      <a:gd name="connsiteY1" fmla="*/ 0 h 6332118"/>
                      <a:gd name="connsiteX2" fmla="*/ 11304220 w 11304220"/>
                      <a:gd name="connsiteY2" fmla="*/ 0 h 6332118"/>
                      <a:gd name="connsiteX3" fmla="*/ 11304220 w 11304220"/>
                      <a:gd name="connsiteY3" fmla="*/ 0 h 6332118"/>
                      <a:gd name="connsiteX4" fmla="*/ 11304220 w 11304220"/>
                      <a:gd name="connsiteY4" fmla="*/ 6332118 h 6332118"/>
                      <a:gd name="connsiteX5" fmla="*/ 11304220 w 11304220"/>
                      <a:gd name="connsiteY5" fmla="*/ 6332118 h 6332118"/>
                      <a:gd name="connsiteX6" fmla="*/ 0 w 11304220"/>
                      <a:gd name="connsiteY6" fmla="*/ 6332118 h 6332118"/>
                      <a:gd name="connsiteX7" fmla="*/ 0 w 11304220"/>
                      <a:gd name="connsiteY7" fmla="*/ 6332118 h 6332118"/>
                      <a:gd name="connsiteX8" fmla="*/ 0 w 11304220"/>
                      <a:gd name="connsiteY8" fmla="*/ 0 h 633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4220" h="633211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3507532" y="-126796"/>
                          <a:pt x="6123492" y="-73671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430192" y="807689"/>
                          <a:pt x="11167876" y="3673859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300543" y="6307159"/>
                          <a:pt x="3465320" y="6405231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4539" y="5542981"/>
                          <a:pt x="65979" y="2526393"/>
                          <a:pt x="0" y="0"/>
                        </a:cubicBezTo>
                        <a:close/>
                      </a:path>
                      <a:path w="11304220" h="633211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104676" y="-159798"/>
                          <a:pt x="5776547" y="169519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356017" y="2868096"/>
                          <a:pt x="11299378" y="4647605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590999" y="6360614"/>
                          <a:pt x="5160347" y="6436542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-163603" y="4061614"/>
                          <a:pt x="76112" y="10788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2" name="Google Shape;1953;p40">
            <a:extLst>
              <a:ext uri="{FF2B5EF4-FFF2-40B4-BE49-F238E27FC236}">
                <a16:creationId xmlns:a16="http://schemas.microsoft.com/office/drawing/2014/main" id="{53BFED18-2B33-4DA9-B1EB-556980DD3ACF}"/>
              </a:ext>
            </a:extLst>
          </p:cNvPr>
          <p:cNvSpPr/>
          <p:nvPr/>
        </p:nvSpPr>
        <p:spPr>
          <a:xfrm>
            <a:off x="2263814" y="159086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55CF74-D409-9AC5-13A4-9B117B2993A1}"/>
              </a:ext>
            </a:extLst>
          </p:cNvPr>
          <p:cNvGrpSpPr/>
          <p:nvPr/>
        </p:nvGrpSpPr>
        <p:grpSpPr>
          <a:xfrm>
            <a:off x="2176162" y="-628442"/>
            <a:ext cx="8048846" cy="2722755"/>
            <a:chOff x="4171499" y="-1496013"/>
            <a:chExt cx="3667124" cy="3667124"/>
          </a:xfrm>
        </p:grpSpPr>
        <p:pic>
          <p:nvPicPr>
            <p:cNvPr id="9" name="图片 6" descr="图片包含 室内, 规模, 摇摆, 木&#10;&#10;描述已自动生成">
              <a:extLst>
                <a:ext uri="{FF2B5EF4-FFF2-40B4-BE49-F238E27FC236}">
                  <a16:creationId xmlns:a16="http://schemas.microsoft.com/office/drawing/2014/main" id="{5F23FEA3-B98D-0298-31B9-BBEADB109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499" y="-1496013"/>
              <a:ext cx="3667124" cy="366712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CF9F3E-2F66-73D5-9C1E-FA8E32E9C027}"/>
                </a:ext>
              </a:extLst>
            </p:cNvPr>
            <p:cNvSpPr txBox="1"/>
            <p:nvPr/>
          </p:nvSpPr>
          <p:spPr>
            <a:xfrm>
              <a:off x="4485771" y="127004"/>
              <a:ext cx="3087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 THUỘC LÒNG BÀI THƠ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24420-9849-E954-1D67-809514335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3013" r="422" b="593"/>
          <a:stretch/>
        </p:blipFill>
        <p:spPr>
          <a:xfrm>
            <a:off x="309484" y="1506682"/>
            <a:ext cx="11573031" cy="55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37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26" y="1868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323206" y="245328"/>
            <a:ext cx="11782203" cy="6369854"/>
          </a:xfrm>
          <a:custGeom>
            <a:avLst/>
            <a:gdLst>
              <a:gd name="connsiteX0" fmla="*/ 0 w 11782203"/>
              <a:gd name="connsiteY0" fmla="*/ 0 h 6369854"/>
              <a:gd name="connsiteX1" fmla="*/ 0 w 11782203"/>
              <a:gd name="connsiteY1" fmla="*/ 0 h 6369854"/>
              <a:gd name="connsiteX2" fmla="*/ 11782203 w 11782203"/>
              <a:gd name="connsiteY2" fmla="*/ 0 h 6369854"/>
              <a:gd name="connsiteX3" fmla="*/ 11782203 w 11782203"/>
              <a:gd name="connsiteY3" fmla="*/ 0 h 6369854"/>
              <a:gd name="connsiteX4" fmla="*/ 11782203 w 11782203"/>
              <a:gd name="connsiteY4" fmla="*/ 6369853 h 6369854"/>
              <a:gd name="connsiteX5" fmla="*/ 11782203 w 11782203"/>
              <a:gd name="connsiteY5" fmla="*/ 6369853 h 6369854"/>
              <a:gd name="connsiteX6" fmla="*/ 0 w 11782203"/>
              <a:gd name="connsiteY6" fmla="*/ 6369853 h 6369854"/>
              <a:gd name="connsiteX7" fmla="*/ 0 w 11782203"/>
              <a:gd name="connsiteY7" fmla="*/ 6369853 h 6369854"/>
              <a:gd name="connsiteX8" fmla="*/ 0 w 11782203"/>
              <a:gd name="connsiteY8" fmla="*/ 0 h 6369854"/>
              <a:gd name="connsiteX0" fmla="*/ 0 w 11782203"/>
              <a:gd name="connsiteY0" fmla="*/ 0 h 6369854"/>
              <a:gd name="connsiteX1" fmla="*/ 0 w 11782203"/>
              <a:gd name="connsiteY1" fmla="*/ 0 h 6369854"/>
              <a:gd name="connsiteX2" fmla="*/ 11782203 w 11782203"/>
              <a:gd name="connsiteY2" fmla="*/ 0 h 6369854"/>
              <a:gd name="connsiteX3" fmla="*/ 11782203 w 11782203"/>
              <a:gd name="connsiteY3" fmla="*/ 0 h 6369854"/>
              <a:gd name="connsiteX4" fmla="*/ 11782203 w 11782203"/>
              <a:gd name="connsiteY4" fmla="*/ 6369853 h 6369854"/>
              <a:gd name="connsiteX5" fmla="*/ 11782203 w 11782203"/>
              <a:gd name="connsiteY5" fmla="*/ 6369853 h 6369854"/>
              <a:gd name="connsiteX6" fmla="*/ 0 w 11782203"/>
              <a:gd name="connsiteY6" fmla="*/ 6369853 h 6369854"/>
              <a:gd name="connsiteX7" fmla="*/ 0 w 11782203"/>
              <a:gd name="connsiteY7" fmla="*/ 6369853 h 6369854"/>
              <a:gd name="connsiteX8" fmla="*/ 0 w 11782203"/>
              <a:gd name="connsiteY8" fmla="*/ 0 h 636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203" h="6369854" fill="none" extrusionOk="0">
                <a:moveTo>
                  <a:pt x="0" y="0"/>
                </a:moveTo>
                <a:lnTo>
                  <a:pt x="0" y="0"/>
                </a:lnTo>
                <a:cubicBezTo>
                  <a:pt x="3435678" y="-114074"/>
                  <a:pt x="6460516" y="126594"/>
                  <a:pt x="11782203" y="0"/>
                </a:cubicBezTo>
                <a:lnTo>
                  <a:pt x="11782203" y="0"/>
                </a:lnTo>
                <a:cubicBezTo>
                  <a:pt x="11611404" y="785039"/>
                  <a:pt x="11720728" y="3728744"/>
                  <a:pt x="11782203" y="6369853"/>
                </a:cubicBezTo>
                <a:lnTo>
                  <a:pt x="11782203" y="6369853"/>
                </a:lnTo>
                <a:cubicBezTo>
                  <a:pt x="7802496" y="6344894"/>
                  <a:pt x="5645798" y="6442966"/>
                  <a:pt x="0" y="6369853"/>
                </a:cubicBezTo>
                <a:lnTo>
                  <a:pt x="0" y="6369853"/>
                </a:lnTo>
                <a:cubicBezTo>
                  <a:pt x="-76898" y="5587033"/>
                  <a:pt x="51701" y="2621690"/>
                  <a:pt x="0" y="0"/>
                </a:cubicBezTo>
                <a:close/>
              </a:path>
              <a:path w="11782203" h="6369854" stroke="0" extrusionOk="0">
                <a:moveTo>
                  <a:pt x="0" y="0"/>
                </a:moveTo>
                <a:lnTo>
                  <a:pt x="0" y="0"/>
                </a:lnTo>
                <a:cubicBezTo>
                  <a:pt x="1977974" y="-718655"/>
                  <a:pt x="6622455" y="571362"/>
                  <a:pt x="11782203" y="0"/>
                </a:cubicBezTo>
                <a:lnTo>
                  <a:pt x="11782203" y="0"/>
                </a:lnTo>
                <a:cubicBezTo>
                  <a:pt x="12118778" y="2844122"/>
                  <a:pt x="11754558" y="4661488"/>
                  <a:pt x="11782203" y="6369853"/>
                </a:cubicBezTo>
                <a:lnTo>
                  <a:pt x="11782203" y="6369853"/>
                </a:lnTo>
                <a:cubicBezTo>
                  <a:pt x="6950198" y="6457402"/>
                  <a:pt x="5412773" y="6581202"/>
                  <a:pt x="0" y="6369853"/>
                </a:cubicBezTo>
                <a:lnTo>
                  <a:pt x="0" y="6369853"/>
                </a:lnTo>
                <a:cubicBezTo>
                  <a:pt x="-185889" y="4094422"/>
                  <a:pt x="-23873" y="1103745"/>
                  <a:pt x="0" y="0"/>
                </a:cubicBezTo>
                <a:close/>
              </a:path>
              <a:path w="11782203" h="6369854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3757195" y="-268853"/>
                  <a:pt x="6183899" y="403654"/>
                  <a:pt x="11782203" y="0"/>
                </a:cubicBezTo>
                <a:lnTo>
                  <a:pt x="11782203" y="0"/>
                </a:lnTo>
                <a:cubicBezTo>
                  <a:pt x="11877083" y="1101332"/>
                  <a:pt x="11654159" y="3739293"/>
                  <a:pt x="11782203" y="6369853"/>
                </a:cubicBezTo>
                <a:lnTo>
                  <a:pt x="11782203" y="6369853"/>
                </a:lnTo>
                <a:cubicBezTo>
                  <a:pt x="9459652" y="6398349"/>
                  <a:pt x="3373415" y="6474277"/>
                  <a:pt x="0" y="6369853"/>
                </a:cubicBezTo>
                <a:lnTo>
                  <a:pt x="0" y="6369853"/>
                </a:lnTo>
                <a:cubicBezTo>
                  <a:pt x="791" y="6017070"/>
                  <a:pt x="300669" y="22965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1304220"/>
                      <a:gd name="connsiteY0" fmla="*/ 0 h 6332118"/>
                      <a:gd name="connsiteX1" fmla="*/ 0 w 11304220"/>
                      <a:gd name="connsiteY1" fmla="*/ 0 h 6332118"/>
                      <a:gd name="connsiteX2" fmla="*/ 11304220 w 11304220"/>
                      <a:gd name="connsiteY2" fmla="*/ 0 h 6332118"/>
                      <a:gd name="connsiteX3" fmla="*/ 11304220 w 11304220"/>
                      <a:gd name="connsiteY3" fmla="*/ 0 h 6332118"/>
                      <a:gd name="connsiteX4" fmla="*/ 11304220 w 11304220"/>
                      <a:gd name="connsiteY4" fmla="*/ 6332118 h 6332118"/>
                      <a:gd name="connsiteX5" fmla="*/ 11304220 w 11304220"/>
                      <a:gd name="connsiteY5" fmla="*/ 6332118 h 6332118"/>
                      <a:gd name="connsiteX6" fmla="*/ 0 w 11304220"/>
                      <a:gd name="connsiteY6" fmla="*/ 6332118 h 6332118"/>
                      <a:gd name="connsiteX7" fmla="*/ 0 w 11304220"/>
                      <a:gd name="connsiteY7" fmla="*/ 6332118 h 6332118"/>
                      <a:gd name="connsiteX8" fmla="*/ 0 w 11304220"/>
                      <a:gd name="connsiteY8" fmla="*/ 0 h 633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4220" h="633211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3507532" y="-126796"/>
                          <a:pt x="6123492" y="-73671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430192" y="807689"/>
                          <a:pt x="11167876" y="3673859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300543" y="6307159"/>
                          <a:pt x="3465320" y="6405231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4539" y="5542981"/>
                          <a:pt x="65979" y="2526393"/>
                          <a:pt x="0" y="0"/>
                        </a:cubicBezTo>
                        <a:close/>
                      </a:path>
                      <a:path w="11304220" h="633211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104676" y="-159798"/>
                          <a:pt x="5776547" y="169519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356017" y="2868096"/>
                          <a:pt x="11299378" y="4647605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590999" y="6360614"/>
                          <a:pt x="5160347" y="6436542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-163603" y="4061614"/>
                          <a:pt x="76112" y="10788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2" name="Google Shape;1953;p40">
            <a:extLst>
              <a:ext uri="{FF2B5EF4-FFF2-40B4-BE49-F238E27FC236}">
                <a16:creationId xmlns:a16="http://schemas.microsoft.com/office/drawing/2014/main" id="{53BFED18-2B33-4DA9-B1EB-556980DD3ACF}"/>
              </a:ext>
            </a:extLst>
          </p:cNvPr>
          <p:cNvSpPr/>
          <p:nvPr/>
        </p:nvSpPr>
        <p:spPr>
          <a:xfrm>
            <a:off x="2263814" y="159086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11E33EC-B0B3-E596-2844-DA5AEBC3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176" y="1270394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 sáng, nhìn lên bảng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mươi nụ môi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 tay cô cụp mở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tưng bừng thanh âm.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97D2D66-E0C5-508F-DE09-41EBC4AD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176" y="2939200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 sẻ vụt qua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 nắng vàng ánh 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bé vẫn lặng chăm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 theo cô mấp máy.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77FAC05-AAE5-7304-7C24-0762DBB5C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176" y="4678018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ngón tay cô đấy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tiếng hạt nảy mầm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lá động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sớm mai mẹ gọi.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A1D1CFA9-E780-2CF9-E2AE-5D421E0CF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176" y="1410064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 cuộc đời sâu vợi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tàu biển buông neo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mọc rừng chiều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Vỏ ngựa ran vách đá.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4D2AA5DC-64AE-9343-2BA5-9A712A4D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5194" y="3038878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 nghĩ suy vất vả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mắt người lo toan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từng âm có nghĩa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Bật lên từ môi em.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0583303-A68E-801B-EE03-C46F5C62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176" y="4721861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 cánh vỗ chim non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 diệu kì tiếng hót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 hồn nhiên lớp học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Ai nụ cười rưng rưng.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(Tô Hà)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55CF74-D409-9AC5-13A4-9B117B2993A1}"/>
              </a:ext>
            </a:extLst>
          </p:cNvPr>
          <p:cNvGrpSpPr/>
          <p:nvPr/>
        </p:nvGrpSpPr>
        <p:grpSpPr>
          <a:xfrm>
            <a:off x="2492950" y="-692120"/>
            <a:ext cx="8048846" cy="2722755"/>
            <a:chOff x="4171499" y="-1250191"/>
            <a:chExt cx="3667124" cy="3667124"/>
          </a:xfrm>
        </p:grpSpPr>
        <p:pic>
          <p:nvPicPr>
            <p:cNvPr id="9" name="图片 6" descr="图片包含 室内, 规模, 摇摆, 木&#10;&#10;描述已自动生成">
              <a:extLst>
                <a:ext uri="{FF2B5EF4-FFF2-40B4-BE49-F238E27FC236}">
                  <a16:creationId xmlns:a16="http://schemas.microsoft.com/office/drawing/2014/main" id="{5F23FEA3-B98D-0298-31B9-BBEADB109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499" y="-1250191"/>
              <a:ext cx="3667124" cy="366712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CF9F3E-2F66-73D5-9C1E-FA8E32E9C027}"/>
                </a:ext>
              </a:extLst>
            </p:cNvPr>
            <p:cNvSpPr txBox="1"/>
            <p:nvPr/>
          </p:nvSpPr>
          <p:spPr>
            <a:xfrm>
              <a:off x="4463605" y="347197"/>
              <a:ext cx="3087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 THUỘC LÒNG BÀI THƠ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695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14DCBF-D500-600C-0DE7-0CF6FE8C7774}"/>
              </a:ext>
            </a:extLst>
          </p:cNvPr>
          <p:cNvGrpSpPr/>
          <p:nvPr/>
        </p:nvGrpSpPr>
        <p:grpSpPr>
          <a:xfrm>
            <a:off x="533401" y="2606883"/>
            <a:ext cx="10820399" cy="3996729"/>
            <a:chOff x="0" y="0"/>
            <a:chExt cx="2713677" cy="1162599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9A1AFD-FA2C-6ADC-09DE-2B3DEBB43024}"/>
                </a:ext>
              </a:extLst>
            </p:cNvPr>
            <p:cNvSpPr/>
            <p:nvPr/>
          </p:nvSpPr>
          <p:spPr>
            <a:xfrm>
              <a:off x="0" y="0"/>
              <a:ext cx="2713677" cy="1162599"/>
            </a:xfrm>
            <a:custGeom>
              <a:avLst/>
              <a:gdLst/>
              <a:ahLst/>
              <a:cxnLst/>
              <a:rect l="l" t="t" r="r" b="b"/>
              <a:pathLst>
                <a:path w="2713677" h="1162599">
                  <a:moveTo>
                    <a:pt x="4930" y="0"/>
                  </a:moveTo>
                  <a:lnTo>
                    <a:pt x="2708747" y="0"/>
                  </a:lnTo>
                  <a:cubicBezTo>
                    <a:pt x="2711470" y="0"/>
                    <a:pt x="2713677" y="2207"/>
                    <a:pt x="2713677" y="4930"/>
                  </a:cubicBezTo>
                  <a:lnTo>
                    <a:pt x="2713677" y="1157668"/>
                  </a:lnTo>
                  <a:cubicBezTo>
                    <a:pt x="2713677" y="1160391"/>
                    <a:pt x="2711470" y="1162599"/>
                    <a:pt x="2708747" y="1162599"/>
                  </a:cubicBezTo>
                  <a:lnTo>
                    <a:pt x="4930" y="1162599"/>
                  </a:lnTo>
                  <a:cubicBezTo>
                    <a:pt x="2207" y="1162599"/>
                    <a:pt x="0" y="1160391"/>
                    <a:pt x="0" y="1157668"/>
                  </a:cubicBezTo>
                  <a:lnTo>
                    <a:pt x="0" y="4930"/>
                  </a:lnTo>
                  <a:cubicBezTo>
                    <a:pt x="0" y="2207"/>
                    <a:pt x="2207" y="0"/>
                    <a:pt x="493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80000"/>
              </a:schemeClr>
            </a:solidFill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63A5E245-9078-F5C8-6F7F-EDF13896E997}"/>
                </a:ext>
              </a:extLst>
            </p:cNvPr>
            <p:cNvSpPr txBox="1"/>
            <p:nvPr/>
          </p:nvSpPr>
          <p:spPr>
            <a:xfrm>
              <a:off x="0" y="-38100"/>
              <a:ext cx="2713677" cy="12006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130C563-DC53-E396-895B-8571B8D722DF}"/>
              </a:ext>
            </a:extLst>
          </p:cNvPr>
          <p:cNvGrpSpPr/>
          <p:nvPr/>
        </p:nvGrpSpPr>
        <p:grpSpPr>
          <a:xfrm>
            <a:off x="533401" y="979456"/>
            <a:ext cx="8130415" cy="1478609"/>
            <a:chOff x="0" y="0"/>
            <a:chExt cx="1572310" cy="28756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38324B4-A6BA-5112-04C0-DC42A8F1DD62}"/>
                </a:ext>
              </a:extLst>
            </p:cNvPr>
            <p:cNvSpPr/>
            <p:nvPr/>
          </p:nvSpPr>
          <p:spPr>
            <a:xfrm>
              <a:off x="0" y="0"/>
              <a:ext cx="1572310" cy="287560"/>
            </a:xfrm>
            <a:custGeom>
              <a:avLst/>
              <a:gdLst/>
              <a:ahLst/>
              <a:cxnLst/>
              <a:rect l="l" t="t" r="r" b="b"/>
              <a:pathLst>
                <a:path w="1572310" h="287560">
                  <a:moveTo>
                    <a:pt x="8509" y="0"/>
                  </a:moveTo>
                  <a:lnTo>
                    <a:pt x="1563800" y="0"/>
                  </a:lnTo>
                  <a:cubicBezTo>
                    <a:pt x="1568500" y="0"/>
                    <a:pt x="1572310" y="3810"/>
                    <a:pt x="1572310" y="8509"/>
                  </a:cubicBezTo>
                  <a:lnTo>
                    <a:pt x="1572310" y="279050"/>
                  </a:lnTo>
                  <a:cubicBezTo>
                    <a:pt x="1572310" y="283750"/>
                    <a:pt x="1568500" y="287560"/>
                    <a:pt x="1563800" y="287560"/>
                  </a:cubicBezTo>
                  <a:lnTo>
                    <a:pt x="8509" y="287560"/>
                  </a:lnTo>
                  <a:cubicBezTo>
                    <a:pt x="3810" y="287560"/>
                    <a:pt x="0" y="283750"/>
                    <a:pt x="0" y="27905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close/>
                </a:path>
              </a:pathLst>
            </a:custGeom>
            <a:grpFill/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B3C41D3-9717-84E3-CD5D-D90B8FB77970}"/>
                </a:ext>
              </a:extLst>
            </p:cNvPr>
            <p:cNvSpPr txBox="1"/>
            <p:nvPr/>
          </p:nvSpPr>
          <p:spPr>
            <a:xfrm>
              <a:off x="0" y="-38100"/>
              <a:ext cx="1572310" cy="32566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CC1EE8B2-579E-A500-E997-39EEA155C442}"/>
              </a:ext>
            </a:extLst>
          </p:cNvPr>
          <p:cNvSpPr/>
          <p:nvPr/>
        </p:nvSpPr>
        <p:spPr>
          <a:xfrm rot="10800000" flipV="1">
            <a:off x="533401" y="2743199"/>
            <a:ext cx="2072148" cy="536377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800" dirty="0">
                <a:latin typeface="Algerian" panose="04020705040A02060702" pitchFamily="82" charset="0"/>
              </a:rPr>
              <a:t>ĐÁP ÁN: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EF9A789-9128-D356-1447-950B627A5351}"/>
              </a:ext>
            </a:extLst>
          </p:cNvPr>
          <p:cNvSpPr/>
          <p:nvPr/>
        </p:nvSpPr>
        <p:spPr>
          <a:xfrm rot="10800000" flipV="1">
            <a:off x="533401" y="830638"/>
            <a:ext cx="1979698" cy="474566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400" b="1" dirty="0">
                <a:latin typeface="Algerian" panose="04020705040A02060702" pitchFamily="82" charset="0"/>
              </a:rPr>
              <a:t>ÂM THANH</a:t>
            </a:r>
          </a:p>
        </p:txBody>
      </p:sp>
      <p:pic>
        <p:nvPicPr>
          <p:cNvPr id="19" name="tieng-ga-trong-gay-www.tiengdong.com">
            <a:hlinkClick r:id="" action="ppaction://media"/>
            <a:extLst>
              <a:ext uri="{FF2B5EF4-FFF2-40B4-BE49-F238E27FC236}">
                <a16:creationId xmlns:a16="http://schemas.microsoft.com/office/drawing/2014/main" id="{2BFFC53D-06FF-9813-E8A5-396006843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3823" y="1324343"/>
            <a:ext cx="875737" cy="688258"/>
          </a:xfrm>
          <a:prstGeom prst="rect">
            <a:avLst/>
          </a:prstGeom>
        </p:spPr>
      </p:pic>
      <p:pic>
        <p:nvPicPr>
          <p:cNvPr id="27" name="Picture 26" descr="250-768x364">
            <a:extLst>
              <a:ext uri="{FF2B5EF4-FFF2-40B4-BE49-F238E27FC236}">
                <a16:creationId xmlns:a16="http://schemas.microsoft.com/office/drawing/2014/main" id="{A70C81CA-1526-8A3F-3E5E-660778D592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20" y="3138100"/>
            <a:ext cx="5943408" cy="33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93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1BC4F968-61CD-082D-A451-AED61317D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63" y="228600"/>
            <a:ext cx="9019309" cy="55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4202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0">
            <a:off x="-197956" y="-365740"/>
            <a:ext cx="12587914" cy="7589480"/>
          </a:xfrm>
          <a:custGeom>
            <a:avLst/>
            <a:gdLst/>
            <a:ahLst/>
            <a:cxnLst/>
            <a:rect l="l" t="t" r="r" b="b"/>
            <a:pathLst>
              <a:path w="18881871" h="11384220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t="-78077" r="-1486" b="-81883"/>
            </a:stretch>
          </a:blipFill>
        </p:spPr>
      </p:sp>
      <p:sp>
        <p:nvSpPr>
          <p:cNvPr id="3" name="Freeform 3"/>
          <p:cNvSpPr/>
          <p:nvPr/>
        </p:nvSpPr>
        <p:spPr>
          <a:xfrm rot="9512668">
            <a:off x="7001684" y="6016737"/>
            <a:ext cx="4859858" cy="2727595"/>
          </a:xfrm>
          <a:custGeom>
            <a:avLst/>
            <a:gdLst/>
            <a:ahLst/>
            <a:cxnLst/>
            <a:rect l="l" t="t" r="r" b="b"/>
            <a:pathLst>
              <a:path w="7289787" h="4091393">
                <a:moveTo>
                  <a:pt x="0" y="0"/>
                </a:moveTo>
                <a:lnTo>
                  <a:pt x="7289787" y="0"/>
                </a:lnTo>
                <a:lnTo>
                  <a:pt x="7289787" y="4091393"/>
                </a:lnTo>
                <a:lnTo>
                  <a:pt x="0" y="4091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659099">
            <a:off x="-3843280" y="417939"/>
            <a:ext cx="6153965" cy="3453913"/>
          </a:xfrm>
          <a:custGeom>
            <a:avLst/>
            <a:gdLst/>
            <a:ahLst/>
            <a:cxnLst/>
            <a:rect l="l" t="t" r="r" b="b"/>
            <a:pathLst>
              <a:path w="9230947" h="5180869">
                <a:moveTo>
                  <a:pt x="0" y="0"/>
                </a:moveTo>
                <a:lnTo>
                  <a:pt x="9230946" y="0"/>
                </a:lnTo>
                <a:lnTo>
                  <a:pt x="9230946" y="5180869"/>
                </a:lnTo>
                <a:lnTo>
                  <a:pt x="0" y="51808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918420">
            <a:off x="7160870" y="-3683886"/>
            <a:ext cx="6153965" cy="3453913"/>
          </a:xfrm>
          <a:custGeom>
            <a:avLst/>
            <a:gdLst/>
            <a:ahLst/>
            <a:cxnLst/>
            <a:rect l="l" t="t" r="r" b="b"/>
            <a:pathLst>
              <a:path w="9230947" h="5180869">
                <a:moveTo>
                  <a:pt x="0" y="0"/>
                </a:moveTo>
                <a:lnTo>
                  <a:pt x="9230947" y="0"/>
                </a:lnTo>
                <a:lnTo>
                  <a:pt x="9230947" y="5180869"/>
                </a:lnTo>
                <a:lnTo>
                  <a:pt x="0" y="51808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90095">
            <a:off x="9372731" y="69311"/>
            <a:ext cx="3425515" cy="3052991"/>
          </a:xfrm>
          <a:custGeom>
            <a:avLst/>
            <a:gdLst/>
            <a:ahLst/>
            <a:cxnLst/>
            <a:rect l="l" t="t" r="r" b="b"/>
            <a:pathLst>
              <a:path w="5138273" h="4579486">
                <a:moveTo>
                  <a:pt x="0" y="0"/>
                </a:moveTo>
                <a:lnTo>
                  <a:pt x="5138273" y="0"/>
                </a:lnTo>
                <a:lnTo>
                  <a:pt x="5138273" y="4579486"/>
                </a:lnTo>
                <a:lnTo>
                  <a:pt x="0" y="45794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20503" y="1951156"/>
            <a:ext cx="1009831" cy="991655"/>
          </a:xfrm>
          <a:custGeom>
            <a:avLst/>
            <a:gdLst/>
            <a:ahLst/>
            <a:cxnLst/>
            <a:rect l="l" t="t" r="r" b="b"/>
            <a:pathLst>
              <a:path w="1514747" h="1487482">
                <a:moveTo>
                  <a:pt x="0" y="0"/>
                </a:moveTo>
                <a:lnTo>
                  <a:pt x="1514747" y="0"/>
                </a:lnTo>
                <a:lnTo>
                  <a:pt x="1514747" y="1487482"/>
                </a:lnTo>
                <a:lnTo>
                  <a:pt x="0" y="14874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73584" y="1972941"/>
            <a:ext cx="1179605" cy="991655"/>
          </a:xfrm>
          <a:custGeom>
            <a:avLst/>
            <a:gdLst/>
            <a:ahLst/>
            <a:cxnLst/>
            <a:rect l="l" t="t" r="r" b="b"/>
            <a:pathLst>
              <a:path w="1769407" h="1487482">
                <a:moveTo>
                  <a:pt x="0" y="0"/>
                </a:moveTo>
                <a:lnTo>
                  <a:pt x="1769407" y="0"/>
                </a:lnTo>
                <a:lnTo>
                  <a:pt x="1769407" y="1487482"/>
                </a:lnTo>
                <a:lnTo>
                  <a:pt x="0" y="14874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43042" y="1951156"/>
            <a:ext cx="1091329" cy="991655"/>
          </a:xfrm>
          <a:custGeom>
            <a:avLst/>
            <a:gdLst/>
            <a:ahLst/>
            <a:cxnLst/>
            <a:rect l="l" t="t" r="r" b="b"/>
            <a:pathLst>
              <a:path w="1636994" h="1487482">
                <a:moveTo>
                  <a:pt x="0" y="0"/>
                </a:moveTo>
                <a:lnTo>
                  <a:pt x="1636994" y="0"/>
                </a:lnTo>
                <a:lnTo>
                  <a:pt x="1636994" y="1487482"/>
                </a:lnTo>
                <a:lnTo>
                  <a:pt x="0" y="14874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14428" y="3249364"/>
            <a:ext cx="1526527" cy="1472590"/>
          </a:xfrm>
          <a:custGeom>
            <a:avLst/>
            <a:gdLst/>
            <a:ahLst/>
            <a:cxnLst/>
            <a:rect l="l" t="t" r="r" b="b"/>
            <a:pathLst>
              <a:path w="2289791" h="2208885">
                <a:moveTo>
                  <a:pt x="0" y="0"/>
                </a:moveTo>
                <a:lnTo>
                  <a:pt x="2289790" y="0"/>
                </a:lnTo>
                <a:lnTo>
                  <a:pt x="2289790" y="2208885"/>
                </a:lnTo>
                <a:lnTo>
                  <a:pt x="0" y="22088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69275" y="3249364"/>
            <a:ext cx="1704387" cy="1472590"/>
          </a:xfrm>
          <a:custGeom>
            <a:avLst/>
            <a:gdLst/>
            <a:ahLst/>
            <a:cxnLst/>
            <a:rect l="l" t="t" r="r" b="b"/>
            <a:pathLst>
              <a:path w="2556580" h="2208885">
                <a:moveTo>
                  <a:pt x="0" y="0"/>
                </a:moveTo>
                <a:lnTo>
                  <a:pt x="2556579" y="0"/>
                </a:lnTo>
                <a:lnTo>
                  <a:pt x="2556579" y="2208885"/>
                </a:lnTo>
                <a:lnTo>
                  <a:pt x="0" y="2208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00030" y="3249364"/>
            <a:ext cx="1716305" cy="1472590"/>
          </a:xfrm>
          <a:custGeom>
            <a:avLst/>
            <a:gdLst/>
            <a:ahLst/>
            <a:cxnLst/>
            <a:rect l="l" t="t" r="r" b="b"/>
            <a:pathLst>
              <a:path w="2574458" h="2208885">
                <a:moveTo>
                  <a:pt x="0" y="0"/>
                </a:moveTo>
                <a:lnTo>
                  <a:pt x="2574458" y="0"/>
                </a:lnTo>
                <a:lnTo>
                  <a:pt x="2574458" y="2208885"/>
                </a:lnTo>
                <a:lnTo>
                  <a:pt x="0" y="22088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69839" y="1951156"/>
            <a:ext cx="1155775" cy="991655"/>
          </a:xfrm>
          <a:custGeom>
            <a:avLst/>
            <a:gdLst/>
            <a:ahLst/>
            <a:cxnLst/>
            <a:rect l="l" t="t" r="r" b="b"/>
            <a:pathLst>
              <a:path w="1733662" h="1487482">
                <a:moveTo>
                  <a:pt x="0" y="0"/>
                </a:moveTo>
                <a:lnTo>
                  <a:pt x="1733662" y="0"/>
                </a:lnTo>
                <a:lnTo>
                  <a:pt x="1733662" y="1487482"/>
                </a:lnTo>
                <a:lnTo>
                  <a:pt x="0" y="1487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230334" y="1951156"/>
            <a:ext cx="1224265" cy="991655"/>
          </a:xfrm>
          <a:custGeom>
            <a:avLst/>
            <a:gdLst/>
            <a:ahLst/>
            <a:cxnLst/>
            <a:rect l="l" t="t" r="r" b="b"/>
            <a:pathLst>
              <a:path w="1836397" h="1487482">
                <a:moveTo>
                  <a:pt x="0" y="0"/>
                </a:moveTo>
                <a:lnTo>
                  <a:pt x="1836397" y="0"/>
                </a:lnTo>
                <a:lnTo>
                  <a:pt x="1836397" y="1487482"/>
                </a:lnTo>
                <a:lnTo>
                  <a:pt x="0" y="1487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33546">
            <a:off x="345320" y="3383857"/>
            <a:ext cx="3594465" cy="3129035"/>
          </a:xfrm>
          <a:custGeom>
            <a:avLst/>
            <a:gdLst/>
            <a:ahLst/>
            <a:cxnLst/>
            <a:rect l="l" t="t" r="r" b="b"/>
            <a:pathLst>
              <a:path w="5391697" h="4693552">
                <a:moveTo>
                  <a:pt x="0" y="0"/>
                </a:moveTo>
                <a:lnTo>
                  <a:pt x="5391697" y="0"/>
                </a:lnTo>
                <a:lnTo>
                  <a:pt x="5391697" y="4693552"/>
                </a:lnTo>
                <a:lnTo>
                  <a:pt x="0" y="46935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041225">
            <a:off x="558493" y="1108345"/>
            <a:ext cx="1206211" cy="1044880"/>
          </a:xfrm>
          <a:custGeom>
            <a:avLst/>
            <a:gdLst/>
            <a:ahLst/>
            <a:cxnLst/>
            <a:rect l="l" t="t" r="r" b="b"/>
            <a:pathLst>
              <a:path w="1809316" h="1567320">
                <a:moveTo>
                  <a:pt x="0" y="0"/>
                </a:moveTo>
                <a:lnTo>
                  <a:pt x="1809316" y="0"/>
                </a:lnTo>
                <a:lnTo>
                  <a:pt x="1809316" y="1567319"/>
                </a:lnTo>
                <a:lnTo>
                  <a:pt x="0" y="15673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9745335">
            <a:off x="10526652" y="5601504"/>
            <a:ext cx="1251177" cy="1083833"/>
          </a:xfrm>
          <a:custGeom>
            <a:avLst/>
            <a:gdLst/>
            <a:ahLst/>
            <a:cxnLst/>
            <a:rect l="l" t="t" r="r" b="b"/>
            <a:pathLst>
              <a:path w="1876766" h="1625749">
                <a:moveTo>
                  <a:pt x="0" y="0"/>
                </a:moveTo>
                <a:lnTo>
                  <a:pt x="1876766" y="0"/>
                </a:lnTo>
                <a:lnTo>
                  <a:pt x="1876766" y="1625749"/>
                </a:lnTo>
                <a:lnTo>
                  <a:pt x="0" y="1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68AA4-D304-4987-AC35-2D02715792B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14DCBF-D500-600C-0DE7-0CF6FE8C7774}"/>
              </a:ext>
            </a:extLst>
          </p:cNvPr>
          <p:cNvGrpSpPr/>
          <p:nvPr/>
        </p:nvGrpSpPr>
        <p:grpSpPr>
          <a:xfrm>
            <a:off x="533401" y="2606883"/>
            <a:ext cx="10820399" cy="3996729"/>
            <a:chOff x="0" y="0"/>
            <a:chExt cx="2713677" cy="1162599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9A1AFD-FA2C-6ADC-09DE-2B3DEBB43024}"/>
                </a:ext>
              </a:extLst>
            </p:cNvPr>
            <p:cNvSpPr/>
            <p:nvPr/>
          </p:nvSpPr>
          <p:spPr>
            <a:xfrm>
              <a:off x="0" y="0"/>
              <a:ext cx="2713677" cy="1162599"/>
            </a:xfrm>
            <a:custGeom>
              <a:avLst/>
              <a:gdLst/>
              <a:ahLst/>
              <a:cxnLst/>
              <a:rect l="l" t="t" r="r" b="b"/>
              <a:pathLst>
                <a:path w="2713677" h="1162599">
                  <a:moveTo>
                    <a:pt x="4930" y="0"/>
                  </a:moveTo>
                  <a:lnTo>
                    <a:pt x="2708747" y="0"/>
                  </a:lnTo>
                  <a:cubicBezTo>
                    <a:pt x="2711470" y="0"/>
                    <a:pt x="2713677" y="2207"/>
                    <a:pt x="2713677" y="4930"/>
                  </a:cubicBezTo>
                  <a:lnTo>
                    <a:pt x="2713677" y="1157668"/>
                  </a:lnTo>
                  <a:cubicBezTo>
                    <a:pt x="2713677" y="1160391"/>
                    <a:pt x="2711470" y="1162599"/>
                    <a:pt x="2708747" y="1162599"/>
                  </a:cubicBezTo>
                  <a:lnTo>
                    <a:pt x="4930" y="1162599"/>
                  </a:lnTo>
                  <a:cubicBezTo>
                    <a:pt x="2207" y="1162599"/>
                    <a:pt x="0" y="1160391"/>
                    <a:pt x="0" y="1157668"/>
                  </a:cubicBezTo>
                  <a:lnTo>
                    <a:pt x="0" y="4930"/>
                  </a:lnTo>
                  <a:cubicBezTo>
                    <a:pt x="0" y="2207"/>
                    <a:pt x="2207" y="0"/>
                    <a:pt x="493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80000"/>
              </a:schemeClr>
            </a:solidFill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63A5E245-9078-F5C8-6F7F-EDF13896E997}"/>
                </a:ext>
              </a:extLst>
            </p:cNvPr>
            <p:cNvSpPr txBox="1"/>
            <p:nvPr/>
          </p:nvSpPr>
          <p:spPr>
            <a:xfrm>
              <a:off x="0" y="-38100"/>
              <a:ext cx="2713677" cy="12006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130C563-DC53-E396-895B-8571B8D722DF}"/>
              </a:ext>
            </a:extLst>
          </p:cNvPr>
          <p:cNvGrpSpPr/>
          <p:nvPr/>
        </p:nvGrpSpPr>
        <p:grpSpPr>
          <a:xfrm>
            <a:off x="533401" y="979456"/>
            <a:ext cx="8130415" cy="1478609"/>
            <a:chOff x="0" y="0"/>
            <a:chExt cx="1572310" cy="28756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38324B4-A6BA-5112-04C0-DC42A8F1DD62}"/>
                </a:ext>
              </a:extLst>
            </p:cNvPr>
            <p:cNvSpPr/>
            <p:nvPr/>
          </p:nvSpPr>
          <p:spPr>
            <a:xfrm>
              <a:off x="0" y="0"/>
              <a:ext cx="1572310" cy="287560"/>
            </a:xfrm>
            <a:custGeom>
              <a:avLst/>
              <a:gdLst/>
              <a:ahLst/>
              <a:cxnLst/>
              <a:rect l="l" t="t" r="r" b="b"/>
              <a:pathLst>
                <a:path w="1572310" h="287560">
                  <a:moveTo>
                    <a:pt x="8509" y="0"/>
                  </a:moveTo>
                  <a:lnTo>
                    <a:pt x="1563800" y="0"/>
                  </a:lnTo>
                  <a:cubicBezTo>
                    <a:pt x="1568500" y="0"/>
                    <a:pt x="1572310" y="3810"/>
                    <a:pt x="1572310" y="8509"/>
                  </a:cubicBezTo>
                  <a:lnTo>
                    <a:pt x="1572310" y="279050"/>
                  </a:lnTo>
                  <a:cubicBezTo>
                    <a:pt x="1572310" y="283750"/>
                    <a:pt x="1568500" y="287560"/>
                    <a:pt x="1563800" y="287560"/>
                  </a:cubicBezTo>
                  <a:lnTo>
                    <a:pt x="8509" y="287560"/>
                  </a:lnTo>
                  <a:cubicBezTo>
                    <a:pt x="3810" y="287560"/>
                    <a:pt x="0" y="283750"/>
                    <a:pt x="0" y="27905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close/>
                </a:path>
              </a:pathLst>
            </a:custGeom>
            <a:grpFill/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B3C41D3-9717-84E3-CD5D-D90B8FB77970}"/>
                </a:ext>
              </a:extLst>
            </p:cNvPr>
            <p:cNvSpPr txBox="1"/>
            <p:nvPr/>
          </p:nvSpPr>
          <p:spPr>
            <a:xfrm>
              <a:off x="0" y="-38100"/>
              <a:ext cx="1572310" cy="32566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CC1EE8B2-579E-A500-E997-39EEA155C442}"/>
              </a:ext>
            </a:extLst>
          </p:cNvPr>
          <p:cNvSpPr/>
          <p:nvPr/>
        </p:nvSpPr>
        <p:spPr>
          <a:xfrm rot="10800000" flipV="1">
            <a:off x="533401" y="2743199"/>
            <a:ext cx="2072148" cy="536377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800" dirty="0">
                <a:latin typeface="Algerian" panose="04020705040A02060702" pitchFamily="82" charset="0"/>
              </a:rPr>
              <a:t>ĐÁP ÁN: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EF9A789-9128-D356-1447-950B627A5351}"/>
              </a:ext>
            </a:extLst>
          </p:cNvPr>
          <p:cNvSpPr/>
          <p:nvPr/>
        </p:nvSpPr>
        <p:spPr>
          <a:xfrm rot="10800000" flipV="1">
            <a:off x="533401" y="830638"/>
            <a:ext cx="1979698" cy="474566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400" b="1" dirty="0">
                <a:latin typeface="Algerian" panose="04020705040A02060702" pitchFamily="82" charset="0"/>
              </a:rPr>
              <a:t>ÂM THANH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4DCCB4D-2380-6765-00BE-F175BD581621}"/>
              </a:ext>
            </a:extLst>
          </p:cNvPr>
          <p:cNvSpPr/>
          <p:nvPr/>
        </p:nvSpPr>
        <p:spPr>
          <a:xfrm>
            <a:off x="6676103" y="3876715"/>
            <a:ext cx="4454526" cy="1700981"/>
          </a:xfrm>
          <a:prstGeom prst="snip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em-be-so-sinh-khoc-www_tiengdong_com">
            <a:hlinkClick r:id="" action="ppaction://media"/>
            <a:extLst>
              <a:ext uri="{FF2B5EF4-FFF2-40B4-BE49-F238E27FC236}">
                <a16:creationId xmlns:a16="http://schemas.microsoft.com/office/drawing/2014/main" id="{35368952-C438-EC04-499C-EF1E40D83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0917" y="1323777"/>
            <a:ext cx="831492" cy="831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2C0E8-72A9-3D48-65B3-082E2BB1F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250" y="3429000"/>
            <a:ext cx="4901917" cy="31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14DCBF-D500-600C-0DE7-0CF6FE8C7774}"/>
              </a:ext>
            </a:extLst>
          </p:cNvPr>
          <p:cNvGrpSpPr/>
          <p:nvPr/>
        </p:nvGrpSpPr>
        <p:grpSpPr>
          <a:xfrm>
            <a:off x="533401" y="2606883"/>
            <a:ext cx="10820399" cy="3996729"/>
            <a:chOff x="0" y="0"/>
            <a:chExt cx="2713677" cy="1162599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9A1AFD-FA2C-6ADC-09DE-2B3DEBB43024}"/>
                </a:ext>
              </a:extLst>
            </p:cNvPr>
            <p:cNvSpPr/>
            <p:nvPr/>
          </p:nvSpPr>
          <p:spPr>
            <a:xfrm>
              <a:off x="0" y="0"/>
              <a:ext cx="2713677" cy="1162599"/>
            </a:xfrm>
            <a:custGeom>
              <a:avLst/>
              <a:gdLst/>
              <a:ahLst/>
              <a:cxnLst/>
              <a:rect l="l" t="t" r="r" b="b"/>
              <a:pathLst>
                <a:path w="2713677" h="1162599">
                  <a:moveTo>
                    <a:pt x="4930" y="0"/>
                  </a:moveTo>
                  <a:lnTo>
                    <a:pt x="2708747" y="0"/>
                  </a:lnTo>
                  <a:cubicBezTo>
                    <a:pt x="2711470" y="0"/>
                    <a:pt x="2713677" y="2207"/>
                    <a:pt x="2713677" y="4930"/>
                  </a:cubicBezTo>
                  <a:lnTo>
                    <a:pt x="2713677" y="1157668"/>
                  </a:lnTo>
                  <a:cubicBezTo>
                    <a:pt x="2713677" y="1160391"/>
                    <a:pt x="2711470" y="1162599"/>
                    <a:pt x="2708747" y="1162599"/>
                  </a:cubicBezTo>
                  <a:lnTo>
                    <a:pt x="4930" y="1162599"/>
                  </a:lnTo>
                  <a:cubicBezTo>
                    <a:pt x="2207" y="1162599"/>
                    <a:pt x="0" y="1160391"/>
                    <a:pt x="0" y="1157668"/>
                  </a:cubicBezTo>
                  <a:lnTo>
                    <a:pt x="0" y="4930"/>
                  </a:lnTo>
                  <a:cubicBezTo>
                    <a:pt x="0" y="2207"/>
                    <a:pt x="2207" y="0"/>
                    <a:pt x="493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80000"/>
              </a:schemeClr>
            </a:solidFill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63A5E245-9078-F5C8-6F7F-EDF13896E997}"/>
                </a:ext>
              </a:extLst>
            </p:cNvPr>
            <p:cNvSpPr txBox="1"/>
            <p:nvPr/>
          </p:nvSpPr>
          <p:spPr>
            <a:xfrm>
              <a:off x="0" y="-38100"/>
              <a:ext cx="2713677" cy="12006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130C563-DC53-E396-895B-8571B8D722DF}"/>
              </a:ext>
            </a:extLst>
          </p:cNvPr>
          <p:cNvGrpSpPr/>
          <p:nvPr/>
        </p:nvGrpSpPr>
        <p:grpSpPr>
          <a:xfrm>
            <a:off x="533401" y="979456"/>
            <a:ext cx="8130415" cy="1478609"/>
            <a:chOff x="0" y="0"/>
            <a:chExt cx="1572310" cy="28756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38324B4-A6BA-5112-04C0-DC42A8F1DD62}"/>
                </a:ext>
              </a:extLst>
            </p:cNvPr>
            <p:cNvSpPr/>
            <p:nvPr/>
          </p:nvSpPr>
          <p:spPr>
            <a:xfrm>
              <a:off x="0" y="0"/>
              <a:ext cx="1572310" cy="287560"/>
            </a:xfrm>
            <a:custGeom>
              <a:avLst/>
              <a:gdLst/>
              <a:ahLst/>
              <a:cxnLst/>
              <a:rect l="l" t="t" r="r" b="b"/>
              <a:pathLst>
                <a:path w="1572310" h="287560">
                  <a:moveTo>
                    <a:pt x="8509" y="0"/>
                  </a:moveTo>
                  <a:lnTo>
                    <a:pt x="1563800" y="0"/>
                  </a:lnTo>
                  <a:cubicBezTo>
                    <a:pt x="1568500" y="0"/>
                    <a:pt x="1572310" y="3810"/>
                    <a:pt x="1572310" y="8509"/>
                  </a:cubicBezTo>
                  <a:lnTo>
                    <a:pt x="1572310" y="279050"/>
                  </a:lnTo>
                  <a:cubicBezTo>
                    <a:pt x="1572310" y="283750"/>
                    <a:pt x="1568500" y="287560"/>
                    <a:pt x="1563800" y="287560"/>
                  </a:cubicBezTo>
                  <a:lnTo>
                    <a:pt x="8509" y="287560"/>
                  </a:lnTo>
                  <a:cubicBezTo>
                    <a:pt x="3810" y="287560"/>
                    <a:pt x="0" y="283750"/>
                    <a:pt x="0" y="27905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close/>
                </a:path>
              </a:pathLst>
            </a:custGeom>
            <a:grpFill/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B3C41D3-9717-84E3-CD5D-D90B8FB77970}"/>
                </a:ext>
              </a:extLst>
            </p:cNvPr>
            <p:cNvSpPr txBox="1"/>
            <p:nvPr/>
          </p:nvSpPr>
          <p:spPr>
            <a:xfrm>
              <a:off x="0" y="-38100"/>
              <a:ext cx="1572310" cy="32566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CC1EE8B2-579E-A500-E997-39EEA155C442}"/>
              </a:ext>
            </a:extLst>
          </p:cNvPr>
          <p:cNvSpPr/>
          <p:nvPr/>
        </p:nvSpPr>
        <p:spPr>
          <a:xfrm rot="10800000" flipV="1">
            <a:off x="533401" y="2743199"/>
            <a:ext cx="2072148" cy="536377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800" dirty="0">
                <a:latin typeface="Algerian" panose="04020705040A02060702" pitchFamily="82" charset="0"/>
              </a:rPr>
              <a:t>ĐÁP ÁN: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EF9A789-9128-D356-1447-950B627A5351}"/>
              </a:ext>
            </a:extLst>
          </p:cNvPr>
          <p:cNvSpPr/>
          <p:nvPr/>
        </p:nvSpPr>
        <p:spPr>
          <a:xfrm rot="10800000" flipV="1">
            <a:off x="533401" y="830638"/>
            <a:ext cx="1979698" cy="474566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400" b="1" dirty="0">
                <a:latin typeface="Algerian" panose="04020705040A02060702" pitchFamily="82" charset="0"/>
              </a:rPr>
              <a:t>ÂM THANH</a:t>
            </a:r>
          </a:p>
        </p:txBody>
      </p:sp>
      <p:pic>
        <p:nvPicPr>
          <p:cNvPr id="2" name="Tieng-coi-xe-cuu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D28B94AC-9F6F-DFBC-3E7D-1714378D9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8738" y="1280304"/>
            <a:ext cx="1022555" cy="707314"/>
          </a:xfrm>
          <a:prstGeom prst="rect">
            <a:avLst/>
          </a:prstGeom>
        </p:spPr>
      </p:pic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4DCCB4D-2380-6765-00BE-F175BD581621}"/>
              </a:ext>
            </a:extLst>
          </p:cNvPr>
          <p:cNvSpPr/>
          <p:nvPr/>
        </p:nvSpPr>
        <p:spPr>
          <a:xfrm>
            <a:off x="6145160" y="3876715"/>
            <a:ext cx="4985469" cy="1700981"/>
          </a:xfrm>
          <a:prstGeom prst="snip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5B084-07E0-7D32-2F70-A46719627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912" y="2700247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14DCBF-D500-600C-0DE7-0CF6FE8C7774}"/>
              </a:ext>
            </a:extLst>
          </p:cNvPr>
          <p:cNvGrpSpPr/>
          <p:nvPr/>
        </p:nvGrpSpPr>
        <p:grpSpPr>
          <a:xfrm>
            <a:off x="533401" y="2606883"/>
            <a:ext cx="10820399" cy="3996729"/>
            <a:chOff x="0" y="0"/>
            <a:chExt cx="2713677" cy="1162599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9A1AFD-FA2C-6ADC-09DE-2B3DEBB43024}"/>
                </a:ext>
              </a:extLst>
            </p:cNvPr>
            <p:cNvSpPr/>
            <p:nvPr/>
          </p:nvSpPr>
          <p:spPr>
            <a:xfrm>
              <a:off x="0" y="0"/>
              <a:ext cx="2713677" cy="1162599"/>
            </a:xfrm>
            <a:custGeom>
              <a:avLst/>
              <a:gdLst/>
              <a:ahLst/>
              <a:cxnLst/>
              <a:rect l="l" t="t" r="r" b="b"/>
              <a:pathLst>
                <a:path w="2713677" h="1162599">
                  <a:moveTo>
                    <a:pt x="4930" y="0"/>
                  </a:moveTo>
                  <a:lnTo>
                    <a:pt x="2708747" y="0"/>
                  </a:lnTo>
                  <a:cubicBezTo>
                    <a:pt x="2711470" y="0"/>
                    <a:pt x="2713677" y="2207"/>
                    <a:pt x="2713677" y="4930"/>
                  </a:cubicBezTo>
                  <a:lnTo>
                    <a:pt x="2713677" y="1157668"/>
                  </a:lnTo>
                  <a:cubicBezTo>
                    <a:pt x="2713677" y="1160391"/>
                    <a:pt x="2711470" y="1162599"/>
                    <a:pt x="2708747" y="1162599"/>
                  </a:cubicBezTo>
                  <a:lnTo>
                    <a:pt x="4930" y="1162599"/>
                  </a:lnTo>
                  <a:cubicBezTo>
                    <a:pt x="2207" y="1162599"/>
                    <a:pt x="0" y="1160391"/>
                    <a:pt x="0" y="1157668"/>
                  </a:cubicBezTo>
                  <a:lnTo>
                    <a:pt x="0" y="4930"/>
                  </a:lnTo>
                  <a:cubicBezTo>
                    <a:pt x="0" y="2207"/>
                    <a:pt x="2207" y="0"/>
                    <a:pt x="493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80000"/>
              </a:schemeClr>
            </a:solidFill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63A5E245-9078-F5C8-6F7F-EDF13896E997}"/>
                </a:ext>
              </a:extLst>
            </p:cNvPr>
            <p:cNvSpPr txBox="1"/>
            <p:nvPr/>
          </p:nvSpPr>
          <p:spPr>
            <a:xfrm>
              <a:off x="0" y="-38100"/>
              <a:ext cx="2713677" cy="12006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130C563-DC53-E396-895B-8571B8D722DF}"/>
              </a:ext>
            </a:extLst>
          </p:cNvPr>
          <p:cNvGrpSpPr/>
          <p:nvPr/>
        </p:nvGrpSpPr>
        <p:grpSpPr>
          <a:xfrm>
            <a:off x="533401" y="979456"/>
            <a:ext cx="8130415" cy="1478609"/>
            <a:chOff x="0" y="0"/>
            <a:chExt cx="1572310" cy="28756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38324B4-A6BA-5112-04C0-DC42A8F1DD62}"/>
                </a:ext>
              </a:extLst>
            </p:cNvPr>
            <p:cNvSpPr/>
            <p:nvPr/>
          </p:nvSpPr>
          <p:spPr>
            <a:xfrm>
              <a:off x="0" y="0"/>
              <a:ext cx="1572310" cy="287560"/>
            </a:xfrm>
            <a:custGeom>
              <a:avLst/>
              <a:gdLst/>
              <a:ahLst/>
              <a:cxnLst/>
              <a:rect l="l" t="t" r="r" b="b"/>
              <a:pathLst>
                <a:path w="1572310" h="287560">
                  <a:moveTo>
                    <a:pt x="8509" y="0"/>
                  </a:moveTo>
                  <a:lnTo>
                    <a:pt x="1563800" y="0"/>
                  </a:lnTo>
                  <a:cubicBezTo>
                    <a:pt x="1568500" y="0"/>
                    <a:pt x="1572310" y="3810"/>
                    <a:pt x="1572310" y="8509"/>
                  </a:cubicBezTo>
                  <a:lnTo>
                    <a:pt x="1572310" y="279050"/>
                  </a:lnTo>
                  <a:cubicBezTo>
                    <a:pt x="1572310" y="283750"/>
                    <a:pt x="1568500" y="287560"/>
                    <a:pt x="1563800" y="287560"/>
                  </a:cubicBezTo>
                  <a:lnTo>
                    <a:pt x="8509" y="287560"/>
                  </a:lnTo>
                  <a:cubicBezTo>
                    <a:pt x="3810" y="287560"/>
                    <a:pt x="0" y="283750"/>
                    <a:pt x="0" y="27905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close/>
                </a:path>
              </a:pathLst>
            </a:custGeom>
            <a:grpFill/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B3C41D3-9717-84E3-CD5D-D90B8FB77970}"/>
                </a:ext>
              </a:extLst>
            </p:cNvPr>
            <p:cNvSpPr txBox="1"/>
            <p:nvPr/>
          </p:nvSpPr>
          <p:spPr>
            <a:xfrm>
              <a:off x="0" y="-38100"/>
              <a:ext cx="1572310" cy="32566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CC1EE8B2-579E-A500-E997-39EEA155C442}"/>
              </a:ext>
            </a:extLst>
          </p:cNvPr>
          <p:cNvSpPr/>
          <p:nvPr/>
        </p:nvSpPr>
        <p:spPr>
          <a:xfrm rot="10800000" flipV="1">
            <a:off x="533401" y="2743199"/>
            <a:ext cx="2072148" cy="536377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800" dirty="0">
                <a:latin typeface="Algerian" panose="04020705040A02060702" pitchFamily="82" charset="0"/>
              </a:rPr>
              <a:t>ĐÁP ÁN: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EF9A789-9128-D356-1447-950B627A5351}"/>
              </a:ext>
            </a:extLst>
          </p:cNvPr>
          <p:cNvSpPr/>
          <p:nvPr/>
        </p:nvSpPr>
        <p:spPr>
          <a:xfrm rot="10800000" flipV="1">
            <a:off x="533401" y="830638"/>
            <a:ext cx="1979698" cy="474566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400" b="1" dirty="0">
                <a:latin typeface="Algerian" panose="04020705040A02060702" pitchFamily="82" charset="0"/>
              </a:rPr>
              <a:t>ÂM THANH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4DCCB4D-2380-6765-00BE-F175BD581621}"/>
              </a:ext>
            </a:extLst>
          </p:cNvPr>
          <p:cNvSpPr/>
          <p:nvPr/>
        </p:nvSpPr>
        <p:spPr>
          <a:xfrm>
            <a:off x="6676103" y="3876715"/>
            <a:ext cx="4454526" cy="1700981"/>
          </a:xfrm>
          <a:prstGeom prst="snip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mua-ti-tach-tren-mai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52C0A1F6-645F-EDEF-3DFA-EAF5FA431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380" y="1305205"/>
            <a:ext cx="949480" cy="759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092DB-D72A-BFDB-D4FB-E311AE4FE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194" y="3339992"/>
            <a:ext cx="5279922" cy="32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14DCBF-D500-600C-0DE7-0CF6FE8C7774}"/>
              </a:ext>
            </a:extLst>
          </p:cNvPr>
          <p:cNvGrpSpPr/>
          <p:nvPr/>
        </p:nvGrpSpPr>
        <p:grpSpPr>
          <a:xfrm>
            <a:off x="533401" y="2606883"/>
            <a:ext cx="10820399" cy="3996729"/>
            <a:chOff x="0" y="0"/>
            <a:chExt cx="2713677" cy="1162599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9A1AFD-FA2C-6ADC-09DE-2B3DEBB43024}"/>
                </a:ext>
              </a:extLst>
            </p:cNvPr>
            <p:cNvSpPr/>
            <p:nvPr/>
          </p:nvSpPr>
          <p:spPr>
            <a:xfrm>
              <a:off x="0" y="0"/>
              <a:ext cx="2713677" cy="1162599"/>
            </a:xfrm>
            <a:custGeom>
              <a:avLst/>
              <a:gdLst/>
              <a:ahLst/>
              <a:cxnLst/>
              <a:rect l="l" t="t" r="r" b="b"/>
              <a:pathLst>
                <a:path w="2713677" h="1162599">
                  <a:moveTo>
                    <a:pt x="4930" y="0"/>
                  </a:moveTo>
                  <a:lnTo>
                    <a:pt x="2708747" y="0"/>
                  </a:lnTo>
                  <a:cubicBezTo>
                    <a:pt x="2711470" y="0"/>
                    <a:pt x="2713677" y="2207"/>
                    <a:pt x="2713677" y="4930"/>
                  </a:cubicBezTo>
                  <a:lnTo>
                    <a:pt x="2713677" y="1157668"/>
                  </a:lnTo>
                  <a:cubicBezTo>
                    <a:pt x="2713677" y="1160391"/>
                    <a:pt x="2711470" y="1162599"/>
                    <a:pt x="2708747" y="1162599"/>
                  </a:cubicBezTo>
                  <a:lnTo>
                    <a:pt x="4930" y="1162599"/>
                  </a:lnTo>
                  <a:cubicBezTo>
                    <a:pt x="2207" y="1162599"/>
                    <a:pt x="0" y="1160391"/>
                    <a:pt x="0" y="1157668"/>
                  </a:cubicBezTo>
                  <a:lnTo>
                    <a:pt x="0" y="4930"/>
                  </a:lnTo>
                  <a:cubicBezTo>
                    <a:pt x="0" y="2207"/>
                    <a:pt x="2207" y="0"/>
                    <a:pt x="493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80000"/>
              </a:schemeClr>
            </a:solidFill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63A5E245-9078-F5C8-6F7F-EDF13896E997}"/>
                </a:ext>
              </a:extLst>
            </p:cNvPr>
            <p:cNvSpPr txBox="1"/>
            <p:nvPr/>
          </p:nvSpPr>
          <p:spPr>
            <a:xfrm>
              <a:off x="0" y="-38100"/>
              <a:ext cx="2713677" cy="12006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130C563-DC53-E396-895B-8571B8D722DF}"/>
              </a:ext>
            </a:extLst>
          </p:cNvPr>
          <p:cNvGrpSpPr/>
          <p:nvPr/>
        </p:nvGrpSpPr>
        <p:grpSpPr>
          <a:xfrm>
            <a:off x="533401" y="979456"/>
            <a:ext cx="8130415" cy="1478609"/>
            <a:chOff x="0" y="0"/>
            <a:chExt cx="1572310" cy="28756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38324B4-A6BA-5112-04C0-DC42A8F1DD62}"/>
                </a:ext>
              </a:extLst>
            </p:cNvPr>
            <p:cNvSpPr/>
            <p:nvPr/>
          </p:nvSpPr>
          <p:spPr>
            <a:xfrm>
              <a:off x="0" y="0"/>
              <a:ext cx="1572310" cy="287560"/>
            </a:xfrm>
            <a:custGeom>
              <a:avLst/>
              <a:gdLst/>
              <a:ahLst/>
              <a:cxnLst/>
              <a:rect l="l" t="t" r="r" b="b"/>
              <a:pathLst>
                <a:path w="1572310" h="287560">
                  <a:moveTo>
                    <a:pt x="8509" y="0"/>
                  </a:moveTo>
                  <a:lnTo>
                    <a:pt x="1563800" y="0"/>
                  </a:lnTo>
                  <a:cubicBezTo>
                    <a:pt x="1568500" y="0"/>
                    <a:pt x="1572310" y="3810"/>
                    <a:pt x="1572310" y="8509"/>
                  </a:cubicBezTo>
                  <a:lnTo>
                    <a:pt x="1572310" y="279050"/>
                  </a:lnTo>
                  <a:cubicBezTo>
                    <a:pt x="1572310" y="283750"/>
                    <a:pt x="1568500" y="287560"/>
                    <a:pt x="1563800" y="287560"/>
                  </a:cubicBezTo>
                  <a:lnTo>
                    <a:pt x="8509" y="287560"/>
                  </a:lnTo>
                  <a:cubicBezTo>
                    <a:pt x="3810" y="287560"/>
                    <a:pt x="0" y="283750"/>
                    <a:pt x="0" y="27905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close/>
                </a:path>
              </a:pathLst>
            </a:custGeom>
            <a:grpFill/>
            <a:ln w="47625" cap="sq">
              <a:solidFill>
                <a:srgbClr val="00F5FF">
                  <a:alpha val="80000"/>
                </a:srgbClr>
              </a:solidFill>
              <a:prstDash val="solid"/>
              <a:miter/>
            </a:ln>
          </p:spPr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B3C41D3-9717-84E3-CD5D-D90B8FB77970}"/>
                </a:ext>
              </a:extLst>
            </p:cNvPr>
            <p:cNvSpPr txBox="1"/>
            <p:nvPr/>
          </p:nvSpPr>
          <p:spPr>
            <a:xfrm>
              <a:off x="0" y="-38100"/>
              <a:ext cx="1572310" cy="32566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CC1EE8B2-579E-A500-E997-39EEA155C442}"/>
              </a:ext>
            </a:extLst>
          </p:cNvPr>
          <p:cNvSpPr/>
          <p:nvPr/>
        </p:nvSpPr>
        <p:spPr>
          <a:xfrm rot="10800000" flipV="1">
            <a:off x="533401" y="2743199"/>
            <a:ext cx="2072148" cy="536377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800" dirty="0">
                <a:latin typeface="Algerian" panose="04020705040A02060702" pitchFamily="82" charset="0"/>
              </a:rPr>
              <a:t>ĐÁP ÁN: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EF9A789-9128-D356-1447-950B627A5351}"/>
              </a:ext>
            </a:extLst>
          </p:cNvPr>
          <p:cNvSpPr/>
          <p:nvPr/>
        </p:nvSpPr>
        <p:spPr>
          <a:xfrm rot="10800000" flipV="1">
            <a:off x="533401" y="830638"/>
            <a:ext cx="1979698" cy="474566"/>
          </a:xfrm>
          <a:custGeom>
            <a:avLst/>
            <a:gdLst/>
            <a:ahLst/>
            <a:cxnLst/>
            <a:rect l="l" t="t" r="r" b="b"/>
            <a:pathLst>
              <a:path w="3629456" h="902827">
                <a:moveTo>
                  <a:pt x="0" y="902828"/>
                </a:moveTo>
                <a:lnTo>
                  <a:pt x="3629456" y="902828"/>
                </a:lnTo>
                <a:lnTo>
                  <a:pt x="3629456" y="0"/>
                </a:lnTo>
                <a:lnTo>
                  <a:pt x="0" y="0"/>
                </a:lnTo>
                <a:lnTo>
                  <a:pt x="0" y="902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2400" b="1" dirty="0">
                <a:latin typeface="Algerian" panose="04020705040A02060702" pitchFamily="82" charset="0"/>
              </a:rPr>
              <a:t>ÂM THANH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4DCCB4D-2380-6765-00BE-F175BD581621}"/>
              </a:ext>
            </a:extLst>
          </p:cNvPr>
          <p:cNvSpPr/>
          <p:nvPr/>
        </p:nvSpPr>
        <p:spPr>
          <a:xfrm>
            <a:off x="6676103" y="3876715"/>
            <a:ext cx="4454526" cy="1700981"/>
          </a:xfrm>
          <a:prstGeom prst="snip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trống trường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trong-vao-lop-tieng-trong-truong-www.tiengdong.com">
            <a:hlinkClick r:id="" action="ppaction://media"/>
            <a:extLst>
              <a:ext uri="{FF2B5EF4-FFF2-40B4-BE49-F238E27FC236}">
                <a16:creationId xmlns:a16="http://schemas.microsoft.com/office/drawing/2014/main" id="{398CFAEF-D6CA-4351-9BE9-A8D68A4C4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3571" y="1150049"/>
            <a:ext cx="861835" cy="861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C78C1-14CE-46FC-9CB4-3C1EB05FB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0174" y="3449669"/>
            <a:ext cx="46958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7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E8789-B154-82B0-3D7A-EDBC3A059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r="796" b="236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4164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26" y="18681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花, 房间&#10;&#10;描述已自动生成">
            <a:extLst>
              <a:ext uri="{FF2B5EF4-FFF2-40B4-BE49-F238E27FC236}">
                <a16:creationId xmlns:a16="http://schemas.microsoft.com/office/drawing/2014/main" id="{DF2804D5-E873-4B0A-A3E4-B5CD9B8B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00626" y="2094313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2A58A1DB-F59D-46D7-B80F-2F6FBF735CB1}"/>
              </a:ext>
            </a:extLst>
          </p:cNvPr>
          <p:cNvSpPr/>
          <p:nvPr/>
        </p:nvSpPr>
        <p:spPr>
          <a:xfrm>
            <a:off x="200626" y="245328"/>
            <a:ext cx="11790748" cy="6332118"/>
          </a:xfrm>
          <a:custGeom>
            <a:avLst/>
            <a:gdLst>
              <a:gd name="connsiteX0" fmla="*/ 0 w 11790748"/>
              <a:gd name="connsiteY0" fmla="*/ 0 h 6332118"/>
              <a:gd name="connsiteX1" fmla="*/ 0 w 11790748"/>
              <a:gd name="connsiteY1" fmla="*/ 0 h 6332118"/>
              <a:gd name="connsiteX2" fmla="*/ 11790748 w 11790748"/>
              <a:gd name="connsiteY2" fmla="*/ 0 h 6332118"/>
              <a:gd name="connsiteX3" fmla="*/ 11790748 w 11790748"/>
              <a:gd name="connsiteY3" fmla="*/ 0 h 6332118"/>
              <a:gd name="connsiteX4" fmla="*/ 11790748 w 11790748"/>
              <a:gd name="connsiteY4" fmla="*/ 6332118 h 6332118"/>
              <a:gd name="connsiteX5" fmla="*/ 11790748 w 11790748"/>
              <a:gd name="connsiteY5" fmla="*/ 6332118 h 6332118"/>
              <a:gd name="connsiteX6" fmla="*/ 0 w 11790748"/>
              <a:gd name="connsiteY6" fmla="*/ 6332118 h 6332118"/>
              <a:gd name="connsiteX7" fmla="*/ 0 w 11790748"/>
              <a:gd name="connsiteY7" fmla="*/ 6332118 h 6332118"/>
              <a:gd name="connsiteX8" fmla="*/ 0 w 11790748"/>
              <a:gd name="connsiteY8" fmla="*/ 0 h 6332118"/>
              <a:gd name="connsiteX0" fmla="*/ 0 w 11790748"/>
              <a:gd name="connsiteY0" fmla="*/ 0 h 6332118"/>
              <a:gd name="connsiteX1" fmla="*/ 0 w 11790748"/>
              <a:gd name="connsiteY1" fmla="*/ 0 h 6332118"/>
              <a:gd name="connsiteX2" fmla="*/ 11790748 w 11790748"/>
              <a:gd name="connsiteY2" fmla="*/ 0 h 6332118"/>
              <a:gd name="connsiteX3" fmla="*/ 11790748 w 11790748"/>
              <a:gd name="connsiteY3" fmla="*/ 0 h 6332118"/>
              <a:gd name="connsiteX4" fmla="*/ 11790748 w 11790748"/>
              <a:gd name="connsiteY4" fmla="*/ 6332118 h 6332118"/>
              <a:gd name="connsiteX5" fmla="*/ 11790748 w 11790748"/>
              <a:gd name="connsiteY5" fmla="*/ 6332118 h 6332118"/>
              <a:gd name="connsiteX6" fmla="*/ 0 w 11790748"/>
              <a:gd name="connsiteY6" fmla="*/ 6332118 h 6332118"/>
              <a:gd name="connsiteX7" fmla="*/ 0 w 11790748"/>
              <a:gd name="connsiteY7" fmla="*/ 6332118 h 6332118"/>
              <a:gd name="connsiteX8" fmla="*/ 0 w 11790748"/>
              <a:gd name="connsiteY8" fmla="*/ 0 h 633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748" h="6332118" fill="none" extrusionOk="0">
                <a:moveTo>
                  <a:pt x="0" y="0"/>
                </a:moveTo>
                <a:lnTo>
                  <a:pt x="0" y="0"/>
                </a:lnTo>
                <a:cubicBezTo>
                  <a:pt x="3173140" y="-97083"/>
                  <a:pt x="6564411" y="382130"/>
                  <a:pt x="11790748" y="0"/>
                </a:cubicBezTo>
                <a:lnTo>
                  <a:pt x="11790748" y="0"/>
                </a:lnTo>
                <a:cubicBezTo>
                  <a:pt x="11734104" y="790595"/>
                  <a:pt x="11974298" y="3807143"/>
                  <a:pt x="11790748" y="6332118"/>
                </a:cubicBezTo>
                <a:lnTo>
                  <a:pt x="11790748" y="6332118"/>
                </a:lnTo>
                <a:cubicBezTo>
                  <a:pt x="6023112" y="6307159"/>
                  <a:pt x="3312698" y="6405231"/>
                  <a:pt x="0" y="6332118"/>
                </a:cubicBezTo>
                <a:lnTo>
                  <a:pt x="0" y="6332118"/>
                </a:lnTo>
                <a:cubicBezTo>
                  <a:pt x="-193303" y="5569715"/>
                  <a:pt x="-34249" y="3010984"/>
                  <a:pt x="0" y="0"/>
                </a:cubicBezTo>
                <a:close/>
              </a:path>
              <a:path w="11790748" h="6332118" stroke="0" extrusionOk="0">
                <a:moveTo>
                  <a:pt x="0" y="0"/>
                </a:moveTo>
                <a:lnTo>
                  <a:pt x="0" y="0"/>
                </a:lnTo>
                <a:cubicBezTo>
                  <a:pt x="2055934" y="-520169"/>
                  <a:pt x="6418692" y="431692"/>
                  <a:pt x="11790748" y="0"/>
                </a:cubicBezTo>
                <a:lnTo>
                  <a:pt x="11790748" y="0"/>
                </a:lnTo>
                <a:cubicBezTo>
                  <a:pt x="11882942" y="2862549"/>
                  <a:pt x="11546428" y="4501343"/>
                  <a:pt x="11790748" y="6332118"/>
                </a:cubicBezTo>
                <a:lnTo>
                  <a:pt x="11790748" y="6332118"/>
                </a:lnTo>
                <a:cubicBezTo>
                  <a:pt x="6940810" y="6408987"/>
                  <a:pt x="5413792" y="6533896"/>
                  <a:pt x="0" y="6332118"/>
                </a:cubicBezTo>
                <a:lnTo>
                  <a:pt x="0" y="6332118"/>
                </a:lnTo>
                <a:cubicBezTo>
                  <a:pt x="-184532" y="4069388"/>
                  <a:pt x="-56800" y="1103219"/>
                  <a:pt x="0" y="0"/>
                </a:cubicBezTo>
                <a:close/>
              </a:path>
              <a:path w="11790748" h="6332118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3742362" y="-243721"/>
                  <a:pt x="6345454" y="26422"/>
                  <a:pt x="11790748" y="0"/>
                </a:cubicBezTo>
                <a:lnTo>
                  <a:pt x="11790748" y="0"/>
                </a:lnTo>
                <a:cubicBezTo>
                  <a:pt x="11878795" y="1151463"/>
                  <a:pt x="11790421" y="4113045"/>
                  <a:pt x="11790748" y="6332118"/>
                </a:cubicBezTo>
                <a:lnTo>
                  <a:pt x="11790748" y="6332118"/>
                </a:lnTo>
                <a:cubicBezTo>
                  <a:pt x="6815514" y="6360614"/>
                  <a:pt x="5281513" y="6436542"/>
                  <a:pt x="0" y="6332118"/>
                </a:cubicBezTo>
                <a:lnTo>
                  <a:pt x="0" y="6332118"/>
                </a:lnTo>
                <a:cubicBezTo>
                  <a:pt x="243" y="6045759"/>
                  <a:pt x="117827" y="24746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1304220"/>
                      <a:gd name="connsiteY0" fmla="*/ 0 h 6332118"/>
                      <a:gd name="connsiteX1" fmla="*/ 0 w 11304220"/>
                      <a:gd name="connsiteY1" fmla="*/ 0 h 6332118"/>
                      <a:gd name="connsiteX2" fmla="*/ 11304220 w 11304220"/>
                      <a:gd name="connsiteY2" fmla="*/ 0 h 6332118"/>
                      <a:gd name="connsiteX3" fmla="*/ 11304220 w 11304220"/>
                      <a:gd name="connsiteY3" fmla="*/ 0 h 6332118"/>
                      <a:gd name="connsiteX4" fmla="*/ 11304220 w 11304220"/>
                      <a:gd name="connsiteY4" fmla="*/ 6332118 h 6332118"/>
                      <a:gd name="connsiteX5" fmla="*/ 11304220 w 11304220"/>
                      <a:gd name="connsiteY5" fmla="*/ 6332118 h 6332118"/>
                      <a:gd name="connsiteX6" fmla="*/ 0 w 11304220"/>
                      <a:gd name="connsiteY6" fmla="*/ 6332118 h 6332118"/>
                      <a:gd name="connsiteX7" fmla="*/ 0 w 11304220"/>
                      <a:gd name="connsiteY7" fmla="*/ 6332118 h 6332118"/>
                      <a:gd name="connsiteX8" fmla="*/ 0 w 11304220"/>
                      <a:gd name="connsiteY8" fmla="*/ 0 h 633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4220" h="633211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3507532" y="-126796"/>
                          <a:pt x="6123492" y="-73671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430192" y="807689"/>
                          <a:pt x="11167876" y="3673859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300543" y="6307159"/>
                          <a:pt x="3465320" y="6405231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4539" y="5542981"/>
                          <a:pt x="65979" y="2526393"/>
                          <a:pt x="0" y="0"/>
                        </a:cubicBezTo>
                        <a:close/>
                      </a:path>
                      <a:path w="11304220" h="633211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104676" y="-159798"/>
                          <a:pt x="5776547" y="169519"/>
                          <a:pt x="11304220" y="0"/>
                        </a:cubicBezTo>
                        <a:lnTo>
                          <a:pt x="11304220" y="0"/>
                        </a:lnTo>
                        <a:cubicBezTo>
                          <a:pt x="11356017" y="2868096"/>
                          <a:pt x="11299378" y="4647605"/>
                          <a:pt x="11304220" y="6332118"/>
                        </a:cubicBezTo>
                        <a:lnTo>
                          <a:pt x="11304220" y="6332118"/>
                        </a:lnTo>
                        <a:cubicBezTo>
                          <a:pt x="6590999" y="6360614"/>
                          <a:pt x="5160347" y="6436542"/>
                          <a:pt x="0" y="6332118"/>
                        </a:cubicBezTo>
                        <a:lnTo>
                          <a:pt x="0" y="6332118"/>
                        </a:lnTo>
                        <a:cubicBezTo>
                          <a:pt x="-163603" y="4061614"/>
                          <a:pt x="76112" y="10788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2" name="Google Shape;1953;p40">
            <a:extLst>
              <a:ext uri="{FF2B5EF4-FFF2-40B4-BE49-F238E27FC236}">
                <a16:creationId xmlns:a16="http://schemas.microsoft.com/office/drawing/2014/main" id="{53BFED18-2B33-4DA9-B1EB-556980DD3ACF}"/>
              </a:ext>
            </a:extLst>
          </p:cNvPr>
          <p:cNvSpPr/>
          <p:nvPr/>
        </p:nvSpPr>
        <p:spPr>
          <a:xfrm>
            <a:off x="2263814" y="1590862"/>
            <a:ext cx="213133" cy="330683"/>
          </a:xfrm>
          <a:custGeom>
            <a:avLst/>
            <a:gdLst/>
            <a:ahLst/>
            <a:cxnLst/>
            <a:rect l="l" t="t" r="r" b="b"/>
            <a:pathLst>
              <a:path w="15397" h="23889" extrusionOk="0">
                <a:moveTo>
                  <a:pt x="8086" y="1"/>
                </a:moveTo>
                <a:lnTo>
                  <a:pt x="8008" y="310"/>
                </a:lnTo>
                <a:lnTo>
                  <a:pt x="7911" y="678"/>
                </a:lnTo>
                <a:lnTo>
                  <a:pt x="7757" y="1181"/>
                </a:lnTo>
                <a:lnTo>
                  <a:pt x="7544" y="1780"/>
                </a:lnTo>
                <a:lnTo>
                  <a:pt x="7254" y="2477"/>
                </a:lnTo>
                <a:lnTo>
                  <a:pt x="6925" y="3231"/>
                </a:lnTo>
                <a:lnTo>
                  <a:pt x="6500" y="4043"/>
                </a:lnTo>
                <a:lnTo>
                  <a:pt x="6267" y="4469"/>
                </a:lnTo>
                <a:lnTo>
                  <a:pt x="6016" y="4914"/>
                </a:lnTo>
                <a:lnTo>
                  <a:pt x="5745" y="5359"/>
                </a:lnTo>
                <a:lnTo>
                  <a:pt x="5436" y="5803"/>
                </a:lnTo>
                <a:lnTo>
                  <a:pt x="5126" y="6248"/>
                </a:lnTo>
                <a:lnTo>
                  <a:pt x="4778" y="6693"/>
                </a:lnTo>
                <a:lnTo>
                  <a:pt x="4430" y="7138"/>
                </a:lnTo>
                <a:lnTo>
                  <a:pt x="4024" y="7583"/>
                </a:lnTo>
                <a:lnTo>
                  <a:pt x="3618" y="8028"/>
                </a:lnTo>
                <a:lnTo>
                  <a:pt x="3192" y="8453"/>
                </a:lnTo>
                <a:lnTo>
                  <a:pt x="2728" y="8859"/>
                </a:lnTo>
                <a:lnTo>
                  <a:pt x="2225" y="9285"/>
                </a:lnTo>
                <a:lnTo>
                  <a:pt x="1722" y="9672"/>
                </a:lnTo>
                <a:lnTo>
                  <a:pt x="1181" y="10059"/>
                </a:lnTo>
                <a:lnTo>
                  <a:pt x="600" y="10407"/>
                </a:lnTo>
                <a:lnTo>
                  <a:pt x="1" y="10755"/>
                </a:lnTo>
                <a:lnTo>
                  <a:pt x="349" y="10948"/>
                </a:lnTo>
                <a:lnTo>
                  <a:pt x="755" y="11200"/>
                </a:lnTo>
                <a:lnTo>
                  <a:pt x="1258" y="11567"/>
                </a:lnTo>
                <a:lnTo>
                  <a:pt x="1877" y="12012"/>
                </a:lnTo>
                <a:lnTo>
                  <a:pt x="2554" y="12573"/>
                </a:lnTo>
                <a:lnTo>
                  <a:pt x="2921" y="12883"/>
                </a:lnTo>
                <a:lnTo>
                  <a:pt x="3289" y="13231"/>
                </a:lnTo>
                <a:lnTo>
                  <a:pt x="3676" y="13598"/>
                </a:lnTo>
                <a:lnTo>
                  <a:pt x="4043" y="13985"/>
                </a:lnTo>
                <a:lnTo>
                  <a:pt x="4430" y="14411"/>
                </a:lnTo>
                <a:lnTo>
                  <a:pt x="4797" y="14855"/>
                </a:lnTo>
                <a:lnTo>
                  <a:pt x="5165" y="15339"/>
                </a:lnTo>
                <a:lnTo>
                  <a:pt x="5532" y="15842"/>
                </a:lnTo>
                <a:lnTo>
                  <a:pt x="5881" y="16364"/>
                </a:lnTo>
                <a:lnTo>
                  <a:pt x="6209" y="16906"/>
                </a:lnTo>
                <a:lnTo>
                  <a:pt x="6538" y="17486"/>
                </a:lnTo>
                <a:lnTo>
                  <a:pt x="6828" y="18085"/>
                </a:lnTo>
                <a:lnTo>
                  <a:pt x="7099" y="18724"/>
                </a:lnTo>
                <a:lnTo>
                  <a:pt x="7351" y="19381"/>
                </a:lnTo>
                <a:lnTo>
                  <a:pt x="7563" y="20058"/>
                </a:lnTo>
                <a:lnTo>
                  <a:pt x="7737" y="20774"/>
                </a:lnTo>
                <a:lnTo>
                  <a:pt x="7892" y="21509"/>
                </a:lnTo>
                <a:lnTo>
                  <a:pt x="8008" y="22283"/>
                </a:lnTo>
                <a:lnTo>
                  <a:pt x="8066" y="23076"/>
                </a:lnTo>
                <a:lnTo>
                  <a:pt x="8086" y="23482"/>
                </a:lnTo>
                <a:lnTo>
                  <a:pt x="8086" y="23888"/>
                </a:lnTo>
                <a:lnTo>
                  <a:pt x="8144" y="23366"/>
                </a:lnTo>
                <a:lnTo>
                  <a:pt x="8221" y="22766"/>
                </a:lnTo>
                <a:lnTo>
                  <a:pt x="8356" y="21993"/>
                </a:lnTo>
                <a:lnTo>
                  <a:pt x="8530" y="21064"/>
                </a:lnTo>
                <a:lnTo>
                  <a:pt x="8743" y="20039"/>
                </a:lnTo>
                <a:lnTo>
                  <a:pt x="8879" y="19478"/>
                </a:lnTo>
                <a:lnTo>
                  <a:pt x="9033" y="18898"/>
                </a:lnTo>
                <a:lnTo>
                  <a:pt x="9207" y="18318"/>
                </a:lnTo>
                <a:lnTo>
                  <a:pt x="9401" y="17737"/>
                </a:lnTo>
                <a:lnTo>
                  <a:pt x="9594" y="17138"/>
                </a:lnTo>
                <a:lnTo>
                  <a:pt x="9826" y="16538"/>
                </a:lnTo>
                <a:lnTo>
                  <a:pt x="10058" y="15958"/>
                </a:lnTo>
                <a:lnTo>
                  <a:pt x="10329" y="15378"/>
                </a:lnTo>
                <a:lnTo>
                  <a:pt x="10619" y="14797"/>
                </a:lnTo>
                <a:lnTo>
                  <a:pt x="10929" y="14236"/>
                </a:lnTo>
                <a:lnTo>
                  <a:pt x="11258" y="13714"/>
                </a:lnTo>
                <a:lnTo>
                  <a:pt x="11606" y="13192"/>
                </a:lnTo>
                <a:lnTo>
                  <a:pt x="11993" y="12728"/>
                </a:lnTo>
                <a:lnTo>
                  <a:pt x="12399" y="12264"/>
                </a:lnTo>
                <a:lnTo>
                  <a:pt x="12612" y="12070"/>
                </a:lnTo>
                <a:lnTo>
                  <a:pt x="12824" y="11857"/>
                </a:lnTo>
                <a:lnTo>
                  <a:pt x="13056" y="11664"/>
                </a:lnTo>
                <a:lnTo>
                  <a:pt x="13289" y="11490"/>
                </a:lnTo>
                <a:lnTo>
                  <a:pt x="13521" y="11316"/>
                </a:lnTo>
                <a:lnTo>
                  <a:pt x="13772" y="11161"/>
                </a:lnTo>
                <a:lnTo>
                  <a:pt x="14024" y="11026"/>
                </a:lnTo>
                <a:lnTo>
                  <a:pt x="14294" y="10890"/>
                </a:lnTo>
                <a:lnTo>
                  <a:pt x="14546" y="10774"/>
                </a:lnTo>
                <a:lnTo>
                  <a:pt x="14836" y="10658"/>
                </a:lnTo>
                <a:lnTo>
                  <a:pt x="15107" y="10581"/>
                </a:lnTo>
                <a:lnTo>
                  <a:pt x="15397" y="10503"/>
                </a:lnTo>
                <a:lnTo>
                  <a:pt x="15126" y="10349"/>
                </a:lnTo>
                <a:lnTo>
                  <a:pt x="14797" y="10136"/>
                </a:lnTo>
                <a:lnTo>
                  <a:pt x="14372" y="9865"/>
                </a:lnTo>
                <a:lnTo>
                  <a:pt x="13869" y="9498"/>
                </a:lnTo>
                <a:lnTo>
                  <a:pt x="13289" y="9072"/>
                </a:lnTo>
                <a:lnTo>
                  <a:pt x="12689" y="8531"/>
                </a:lnTo>
                <a:lnTo>
                  <a:pt x="12360" y="8240"/>
                </a:lnTo>
                <a:lnTo>
                  <a:pt x="12031" y="7931"/>
                </a:lnTo>
                <a:lnTo>
                  <a:pt x="11722" y="7602"/>
                </a:lnTo>
                <a:lnTo>
                  <a:pt x="11393" y="7235"/>
                </a:lnTo>
                <a:lnTo>
                  <a:pt x="11064" y="6867"/>
                </a:lnTo>
                <a:lnTo>
                  <a:pt x="10755" y="6461"/>
                </a:lnTo>
                <a:lnTo>
                  <a:pt x="10445" y="6035"/>
                </a:lnTo>
                <a:lnTo>
                  <a:pt x="10136" y="5591"/>
                </a:lnTo>
                <a:lnTo>
                  <a:pt x="9846" y="5146"/>
                </a:lnTo>
                <a:lnTo>
                  <a:pt x="9556" y="4662"/>
                </a:lnTo>
                <a:lnTo>
                  <a:pt x="9304" y="4140"/>
                </a:lnTo>
                <a:lnTo>
                  <a:pt x="9053" y="3618"/>
                </a:lnTo>
                <a:lnTo>
                  <a:pt x="8840" y="3076"/>
                </a:lnTo>
                <a:lnTo>
                  <a:pt x="8627" y="2496"/>
                </a:lnTo>
                <a:lnTo>
                  <a:pt x="8453" y="1916"/>
                </a:lnTo>
                <a:lnTo>
                  <a:pt x="8298" y="1297"/>
                </a:lnTo>
                <a:lnTo>
                  <a:pt x="8182" y="658"/>
                </a:lnTo>
                <a:lnTo>
                  <a:pt x="80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sp>
        <p:nvSpPr>
          <p:cNvPr id="13" name="Google Shape;1954;p40">
            <a:extLst>
              <a:ext uri="{FF2B5EF4-FFF2-40B4-BE49-F238E27FC236}">
                <a16:creationId xmlns:a16="http://schemas.microsoft.com/office/drawing/2014/main" id="{0939831C-33A9-4DC7-91DD-23D16DF0CA7C}"/>
              </a:ext>
            </a:extLst>
          </p:cNvPr>
          <p:cNvSpPr/>
          <p:nvPr/>
        </p:nvSpPr>
        <p:spPr>
          <a:xfrm>
            <a:off x="6726063" y="4040012"/>
            <a:ext cx="602406" cy="33073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E7D5B-56B5-2B83-309F-320560163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205" y="356587"/>
            <a:ext cx="6279424" cy="658425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A11E33EC-B0B3-E596-2844-DA5AEBC33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29" y="101140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 sáng, nhìn lên bảng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 mươi nụ môi hồng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 tay cô cụp mở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 tưng bừng thanh âm.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97D2D66-E0C5-508F-DE09-41EBC4AD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34" y="2773297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 sẻ vụt qua song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 nắng vàng ánh ỏi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bé vẫn lặng chăm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 theo cô mấp máy.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77FAC05-AAE5-7304-7C24-0762DBB5C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88" y="4479434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ngón tay cô đấy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tiếng hạt nảy mầm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lá động trong vườn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sớm mai mẹ gọi.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A1D1CFA9-E780-2CF9-E2AE-5D421E0CF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440" y="97433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cuộc đời sâu vợi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tàu biển buông neo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 sao mọc rừng chiều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Vỏ ngựa ran vách đá.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4D2AA5DC-64AE-9343-2BA5-9A712A4D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431" y="2774795"/>
            <a:ext cx="42731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 nghĩ suy vất vả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mắt người lo toan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từng âm có nghĩa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 lên từ môi em.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0583303-A68E-801B-EE03-C46F5C62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727" y="4644292"/>
            <a:ext cx="42731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cánh vỗ chim non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 diệu kì tiếng hót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 hồn nhiên lớp học</a:t>
            </a:r>
          </a:p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nụ cười rưng rưng.</a:t>
            </a:r>
          </a:p>
          <a:p>
            <a:pPr algn="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(Tô Hà)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01EEB-3F3F-FFA8-665B-081E1EDD0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33" y="1288553"/>
            <a:ext cx="3049059" cy="42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4568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1267</Words>
  <Application>Microsoft Office PowerPoint</Application>
  <PresentationFormat>Widescreen</PresentationFormat>
  <Paragraphs>224</Paragraphs>
  <Slides>31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Algerian</vt:lpstr>
      <vt:lpstr>Arial</vt:lpstr>
      <vt:lpstr>Bookman Old Style</vt:lpstr>
      <vt:lpstr>Calibri</vt:lpstr>
      <vt:lpstr>Calibri Light</vt:lpstr>
      <vt:lpstr>Cambria</vt:lpstr>
      <vt:lpstr>Courier New</vt:lpstr>
      <vt:lpstr>等线</vt:lpstr>
      <vt:lpstr>Lato Hairline</vt:lpstr>
      <vt:lpstr>Lato Light</vt:lpstr>
      <vt:lpstr>Lato Regular</vt:lpstr>
      <vt:lpstr>Times New Roman</vt:lpstr>
      <vt:lpstr>思源黑体</vt:lpstr>
      <vt:lpstr>思源黑体 CN Medium</vt:lpstr>
      <vt:lpstr>思源黑体 Medium</vt:lpstr>
      <vt:lpstr>2_Custom Design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104</cp:revision>
  <dcterms:created xsi:type="dcterms:W3CDTF">2024-06-20T02:37:59Z</dcterms:created>
  <dcterms:modified xsi:type="dcterms:W3CDTF">2025-04-10T07:42:28Z</dcterms:modified>
</cp:coreProperties>
</file>