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9" r:id="rId5"/>
  </p:sldMasterIdLst>
  <p:notesMasterIdLst>
    <p:notesMasterId r:id="rId37"/>
  </p:notesMasterIdLst>
  <p:sldIdLst>
    <p:sldId id="507" r:id="rId6"/>
    <p:sldId id="257" r:id="rId7"/>
    <p:sldId id="478" r:id="rId8"/>
    <p:sldId id="461" r:id="rId9"/>
    <p:sldId id="479" r:id="rId10"/>
    <p:sldId id="256" r:id="rId11"/>
    <p:sldId id="480" r:id="rId12"/>
    <p:sldId id="454" r:id="rId13"/>
    <p:sldId id="456" r:id="rId14"/>
    <p:sldId id="457" r:id="rId15"/>
    <p:sldId id="270" r:id="rId16"/>
    <p:sldId id="271" r:id="rId17"/>
    <p:sldId id="460" r:id="rId18"/>
    <p:sldId id="459" r:id="rId19"/>
    <p:sldId id="481" r:id="rId20"/>
    <p:sldId id="462" r:id="rId21"/>
    <p:sldId id="463" r:id="rId22"/>
    <p:sldId id="341" r:id="rId23"/>
    <p:sldId id="482" r:id="rId24"/>
    <p:sldId id="486" r:id="rId25"/>
    <p:sldId id="483" r:id="rId26"/>
    <p:sldId id="487" r:id="rId27"/>
    <p:sldId id="484" r:id="rId28"/>
    <p:sldId id="488" r:id="rId29"/>
    <p:sldId id="485" r:id="rId30"/>
    <p:sldId id="468" r:id="rId31"/>
    <p:sldId id="469" r:id="rId32"/>
    <p:sldId id="489" r:id="rId33"/>
    <p:sldId id="490" r:id="rId34"/>
    <p:sldId id="473" r:id="rId35"/>
    <p:sldId id="475"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66" d="100"/>
          <a:sy n="66" d="100"/>
        </p:scale>
        <p:origin x="900"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10/04/2025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6</a:t>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10</a:t>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45D4FFB-F219-4F1E-97ED-4EF42660FCCA}"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45D4FFB-F219-4F1E-97ED-4EF42660FCCA}" type="datetimeFigureOut">
              <a:rPr lang="vi-VN" smtClean="0"/>
              <a:t>10/04/2025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45D4FFB-F219-4F1E-97ED-4EF42660FCCA}" type="datetimeFigureOut">
              <a:rPr lang="vi-VN" smtClean="0"/>
              <a:t>10/04/2025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D4FFB-F219-4F1E-97ED-4EF42660FCCA}" type="datetimeFigureOut">
              <a:rPr lang="vi-VN" smtClean="0"/>
              <a:t>10/04/2025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D4FFB-F219-4F1E-97ED-4EF42660FCCA}"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a:fillRect/>
          </a:stretch>
        </p:blipFill>
        <p:spPr>
          <a:xfrm>
            <a:off x="-6588" y="10"/>
            <a:ext cx="12198588" cy="6857990"/>
          </a:xfrm>
          <a:prstGeom prst="rect">
            <a:avLst/>
          </a:prstGeom>
        </p:spPr>
      </p:pic>
      <p:sp>
        <p:nvSpPr>
          <p:cNvPr id="8" name="Rectangle: Single Corner Rounded 7"/>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D4FFB-F219-4F1E-97ED-4EF42660FCCA}"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45D4FFB-F219-4F1E-97ED-4EF42660FCCA}"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A90E9-4947-4802-81FD-36F90647CDE3}" type="datetimeFigureOut">
              <a:rPr lang="vi-VN" smtClean="0"/>
              <a:t>10/04/2025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4058900" cy="10842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AFA90E9-4947-4802-81FD-36F90647CDE3}"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2025/4/10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016950" y="-895350"/>
            <a:ext cx="15533050" cy="117782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941442" y="-914400"/>
            <a:ext cx="14074883" cy="8020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34394" y="-876300"/>
            <a:ext cx="15493343" cy="11557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AFA90E9-4947-4802-81FD-36F90647CDE3}" type="datetimeFigureOut">
              <a:rPr lang="vi-VN" smtClean="0"/>
              <a:t>10/04/2025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AFA90E9-4947-4802-81FD-36F90647CDE3}" type="datetimeFigureOut">
              <a:rPr lang="vi-VN" smtClean="0"/>
              <a:t>10/04/2025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A90E9-4947-4802-81FD-36F90647CDE3}" type="datetimeFigureOut">
              <a:rPr lang="vi-VN" smtClean="0"/>
              <a:t>10/04/2025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A90E9-4947-4802-81FD-36F90647CDE3}"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A90E9-4947-4802-81FD-36F90647CDE3}" type="datetimeFigureOut">
              <a:rPr lang="vi-VN" smtClean="0"/>
              <a:t>10/04/2025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10/04/2025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10/04/2025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10/4/2025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ct val="1200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ct val="12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2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62.svg"/><Relationship Id="rId5" Type="http://schemas.openxmlformats.org/officeDocument/2006/relationships/image" Target="../media/image43.png"/><Relationship Id="rId4" Type="http://schemas.openxmlformats.org/officeDocument/2006/relationships/image" Target="../media/image60.svg"/><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8.pn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7.png"/><Relationship Id="rId18" Type="http://schemas.openxmlformats.org/officeDocument/2006/relationships/image" Target="../media/image27.svg"/><Relationship Id="rId3" Type="http://schemas.openxmlformats.org/officeDocument/2006/relationships/image" Target="../media/image12.svg"/><Relationship Id="rId21"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21.svg"/><Relationship Id="rId17" Type="http://schemas.openxmlformats.org/officeDocument/2006/relationships/image" Target="../media/image19.png"/><Relationship Id="rId25" Type="http://schemas.openxmlformats.org/officeDocument/2006/relationships/image" Target="../media/image23.png"/><Relationship Id="rId2" Type="http://schemas.openxmlformats.org/officeDocument/2006/relationships/image" Target="../media/image1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29.xml"/><Relationship Id="rId6" Type="http://schemas.openxmlformats.org/officeDocument/2006/relationships/image" Target="../media/image13.jpeg"/><Relationship Id="rId11" Type="http://schemas.openxmlformats.org/officeDocument/2006/relationships/image" Target="../media/image16.png"/><Relationship Id="rId24" Type="http://schemas.openxmlformats.org/officeDocument/2006/relationships/image" Target="../media/image33.svg"/><Relationship Id="rId5" Type="http://schemas.openxmlformats.org/officeDocument/2006/relationships/image" Target="../media/image14.svg"/><Relationship Id="rId15" Type="http://schemas.openxmlformats.org/officeDocument/2006/relationships/image" Target="../media/image18.png"/><Relationship Id="rId23" Type="http://schemas.openxmlformats.org/officeDocument/2006/relationships/image" Target="../media/image22.png"/><Relationship Id="rId10" Type="http://schemas.openxmlformats.org/officeDocument/2006/relationships/image" Target="../media/image19.svg"/><Relationship Id="rId19" Type="http://schemas.openxmlformats.org/officeDocument/2006/relationships/image" Target="../media/image20.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23.svg"/><Relationship Id="rId22"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7.svg"/><Relationship Id="rId17" Type="http://schemas.openxmlformats.org/officeDocument/2006/relationships/image" Target="../media/image35.png"/><Relationship Id="rId2" Type="http://schemas.openxmlformats.org/officeDocument/2006/relationships/notesSlide" Target="../notesSlides/notesSlide1.xml"/><Relationship Id="rId16"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41.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30.png"/><Relationship Id="rId14"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err="1">
                <a:solidFill>
                  <a:srgbClr val="FF3300"/>
                </a:solidFill>
                <a:latin typeface="Times New Roman" panose="02020603050405020304" pitchFamily="18" charset="0"/>
                <a:cs typeface="Times New Roman" panose="02020603050405020304" pitchFamily="18" charset="0"/>
              </a:rPr>
              <a:t>Trường</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học</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smtClean="0">
                <a:solidFill>
                  <a:srgbClr val="FF3300"/>
                </a:solidFill>
                <a:latin typeface="Times New Roman" panose="02020603050405020304" pitchFamily="18" charset="0"/>
                <a:cs typeface="Times New Roman" panose="02020603050405020304" pitchFamily="18" charset="0"/>
              </a:rPr>
              <a:t>Vĩnh</a:t>
            </a:r>
            <a:r>
              <a:rPr lang="en-US" altLang="en-US" sz="4800" b="1" dirty="0" smtClean="0">
                <a:solidFill>
                  <a:srgbClr val="FF3300"/>
                </a:solidFill>
                <a:latin typeface="Times New Roman" panose="02020603050405020304" pitchFamily="18" charset="0"/>
                <a:cs typeface="Times New Roman" panose="02020603050405020304" pitchFamily="18" charset="0"/>
              </a:rPr>
              <a:t> An</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6" name="WordArt 7"/>
          <p:cNvSpPr>
            <a:spLocks noChangeArrowheads="1" noChangeShapeType="1" noTextEdit="1"/>
          </p:cNvSpPr>
          <p:nvPr/>
        </p:nvSpPr>
        <p:spPr bwMode="auto">
          <a:xfrm>
            <a:off x="2933700" y="2194562"/>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a:t>
            </a:r>
            <a:r>
              <a:rPr lang="en-US" sz="36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5D</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3809842" y="5360989"/>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a:t>
            </a:r>
            <a:r>
              <a:rPr lang="en-US" sz="3600" kern="10" dirty="0" err="1" smtClean="0">
                <a:ln w="9525">
                  <a:round/>
                </a:ln>
                <a:solidFill>
                  <a:srgbClr val="FF00FF">
                    <a:alpha val="92155"/>
                  </a:srgbClr>
                </a:solidFill>
                <a:latin typeface="Times New Roman" panose="02020603050405020304" pitchFamily="18" charset="0"/>
                <a:cs typeface="Times New Roman" panose="02020603050405020304" pitchFamily="18" charset="0"/>
              </a:rPr>
              <a:t>Phạm</a:t>
            </a:r>
            <a:r>
              <a:rPr lang="en-US" sz="3600" kern="10" dirty="0" smtClean="0">
                <a:ln w="9525">
                  <a:round/>
                </a:ln>
                <a:solidFill>
                  <a:srgbClr val="FF00FF">
                    <a:alpha val="92155"/>
                  </a:srgbClr>
                </a:solidFill>
                <a:latin typeface="Times New Roman" panose="02020603050405020304" pitchFamily="18" charset="0"/>
                <a:cs typeface="Times New Roman" panose="02020603050405020304" pitchFamily="18" charset="0"/>
              </a:rPr>
              <a:t> Minh </a:t>
            </a:r>
            <a:r>
              <a:rPr lang="en-US" sz="3600" kern="10" dirty="0" err="1" smtClean="0">
                <a:ln w="9525">
                  <a:round/>
                </a:ln>
                <a:solidFill>
                  <a:srgbClr val="FF00FF">
                    <a:alpha val="92155"/>
                  </a:srgbClr>
                </a:solidFill>
                <a:latin typeface="Times New Roman" panose="02020603050405020304" pitchFamily="18" charset="0"/>
                <a:cs typeface="Times New Roman" panose="02020603050405020304" pitchFamily="18" charset="0"/>
              </a:rPr>
              <a:t>Hiếu</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4"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1000"/>
                                        <p:tgtEl>
                                          <p:spTgt spid="6"/>
                                        </p:tgtEl>
                                      </p:cBhvr>
                                    </p:animEffect>
                                  </p:childTnLst>
                                </p:cTn>
                              </p:par>
                            </p:childTnLst>
                          </p:cTn>
                        </p:par>
                        <p:par>
                          <p:cTn id="20" fill="hold">
                            <p:stCondLst>
                              <p:cond delay="4500"/>
                            </p:stCondLst>
                            <p:childTnLst>
                              <p:par>
                                <p:cTn id="21" presetID="4" presetClass="entr" presetSubtype="16" fill="hold" grpId="0"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box(in)">
                                      <p:cBhvr>
                                        <p:cTn id="23"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29610" y="1894935"/>
            <a:ext cx="7538484" cy="4169664"/>
            <a:chOff x="1182623" y="1618488"/>
            <a:chExt cx="5157217" cy="4169664"/>
          </a:xfrm>
        </p:grpSpPr>
        <p:grpSp>
          <p:nvGrpSpPr>
            <p:cNvPr id="13" name="Group 12"/>
            <p:cNvGrpSpPr/>
            <p:nvPr/>
          </p:nvGrpSpPr>
          <p:grpSpPr>
            <a:xfrm>
              <a:off x="1182623" y="1618488"/>
              <a:ext cx="5157217" cy="4169664"/>
              <a:chOff x="1182623" y="1618488"/>
              <a:chExt cx="5157217" cy="4169664"/>
            </a:xfrm>
          </p:grpSpPr>
          <p:sp>
            <p:nvSpPr>
              <p:cNvPr id="2" name="Rectangle: Diagonal Corners Rounded 1"/>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p:cNvPicPr>
            <a:picLocks noChangeAspect="1"/>
          </p:cNvPicPr>
          <p:nvPr/>
        </p:nvPicPr>
        <p:blipFill>
          <a:blip r:embed="rId3"/>
          <a:stretch>
            <a:fillRect/>
          </a:stretch>
        </p:blipFill>
        <p:spPr>
          <a:xfrm>
            <a:off x="7334548" y="86688"/>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13" name="Freeform 23"/>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8"/>
          <a:stretch>
            <a:fillRect/>
          </a:stretch>
        </p:blipFill>
        <p:spPr>
          <a:xfrm>
            <a:off x="817162" y="2918910"/>
            <a:ext cx="6631746" cy="2139800"/>
          </a:xfrm>
          <a:prstGeom prst="rect">
            <a:avLst/>
          </a:prstGeom>
        </p:spPr>
      </p:pic>
      <p:sp>
        <p:nvSpPr>
          <p:cNvPr id="32" name="TextBox 31"/>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9"/>
          <a:stretch>
            <a:fillRect/>
          </a:stretch>
        </p:blipFill>
        <p:spPr>
          <a:xfrm>
            <a:off x="7082923" y="699394"/>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13" name="Freeform 23"/>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6"/>
          <a:stretch>
            <a:fillRect/>
          </a:stretch>
        </p:blipFill>
        <p:spPr>
          <a:xfrm>
            <a:off x="406847" y="3045789"/>
            <a:ext cx="6888802" cy="2222742"/>
          </a:xfrm>
          <a:prstGeom prst="rect">
            <a:avLst/>
          </a:prstGeom>
        </p:spPr>
      </p:pic>
      <p:pic>
        <p:nvPicPr>
          <p:cNvPr id="5" name="Picture 4"/>
          <p:cNvPicPr>
            <a:picLocks noChangeAspect="1"/>
          </p:cNvPicPr>
          <p:nvPr/>
        </p:nvPicPr>
        <p:blipFill>
          <a:blip r:embed="rId7"/>
          <a:stretch>
            <a:fillRect/>
          </a:stretch>
        </p:blipFill>
        <p:spPr>
          <a:xfrm>
            <a:off x="7263677" y="79508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0" y="0"/>
            <a:ext cx="12198588" cy="6857990"/>
          </a:xfrm>
          <a:prstGeom prst="rect">
            <a:avLst/>
          </a:prstGeom>
        </p:spPr>
      </p:pic>
      <p:pic>
        <p:nvPicPr>
          <p:cNvPr id="2" name="Picture 1"/>
          <p:cNvPicPr>
            <a:picLocks noChangeAspect="1"/>
          </p:cNvPicPr>
          <p:nvPr/>
        </p:nvPicPr>
        <p:blipFill>
          <a:blip r:embed="rId3"/>
          <a:stretch>
            <a:fillRect/>
          </a:stretch>
        </p:blipFill>
        <p:spPr>
          <a:xfrm>
            <a:off x="2601525" y="1380500"/>
            <a:ext cx="7669433"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sp>
        <p:nvSpPr>
          <p:cNvPr id="11" name="TextBox 10"/>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p:cNvPicPr>
            <a:picLocks noChangeAspect="1"/>
          </p:cNvPicPr>
          <p:nvPr/>
        </p:nvPicPr>
        <p:blipFill>
          <a:blip r:embed="rId4"/>
          <a:stretch>
            <a:fillRect/>
          </a:stretch>
        </p:blipFill>
        <p:spPr>
          <a:xfrm>
            <a:off x="7068734" y="0"/>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7068734" y="0"/>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p:cNvPicPr>
            <a:picLocks noChangeAspect="1"/>
          </p:cNvPicPr>
          <p:nvPr/>
        </p:nvPicPr>
        <p:blipFill>
          <a:blip r:embed="rId2"/>
          <a:stretch>
            <a:fillRect/>
          </a:stretch>
        </p:blipFill>
        <p:spPr>
          <a:xfrm>
            <a:off x="2227743" y="1385113"/>
            <a:ext cx="7715250" cy="2152650"/>
          </a:xfrm>
          <a:prstGeom prst="rect">
            <a:avLst/>
          </a:prstGeom>
        </p:spPr>
      </p:pic>
      <p:sp>
        <p:nvSpPr>
          <p:cNvPr id="7" name="TextBox 6"/>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l="-12029" r="-41424"/>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00"/>
              <a:endParaRPr lang="en-US" sz="1200">
                <a:solidFill>
                  <a:prstClr val="black"/>
                </a:solidFill>
                <a:latin typeface="Calibri" panose="020F0502020204030204"/>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1" name="Freeform 11"/>
          <p:cNvSpPr/>
          <p:nvPr/>
        </p:nvSpPr>
        <p:spPr>
          <a:xfrm rot="-7282432">
            <a:off x="840655" y="29452"/>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17" name="Picture 1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p:cNvPicPr>
            <a:picLocks noChangeAspect="1"/>
          </p:cNvPicPr>
          <p:nvPr/>
        </p:nvPicPr>
        <p:blipFill>
          <a:blip r:embed="rId3"/>
          <a:stretch>
            <a:fillRect/>
          </a:stretch>
        </p:blipFill>
        <p:spPr>
          <a:xfrm>
            <a:off x="122737" y="198433"/>
            <a:ext cx="4035902" cy="2548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6588" y="10"/>
            <a:ext cx="12198588" cy="6857990"/>
          </a:xfrm>
          <a:prstGeom prst="rect">
            <a:avLst/>
          </a:prstGeom>
        </p:spPr>
      </p:pic>
      <p:sp>
        <p:nvSpPr>
          <p:cNvPr id="7" name="TextBox 6"/>
          <p:cNvSpPr txBox="1"/>
          <p:nvPr/>
        </p:nvSpPr>
        <p:spPr>
          <a:xfrm>
            <a:off x="3983011" y="1198491"/>
            <a:ext cx="607089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sz="11500" dirty="0" err="1">
                <a:solidFill>
                  <a:srgbClr val="156082"/>
                </a:solidFill>
                <a:latin typeface="SVN-Bali Script" panose="02000000000000000000" pitchFamily="2" charset="0"/>
              </a:rPr>
              <a:t>Đọc</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nâng</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cao</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p:cNvPicPr>
            <a:picLocks noChangeAspect="1"/>
          </p:cNvPicPr>
          <p:nvPr/>
        </p:nvPicPr>
        <p:blipFill>
          <a:blip r:embed="rId2"/>
          <a:stretch>
            <a:fillRect/>
          </a:stretch>
        </p:blipFill>
        <p:spPr>
          <a:xfrm>
            <a:off x="3204791" y="711852"/>
            <a:ext cx="6633023" cy="755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Song Parody Lyrics_720pFH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6588" y="10"/>
            <a:ext cx="12198588" cy="6857990"/>
          </a:xfrm>
          <a:prstGeom prst="rect">
            <a:avLst/>
          </a:prstGeom>
        </p:spPr>
      </p:pic>
      <p:sp>
        <p:nvSpPr>
          <p:cNvPr id="3" name="TextBox 2"/>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3409198" y="84954"/>
            <a:ext cx="5512287" cy="154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6588" y="10"/>
            <a:ext cx="12198588" cy="6857990"/>
          </a:xfrm>
          <a:prstGeom prst="rect">
            <a:avLst/>
          </a:prstGeom>
        </p:spPr>
      </p:pic>
      <p:pic>
        <p:nvPicPr>
          <p:cNvPr id="2" name="Picture 1"/>
          <p:cNvPicPr>
            <a:picLocks noChangeAspect="1"/>
          </p:cNvPicPr>
          <p:nvPr/>
        </p:nvPicPr>
        <p:blipFill>
          <a:blip r:embed="rId3"/>
          <a:stretch>
            <a:fillRect/>
          </a:stretch>
        </p:blipFill>
        <p:spPr>
          <a:xfrm>
            <a:off x="2625582" y="873649"/>
            <a:ext cx="6579378" cy="2677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4791" y="492420"/>
            <a:ext cx="3636334" cy="6000750"/>
          </a:xfrm>
          <a:prstGeom prst="rect">
            <a:avLst/>
          </a:prstGeom>
        </p:spPr>
      </p:pic>
      <p:grpSp>
        <p:nvGrpSpPr>
          <p:cNvPr id="6" name="Group 5"/>
          <p:cNvGrpSpPr/>
          <p:nvPr/>
        </p:nvGrpSpPr>
        <p:grpSpPr>
          <a:xfrm>
            <a:off x="5115667" y="2664306"/>
            <a:ext cx="6099048" cy="1726940"/>
            <a:chOff x="430820" y="941832"/>
            <a:chExt cx="6099048" cy="4974336"/>
          </a:xfrm>
        </p:grpSpPr>
        <p:grpSp>
          <p:nvGrpSpPr>
            <p:cNvPr id="7" name="Group 6"/>
            <p:cNvGrpSpPr/>
            <p:nvPr/>
          </p:nvGrpSpPr>
          <p:grpSpPr>
            <a:xfrm>
              <a:off x="430820" y="941832"/>
              <a:ext cx="6019701" cy="4974336"/>
              <a:chOff x="1182623" y="1618488"/>
              <a:chExt cx="5157217" cy="4169664"/>
            </a:xfrm>
          </p:grpSpPr>
          <p:sp>
            <p:nvSpPr>
              <p:cNvPr id="9" name="Rectangle: Diagonal Corners Rounded 8"/>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 xmlns:asvg="http://schemas.microsoft.com/office/drawing/2016/SVG/main" r:embed="rId4"/>
                </a:ext>
              </a:extLst>
            </a:blip>
            <a:stretch>
              <a:fillRect l="-12029" r="-41424"/>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15" name="Picture 14"/>
          <p:cNvPicPr>
            <a:picLocks noChangeAspect="1"/>
          </p:cNvPicPr>
          <p:nvPr/>
        </p:nvPicPr>
        <p:blipFill>
          <a:blip r:embed="rId15"/>
          <a:stretch>
            <a:fillRect/>
          </a:stretch>
        </p:blipFill>
        <p:spPr>
          <a:xfrm>
            <a:off x="3799557" y="0"/>
            <a:ext cx="3277608" cy="1484477"/>
          </a:xfrm>
          <a:prstGeom prst="rect">
            <a:avLst/>
          </a:prstGeom>
        </p:spPr>
      </p:pic>
      <p:pic>
        <p:nvPicPr>
          <p:cNvPr id="16" name="Picture 15"/>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0" y="0"/>
            <a:ext cx="12198588" cy="6857990"/>
          </a:xfrm>
          <a:prstGeom prst="rect">
            <a:avLst/>
          </a:prstGeom>
        </p:spPr>
      </p:pic>
      <p:pic>
        <p:nvPicPr>
          <p:cNvPr id="3" name="Picture 2"/>
          <p:cNvPicPr>
            <a:picLocks noChangeAspect="1"/>
          </p:cNvPicPr>
          <p:nvPr/>
        </p:nvPicPr>
        <p:blipFill>
          <a:blip r:embed="rId3"/>
          <a:stretch>
            <a:fillRect/>
          </a:stretch>
        </p:blipFill>
        <p:spPr>
          <a:xfrm>
            <a:off x="2347303" y="287612"/>
            <a:ext cx="7415083" cy="3631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p:cNvPicPr>
            <a:picLocks noChangeAspect="1"/>
          </p:cNvPicPr>
          <p:nvPr/>
        </p:nvPicPr>
        <p:blipFill>
          <a:blip r:embed="rId2"/>
          <a:stretch>
            <a:fillRect/>
          </a:stretch>
        </p:blipFill>
        <p:spPr>
          <a:xfrm>
            <a:off x="3204791" y="711852"/>
            <a:ext cx="6633023" cy="755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7205040" y="331236"/>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1203</Words>
  <Application>Microsoft Office PowerPoint</Application>
  <PresentationFormat>Widescreen</PresentationFormat>
  <Paragraphs>88</Paragraphs>
  <Slides>31</Slides>
  <Notes>2</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微软雅黑</vt:lpstr>
      <vt:lpstr>#9Slide07 SVNDessert Menu Scrip</vt:lpstr>
      <vt:lpstr>Aptos</vt:lpstr>
      <vt:lpstr>Aptos Display</vt:lpstr>
      <vt:lpstr>Arial</vt:lpstr>
      <vt:lpstr>Calibri</vt:lpstr>
      <vt:lpstr>Cambria</vt:lpstr>
      <vt:lpstr>SVN-Bali Script</vt:lpstr>
      <vt:lpstr>Times New Roman</vt:lpstr>
      <vt:lpstr>Office Theme</vt:lpstr>
      <vt:lpstr>1_Office Theme</vt:lpstr>
      <vt:lpstr>2_Office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32</cp:revision>
  <dcterms:created xsi:type="dcterms:W3CDTF">2024-08-14T05:49:00Z</dcterms:created>
  <dcterms:modified xsi:type="dcterms:W3CDTF">2025-04-10T08:48:23Z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5B2D7B3E6D5F4E0EAAACAD832DA7C8C0_12</vt:lpwstr>
  </property>
  <property fmtid="{D5CDD505-2E9C-101B-9397-08002B2CF9AE}" pid="3" name="KSOProductBuildVer">
    <vt:lpwstr>1033-12.2.0.18283</vt:lpwstr>
  </property>
</Properties>
</file>