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95" r:id="rId4"/>
    <p:sldId id="257" r:id="rId5"/>
    <p:sldId id="278" r:id="rId6"/>
    <p:sldId id="279" r:id="rId7"/>
    <p:sldId id="280" r:id="rId8"/>
    <p:sldId id="281" r:id="rId9"/>
    <p:sldId id="282" r:id="rId10"/>
    <p:sldId id="283" r:id="rId11"/>
    <p:sldId id="256" r:id="rId12"/>
    <p:sldId id="258" r:id="rId13"/>
    <p:sldId id="262" r:id="rId14"/>
    <p:sldId id="263" r:id="rId15"/>
    <p:sldId id="285" r:id="rId16"/>
    <p:sldId id="260" r:id="rId17"/>
    <p:sldId id="286" r:id="rId18"/>
    <p:sldId id="287" r:id="rId19"/>
    <p:sldId id="288" r:id="rId20"/>
    <p:sldId id="289" r:id="rId21"/>
    <p:sldId id="290" r:id="rId22"/>
    <p:sldId id="291" r:id="rId23"/>
    <p:sldId id="292" r:id="rId24"/>
    <p:sldId id="293" r:id="rId25"/>
    <p:sldId id="294" r:id="rId26"/>
    <p:sldId id="265"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57" autoAdjust="0"/>
  </p:normalViewPr>
  <p:slideViewPr>
    <p:cSldViewPr>
      <p:cViewPr varScale="1">
        <p:scale>
          <a:sx n="41" d="100"/>
          <a:sy n="41" d="100"/>
        </p:scale>
        <p:origin x="10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14</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5F6D3C-075F-9E8D-8144-40E2910379E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D6D7512-C9D3-3ECE-3A5C-1E98FCC2340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10/4/2025</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D41AB28-2908-225D-18C0-806734FD48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14.svg"/><Relationship Id="rId12"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10" Type="http://schemas.openxmlformats.org/officeDocument/2006/relationships/image" Target="../media/image16.svg"/><Relationship Id="rId4" Type="http://schemas.openxmlformats.org/officeDocument/2006/relationships/image" Target="../media/image38.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1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6.png"/><Relationship Id="rId5" Type="http://schemas.openxmlformats.org/officeDocument/2006/relationships/image" Target="../media/image40.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2.png"/><Relationship Id="rId1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14.svg"/><Relationship Id="rId12"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2.svg"/><Relationship Id="rId17" Type="http://schemas.openxmlformats.org/officeDocument/2006/relationships/image" Target="../media/image16.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7.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14.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13.png"/><Relationship Id="rId5" Type="http://schemas.openxmlformats.org/officeDocument/2006/relationships/image" Target="../media/image53.png"/><Relationship Id="rId15" Type="http://schemas.openxmlformats.org/officeDocument/2006/relationships/image" Target="../media/image54.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6.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6.xml"/><Relationship Id="rId18" Type="http://schemas.openxmlformats.org/officeDocument/2006/relationships/image" Target="../media/image24.GIF"/><Relationship Id="rId3" Type="http://schemas.openxmlformats.org/officeDocument/2006/relationships/slideLayout" Target="../slideLayouts/slideLayout18.xml"/><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23.GIF"/><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slide" Target="slide14.xml"/><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17.jpeg"/><Relationship Id="rId15" Type="http://schemas.openxmlformats.org/officeDocument/2006/relationships/slide" Target="slide8.xml"/><Relationship Id="rId23"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image" Target="../media/image25.GIF"/><Relationship Id="rId4" Type="http://schemas.openxmlformats.org/officeDocument/2006/relationships/notesSlide" Target="../notesSlides/notesSlide1.xml"/><Relationship Id="rId9" Type="http://schemas.openxmlformats.org/officeDocument/2006/relationships/slide" Target="slide7.xml"/><Relationship Id="rId14" Type="http://schemas.openxmlformats.org/officeDocument/2006/relationships/image" Target="../media/image21.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17.jpe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17.jpe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slide" Target="slide3.xml"/><Relationship Id="rId4" Type="http://schemas.openxmlformats.org/officeDocument/2006/relationships/image" Target="../media/image17.jpe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jpeg"/><Relationship Id="rId7"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slide" Target="slide3.xml"/><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17.jpeg"/><Relationship Id="rId9" Type="http://schemas.openxmlformats.org/officeDocument/2006/relationships/image" Target="../media/image34.GIF"/></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6.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extLst>
      <p:ext uri="{BB962C8B-B14F-4D97-AF65-F5344CB8AC3E}">
        <p14:creationId xmlns:p14="http://schemas.microsoft.com/office/powerpoint/2010/main" val="2012331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380669" y="308371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8152393" y="1318995"/>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2629078"/>
            <a:ext cx="11833362" cy="4965517"/>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820</Words>
  <Application>Microsoft Office PowerPoint</Application>
  <PresentationFormat>Custom</PresentationFormat>
  <Paragraphs>55</Paragraphs>
  <Slides>24</Slides>
  <Notes>11</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#9Slide07 HoneyCream</vt:lpstr>
      <vt:lpstr>Arial</vt:lpstr>
      <vt:lpstr>Arial Rounded MT Bold</vt:lpstr>
      <vt:lpstr>Arial-Rounded</vt:lpstr>
      <vt:lpstr>Calibri</vt:lpstr>
      <vt:lpstr>Calibri Light</vt:lpstr>
      <vt:lpstr>Cambria</vt:lpstr>
      <vt:lpstr>Kollektif</vt:lpstr>
      <vt:lpstr>Kollektif Bold</vt:lpstr>
      <vt:lpstr>UVF Pistilli</vt:lpstr>
      <vt:lpstr>UVN Bach Tuyet Nang</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26</cp:revision>
  <dcterms:created xsi:type="dcterms:W3CDTF">2006-08-16T00:00:00Z</dcterms:created>
  <dcterms:modified xsi:type="dcterms:W3CDTF">2025-04-10T07:13:47Z</dcterms:modified>
  <cp:category>9Slide.vn</cp:category>
  <dc:identifier>DAGGBMTwqNQ</dc:identifier>
</cp:coreProperties>
</file>