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59" r:id="rId2"/>
    <p:sldId id="376" r:id="rId3"/>
    <p:sldId id="357" r:id="rId4"/>
    <p:sldId id="360" r:id="rId5"/>
    <p:sldId id="340" r:id="rId6"/>
    <p:sldId id="377" r:id="rId7"/>
    <p:sldId id="363" r:id="rId8"/>
    <p:sldId id="365" r:id="rId9"/>
    <p:sldId id="378" r:id="rId10"/>
    <p:sldId id="366" r:id="rId11"/>
    <p:sldId id="379" r:id="rId12"/>
    <p:sldId id="380" r:id="rId13"/>
    <p:sldId id="381" r:id="rId14"/>
    <p:sldId id="382" r:id="rId15"/>
    <p:sldId id="383" r:id="rId16"/>
    <p:sldId id="361" r:id="rId17"/>
    <p:sldId id="354" r:id="rId18"/>
    <p:sldId id="373" r:id="rId19"/>
    <p:sldId id="3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69" d="100"/>
          <a:sy n="69" d="100"/>
        </p:scale>
        <p:origin x="7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2025/4/10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a:fillRect/>
          </a:stretch>
        </p:blipFill>
        <p:spPr>
          <a:xfrm>
            <a:off x="0" y="-29754"/>
            <a:ext cx="12192000" cy="6887754"/>
          </a:xfrm>
          <a:prstGeom prst="rect">
            <a:avLst/>
          </a:prstGeom>
        </p:spPr>
      </p:pic>
      <p:sp>
        <p:nvSpPr>
          <p:cNvPr id="38" name="矩形: 圆角 37"/>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a:fillRect/>
          </a:stretch>
        </p:blipFill>
        <p:spPr>
          <a:xfrm>
            <a:off x="0" y="-29754"/>
            <a:ext cx="12192000" cy="6887754"/>
          </a:xfrm>
          <a:prstGeom prst="rect">
            <a:avLst/>
          </a:prstGeom>
        </p:spPr>
      </p:pic>
      <p:grpSp>
        <p:nvGrpSpPr>
          <p:cNvPr id="2" name="组合 1"/>
          <p:cNvGrpSpPr/>
          <p:nvPr/>
        </p:nvGrpSpPr>
        <p:grpSpPr>
          <a:xfrm>
            <a:off x="1924329" y="960120"/>
            <a:ext cx="8404300" cy="4922520"/>
            <a:chOff x="1924329" y="960120"/>
            <a:chExt cx="8404300" cy="4922520"/>
          </a:xfrm>
        </p:grpSpPr>
        <p:grpSp>
          <p:nvGrpSpPr>
            <p:cNvPr id="20" name="组合 19"/>
            <p:cNvGrpSpPr/>
            <p:nvPr/>
          </p:nvGrpSpPr>
          <p:grpSpPr>
            <a:xfrm>
              <a:off x="1924329" y="2133600"/>
              <a:ext cx="8404300" cy="3749040"/>
              <a:chOff x="924877" y="2255520"/>
              <a:chExt cx="10211753" cy="3520440"/>
            </a:xfrm>
          </p:grpSpPr>
          <p:sp>
            <p:nvSpPr>
              <p:cNvPr id="10" name="矩形: 圆角 9"/>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p:cNvGrpSpPr/>
            <p:nvPr/>
          </p:nvGrpSpPr>
          <p:grpSpPr>
            <a:xfrm>
              <a:off x="3522156" y="960120"/>
              <a:ext cx="5085945" cy="1489249"/>
              <a:chOff x="3614379" y="1112520"/>
              <a:chExt cx="5085945" cy="1489249"/>
            </a:xfrm>
          </p:grpSpPr>
          <p:sp>
            <p:nvSpPr>
              <p:cNvPr id="56" name="矩形: 圆角 55"/>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p:cNvPicPr>
            <a:picLocks noChangeAspect="1"/>
          </p:cNvPicPr>
          <p:nvPr/>
        </p:nvPicPr>
        <p:blipFill>
          <a:blip r:embed="rId6"/>
          <a:stretch>
            <a:fillRect/>
          </a:stretch>
        </p:blipFill>
        <p:spPr>
          <a:xfrm>
            <a:off x="1066361" y="2107955"/>
            <a:ext cx="10120237" cy="4432176"/>
          </a:xfrm>
          <a:prstGeom prst="rect">
            <a:avLst/>
          </a:prstGeom>
        </p:spPr>
      </p:pic>
    </p:spTree>
    <p:custDataLst>
      <p:tags r:id="rId1"/>
    </p:custData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p:cNvPicPr>
            <a:picLocks noChangeAspect="1"/>
          </p:cNvPicPr>
          <p:nvPr/>
        </p:nvPicPr>
        <p:blipFill>
          <a:blip r:embed="rId2"/>
          <a:stretch>
            <a:fillRect/>
          </a:stretch>
        </p:blipFill>
        <p:spPr>
          <a:xfrm>
            <a:off x="1131751" y="238923"/>
            <a:ext cx="1676545" cy="963251"/>
          </a:xfrm>
          <a:prstGeom prst="rect">
            <a:avLst/>
          </a:prstGeom>
        </p:spPr>
      </p:pic>
      <p:sp>
        <p:nvSpPr>
          <p:cNvPr id="9" name="TextBox 8"/>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p:cNvGrpSpPr/>
          <p:nvPr/>
        </p:nvGrpSpPr>
        <p:grpSpPr>
          <a:xfrm>
            <a:off x="1838608" y="4658236"/>
            <a:ext cx="8819231" cy="785553"/>
            <a:chOff x="3829805" y="5503967"/>
            <a:chExt cx="4350808" cy="785553"/>
          </a:xfrm>
        </p:grpSpPr>
        <p:sp>
          <p:nvSpPr>
            <p:cNvPr id="13" name="矩形: 圆角 7"/>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p:cNvPicPr>
            <a:picLocks noChangeAspect="1"/>
          </p:cNvPicPr>
          <p:nvPr/>
        </p:nvPicPr>
        <p:blipFill>
          <a:blip r:embed="rId2"/>
          <a:stretch>
            <a:fillRect/>
          </a:stretch>
        </p:blipFill>
        <p:spPr>
          <a:xfrm>
            <a:off x="1131751" y="238923"/>
            <a:ext cx="1676545" cy="963251"/>
          </a:xfrm>
          <a:prstGeom prst="rect">
            <a:avLst/>
          </a:prstGeom>
        </p:spPr>
      </p:pic>
      <p:sp>
        <p:nvSpPr>
          <p:cNvPr id="9" name="TextBox 8"/>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p:cNvGrpSpPr/>
          <p:nvPr/>
        </p:nvGrpSpPr>
        <p:grpSpPr>
          <a:xfrm>
            <a:off x="1259840" y="3967363"/>
            <a:ext cx="10078720" cy="2494405"/>
            <a:chOff x="3829805" y="5503967"/>
            <a:chExt cx="4350808" cy="785553"/>
          </a:xfrm>
        </p:grpSpPr>
        <p:sp>
          <p:nvSpPr>
            <p:cNvPr id="13" name="矩形: 圆角 7"/>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p:nvPr/>
        </p:nvGrpSpPr>
        <p:grpSpPr>
          <a:xfrm>
            <a:off x="1676400" y="1129109"/>
            <a:ext cx="9943722" cy="2711372"/>
            <a:chOff x="0" y="0"/>
            <a:chExt cx="4236295" cy="1316322"/>
          </a:xfrm>
        </p:grpSpPr>
        <p:sp>
          <p:nvSpPr>
            <p:cNvPr id="7" name="Freeform 4"/>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8" name="TextBox 5"/>
            <p:cNvSpPr txBox="1"/>
            <p:nvPr/>
          </p:nvSpPr>
          <p:spPr>
            <a:xfrm>
              <a:off x="0" y="28575"/>
              <a:ext cx="4236295" cy="1287747"/>
            </a:xfrm>
            <a:prstGeom prst="rect">
              <a:avLst/>
            </a:prstGeom>
          </p:spPr>
          <p:txBody>
            <a:bodyPr lIns="33867" tIns="33867" rIns="33867" bIns="33867" rtlCol="0" anchor="ctr"/>
            <a:lstStyle/>
            <a:p>
              <a:pPr marL="0" marR="0" lvl="0" indent="0" algn="ctr" defTabSz="609600" rtl="0" eaLnBrk="1" fontAlgn="auto" latinLnBrk="0" hangingPunct="1">
                <a:lnSpc>
                  <a:spcPts val="1780"/>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cs typeface="+mn-cs"/>
              </a:endParaRPr>
            </a:p>
          </p:txBody>
        </p:sp>
      </p:grpSp>
      <p:sp>
        <p:nvSpPr>
          <p:cNvPr id="9" name="TextBox 10"/>
          <p:cNvSpPr txBox="1"/>
          <p:nvPr/>
        </p:nvSpPr>
        <p:spPr>
          <a:xfrm>
            <a:off x="2032000" y="1427481"/>
            <a:ext cx="9306560" cy="2031325"/>
          </a:xfrm>
          <a:prstGeom prst="rect">
            <a:avLst/>
          </a:prstGeom>
        </p:spPr>
        <p:txBody>
          <a:bodyPr wrap="square" lIns="0" tIns="0" rIns="0" bIns="0" rtlCol="0" anchor="t">
            <a:spAutoFit/>
          </a:bodyPr>
          <a:lstStyle/>
          <a:p>
            <a:pPr lvl="0" algn="just" defTabSz="60960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a:fillRect/>
          </a:stretch>
        </p:blipFill>
        <p:spPr>
          <a:xfrm>
            <a:off x="0" y="3080962"/>
            <a:ext cx="2794000" cy="3995735"/>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p:cNvPicPr>
            <a:picLocks noChangeAspect="1"/>
          </p:cNvPicPr>
          <p:nvPr/>
        </p:nvPicPr>
        <p:blipFill>
          <a:blip r:embed="rId2"/>
          <a:stretch>
            <a:fillRect/>
          </a:stretch>
        </p:blipFill>
        <p:spPr>
          <a:xfrm>
            <a:off x="9133840" y="2739729"/>
            <a:ext cx="2415540" cy="3670278"/>
          </a:xfrm>
          <a:prstGeom prst="rect">
            <a:avLst/>
          </a:prstGeom>
        </p:spPr>
      </p:pic>
      <p:sp>
        <p:nvSpPr>
          <p:cNvPr id="7" name="TextBox 6"/>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p:cNvPicPr>
            <a:picLocks noChangeAspect="1"/>
          </p:cNvPicPr>
          <p:nvPr/>
        </p:nvPicPr>
        <p:blipFill>
          <a:blip r:embed="rId2"/>
          <a:stretch>
            <a:fillRect/>
          </a:stretch>
        </p:blipFill>
        <p:spPr>
          <a:xfrm>
            <a:off x="2230436" y="1195704"/>
            <a:ext cx="7959669" cy="4077336"/>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p:cNvPicPr>
            <a:picLocks noChangeAspect="1"/>
          </p:cNvPicPr>
          <p:nvPr/>
        </p:nvPicPr>
        <p:blipFill>
          <a:blip r:embed="rId3"/>
          <a:stretch>
            <a:fillRect/>
          </a:stretch>
        </p:blipFill>
        <p:spPr>
          <a:xfrm>
            <a:off x="9133840" y="2739729"/>
            <a:ext cx="2415540" cy="3670278"/>
          </a:xfrm>
          <a:prstGeom prst="rect">
            <a:avLst/>
          </a:prstGeom>
        </p:spPr>
      </p:pic>
      <p:sp>
        <p:nvSpPr>
          <p:cNvPr id="7" name="TextBox 6"/>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99440" y="3388236"/>
            <a:ext cx="8422639" cy="785553"/>
            <a:chOff x="3829805" y="5503967"/>
            <a:chExt cx="4350808" cy="785553"/>
          </a:xfrm>
        </p:grpSpPr>
        <p:sp>
          <p:nvSpPr>
            <p:cNvPr id="17" name="矩形: 圆角 7"/>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p:cNvGrpSpPr/>
          <p:nvPr/>
        </p:nvGrpSpPr>
        <p:grpSpPr>
          <a:xfrm>
            <a:off x="741680" y="5100320"/>
            <a:ext cx="9956800" cy="1910080"/>
            <a:chOff x="3829805" y="5503967"/>
            <a:chExt cx="4350808" cy="1439129"/>
          </a:xfrm>
        </p:grpSpPr>
        <p:sp>
          <p:nvSpPr>
            <p:cNvPr id="21" name="矩形: 圆角 7"/>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a:fillRect/>
          </a:stretch>
        </p:blipFill>
        <p:spPr>
          <a:xfrm>
            <a:off x="0" y="-29754"/>
            <a:ext cx="12192000" cy="6887754"/>
          </a:xfrm>
          <a:prstGeom prst="rect">
            <a:avLst/>
          </a:prstGeom>
        </p:spPr>
      </p:pic>
      <p:grpSp>
        <p:nvGrpSpPr>
          <p:cNvPr id="2" name="组合 1"/>
          <p:cNvGrpSpPr/>
          <p:nvPr/>
        </p:nvGrpSpPr>
        <p:grpSpPr>
          <a:xfrm>
            <a:off x="1924329" y="960120"/>
            <a:ext cx="8404300" cy="4922520"/>
            <a:chOff x="1924329" y="960120"/>
            <a:chExt cx="8404300" cy="4922520"/>
          </a:xfrm>
        </p:grpSpPr>
        <p:grpSp>
          <p:nvGrpSpPr>
            <p:cNvPr id="20" name="组合 19"/>
            <p:cNvGrpSpPr/>
            <p:nvPr/>
          </p:nvGrpSpPr>
          <p:grpSpPr>
            <a:xfrm>
              <a:off x="1924329" y="2133600"/>
              <a:ext cx="8404300" cy="3749040"/>
              <a:chOff x="924877" y="2255520"/>
              <a:chExt cx="10211753" cy="3520440"/>
            </a:xfrm>
          </p:grpSpPr>
          <p:sp>
            <p:nvSpPr>
              <p:cNvPr id="10" name="矩形: 圆角 9"/>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p:cNvGrpSpPr/>
            <p:nvPr/>
          </p:nvGrpSpPr>
          <p:grpSpPr>
            <a:xfrm>
              <a:off x="3522156" y="960120"/>
              <a:ext cx="5085945" cy="1489249"/>
              <a:chOff x="3614379" y="1112520"/>
              <a:chExt cx="5085945" cy="1489249"/>
            </a:xfrm>
          </p:grpSpPr>
          <p:sp>
            <p:nvSpPr>
              <p:cNvPr id="56" name="矩形: 圆角 55"/>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087120" y="731520"/>
            <a:ext cx="10180320" cy="169672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latin typeface="Cambria" panose="02040503050406030204" pitchFamily="18" charset="0"/>
                <a:ea typeface="Cambria" panose="02040503050406030204" pitchFamily="18" charset="0"/>
              </a:rPr>
              <a:t>Các em đã tìm ra từ lặp là từ quê hương ở phần Khởi động. Vậy từ đó có tác dụng gì?</a:t>
            </a:r>
            <a:endParaRPr lang="en-US" sz="3600" b="1" dirty="0">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a:fillRect/>
          </a:stretch>
        </p:blipFill>
        <p:spPr>
          <a:xfrm>
            <a:off x="121920" y="2471362"/>
            <a:ext cx="2794000" cy="3995735"/>
          </a:xfrm>
          <a:prstGeom prst="rect">
            <a:avLst/>
          </a:prstGeom>
        </p:spPr>
      </p:pic>
      <p:sp>
        <p:nvSpPr>
          <p:cNvPr id="7" name="Arrow: Curved Right 6"/>
          <p:cNvSpPr/>
          <p:nvPr/>
        </p:nvSpPr>
        <p:spPr>
          <a:xfrm>
            <a:off x="2113280" y="2346960"/>
            <a:ext cx="538480" cy="94488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2813968" y="3002156"/>
            <a:ext cx="8819231" cy="1163444"/>
            <a:chOff x="3829805" y="5503967"/>
            <a:chExt cx="4350808" cy="785553"/>
          </a:xfrm>
        </p:grpSpPr>
        <p:sp>
          <p:nvSpPr>
            <p:cNvPr id="9" name="矩形: 圆角 7"/>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0" name="TextBox 9"/>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quê</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hương</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nhấn mạnh tình yêu quê hương của tác giả rất tha thiết, sâu đậm.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a:fillRect/>
          </a:stretch>
        </p:blipFill>
        <p:spPr>
          <a:xfrm>
            <a:off x="0" y="-29754"/>
            <a:ext cx="12192000" cy="6887754"/>
          </a:xfrm>
          <a:prstGeom prst="rect">
            <a:avLst/>
          </a:prstGeom>
        </p:spPr>
      </p:pic>
      <p:grpSp>
        <p:nvGrpSpPr>
          <p:cNvPr id="20" name="组合 19"/>
          <p:cNvGrpSpPr/>
          <p:nvPr/>
        </p:nvGrpSpPr>
        <p:grpSpPr>
          <a:xfrm>
            <a:off x="1777372" y="691724"/>
            <a:ext cx="9701614" cy="4502938"/>
            <a:chOff x="924877" y="2255520"/>
            <a:chExt cx="10211753" cy="3520440"/>
          </a:xfrm>
        </p:grpSpPr>
        <p:sp>
          <p:nvSpPr>
            <p:cNvPr id="10" name="矩形: 圆角 9"/>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485046"/>
            <a:ext cx="6065013" cy="3762993"/>
          </a:xfrm>
          <a:prstGeom prst="rect">
            <a:avLst/>
          </a:prstGeom>
        </p:spPr>
      </p:pic>
      <p:sp>
        <p:nvSpPr>
          <p:cNvPr id="6" name="TextBox 5"/>
          <p:cNvSpPr txBox="1"/>
          <p:nvPr/>
        </p:nvSpPr>
        <p:spPr>
          <a:xfrm>
            <a:off x="2417344" y="1797969"/>
            <a:ext cx="8788739" cy="1998047"/>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Tx/>
              <a:buChar char="-"/>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Chia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sẻ</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học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người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thân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Tx/>
              <a:buChar char="-"/>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Chuẩn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bị</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mới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p:txBody>
      </p:sp>
      <p:pic>
        <p:nvPicPr>
          <p:cNvPr id="2" name="Picture 1"/>
          <p:cNvPicPr>
            <a:picLocks noChangeAspect="1"/>
          </p:cNvPicPr>
          <p:nvPr/>
        </p:nvPicPr>
        <p:blipFill>
          <a:blip r:embed="rId5"/>
          <a:stretch>
            <a:fillRect/>
          </a:stretch>
        </p:blipFill>
        <p:spPr>
          <a:xfrm>
            <a:off x="4607888" y="501516"/>
            <a:ext cx="4986960" cy="2353260"/>
          </a:xfrm>
          <a:prstGeom prst="rect">
            <a:avLst/>
          </a:prstGeom>
        </p:spPr>
      </p:pic>
    </p:spTree>
    <p:custDataLst>
      <p:tags r:id="rId1"/>
    </p:custData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a:fillRect/>
          </a:stretch>
        </p:blipFill>
        <p:spPr>
          <a:xfrm>
            <a:off x="0" y="-29754"/>
            <a:ext cx="12192000" cy="6887754"/>
          </a:xfrm>
          <a:prstGeom prst="rect">
            <a:avLst/>
          </a:prstGeom>
        </p:spPr>
      </p:pic>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p:cNvGrpSpPr/>
          <p:nvPr/>
        </p:nvGrpSpPr>
        <p:grpSpPr>
          <a:xfrm>
            <a:off x="1823463" y="705455"/>
            <a:ext cx="9652351" cy="4702766"/>
            <a:chOff x="1055370" y="960120"/>
            <a:chExt cx="10211753" cy="4693920"/>
          </a:xfrm>
        </p:grpSpPr>
        <p:grpSp>
          <p:nvGrpSpPr>
            <p:cNvPr id="20" name="组合 19"/>
            <p:cNvGrpSpPr/>
            <p:nvPr/>
          </p:nvGrpSpPr>
          <p:grpSpPr>
            <a:xfrm>
              <a:off x="1055370" y="2133600"/>
              <a:ext cx="10211753" cy="3520440"/>
              <a:chOff x="924877" y="2255520"/>
              <a:chExt cx="10211753" cy="3520440"/>
            </a:xfrm>
          </p:grpSpPr>
          <p:sp>
            <p:nvSpPr>
              <p:cNvPr id="10" name="矩形: 圆角 9"/>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p:cNvGrpSpPr/>
            <p:nvPr/>
          </p:nvGrpSpPr>
          <p:grpSpPr>
            <a:xfrm>
              <a:off x="3614379" y="960120"/>
              <a:ext cx="5085945" cy="1489249"/>
              <a:chOff x="3614379" y="1112520"/>
              <a:chExt cx="5085945" cy="1489249"/>
            </a:xfrm>
          </p:grpSpPr>
          <p:sp>
            <p:nvSpPr>
              <p:cNvPr id="56" name="矩形: 圆角 55"/>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921817" y="0"/>
            <a:ext cx="7070033" cy="3964883"/>
            <a:chOff x="4312101" y="545951"/>
            <a:chExt cx="5774633" cy="5774633"/>
          </a:xfrm>
        </p:grpSpPr>
        <p:pic>
          <p:nvPicPr>
            <p:cNvPr id="4"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6" name="TextBox 5"/>
            <p:cNvSpPr txBox="1"/>
            <p:nvPr/>
          </p:nvSpPr>
          <p:spPr>
            <a:xfrm>
              <a:off x="5018014" y="2174428"/>
              <a:ext cx="4368538" cy="33619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4800" dirty="0">
                  <a:latin typeface="Cambria" panose="02040503050406030204" pitchFamily="18" charset="0"/>
                  <a:ea typeface="Cambria" panose="02040503050406030204" pitchFamily="18" charset="0"/>
                </a:rPr>
                <a:t>T</a:t>
              </a:r>
              <a:r>
                <a:rPr lang="vi-VN" sz="4800" dirty="0">
                  <a:latin typeface="Cambria" panose="02040503050406030204" pitchFamily="18" charset="0"/>
                  <a:ea typeface="Cambria" panose="02040503050406030204" pitchFamily="18" charset="0"/>
                </a:rPr>
                <a:t>ừ nào được lặp lại nhiều lần trong bài hát?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a:fillRect/>
          </a:stretch>
        </p:blipFill>
        <p:spPr>
          <a:xfrm>
            <a:off x="495300" y="687617"/>
            <a:ext cx="4191000" cy="5993603"/>
          </a:xfrm>
          <a:prstGeom prst="rect">
            <a:avLst/>
          </a:prstGeom>
        </p:spPr>
      </p:pic>
      <p:grpSp>
        <p:nvGrpSpPr>
          <p:cNvPr id="10" name="Group 9"/>
          <p:cNvGrpSpPr/>
          <p:nvPr/>
        </p:nvGrpSpPr>
        <p:grpSpPr>
          <a:xfrm>
            <a:off x="6534906" y="4084742"/>
            <a:ext cx="2694820" cy="785553"/>
            <a:chOff x="3829805" y="5503967"/>
            <a:chExt cx="4350808" cy="785553"/>
          </a:xfrm>
        </p:grpSpPr>
        <p:sp>
          <p:nvSpPr>
            <p:cNvPr id="11" name="矩形: 圆角 7"/>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p:cNvSpPr txBox="1"/>
            <p:nvPr/>
          </p:nvSpPr>
          <p:spPr>
            <a:xfrm>
              <a:off x="4253570" y="5558101"/>
              <a:ext cx="378869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Quê</a:t>
              </a:r>
              <a:r>
                <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hương</a:t>
              </a:r>
              <a:endPar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endParaRP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a:fillRect/>
          </a:stretch>
        </p:blipFill>
        <p:spPr>
          <a:xfrm>
            <a:off x="0" y="-29754"/>
            <a:ext cx="12192000" cy="6887754"/>
          </a:xfrm>
          <a:prstGeom prst="rect">
            <a:avLst/>
          </a:prstGeom>
        </p:spPr>
      </p:pic>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p:cNvGrpSpPr/>
          <p:nvPr/>
        </p:nvGrpSpPr>
        <p:grpSpPr>
          <a:xfrm>
            <a:off x="1823463" y="705455"/>
            <a:ext cx="9652351" cy="4702766"/>
            <a:chOff x="1055370" y="960120"/>
            <a:chExt cx="10211753" cy="4693920"/>
          </a:xfrm>
        </p:grpSpPr>
        <p:grpSp>
          <p:nvGrpSpPr>
            <p:cNvPr id="20" name="组合 19"/>
            <p:cNvGrpSpPr/>
            <p:nvPr/>
          </p:nvGrpSpPr>
          <p:grpSpPr>
            <a:xfrm>
              <a:off x="1055370" y="2133600"/>
              <a:ext cx="10211753" cy="3520440"/>
              <a:chOff x="924877" y="2255520"/>
              <a:chExt cx="10211753" cy="3520440"/>
            </a:xfrm>
          </p:grpSpPr>
          <p:sp>
            <p:nvSpPr>
              <p:cNvPr id="10" name="矩形: 圆角 9"/>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p:cNvGrpSpPr/>
            <p:nvPr/>
          </p:nvGrpSpPr>
          <p:grpSpPr>
            <a:xfrm>
              <a:off x="3614379" y="960120"/>
              <a:ext cx="5085945" cy="1489249"/>
              <a:chOff x="3614379" y="1112520"/>
              <a:chExt cx="5085945" cy="1489249"/>
            </a:xfrm>
          </p:grpSpPr>
          <p:sp>
            <p:nvSpPr>
              <p:cNvPr id="56" name="矩形: 圆角 55"/>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p:cNvPicPr>
            <a:picLocks noChangeAspect="1"/>
          </p:cNvPicPr>
          <p:nvPr/>
        </p:nvPicPr>
        <p:blipFill>
          <a:blip r:embed="rId10"/>
          <a:stretch>
            <a:fillRect/>
          </a:stretch>
        </p:blipFill>
        <p:spPr>
          <a:xfrm>
            <a:off x="-3845564" y="137086"/>
            <a:ext cx="3023878" cy="1707028"/>
          </a:xfrm>
          <a:prstGeom prst="rect">
            <a:avLst/>
          </a:prstGeom>
        </p:spPr>
      </p:pic>
    </p:spTree>
    <p:custDataLst>
      <p:tags r:id="rId1"/>
    </p:custData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a:fillRect/>
          </a:stretch>
        </p:blipFill>
        <p:spPr>
          <a:xfrm>
            <a:off x="0" y="-29754"/>
            <a:ext cx="12192000" cy="6887754"/>
          </a:xfrm>
          <a:prstGeom prst="rect">
            <a:avLst/>
          </a:prstGeom>
        </p:spPr>
      </p:pic>
      <p:grpSp>
        <p:nvGrpSpPr>
          <p:cNvPr id="2" name="组合 1"/>
          <p:cNvGrpSpPr/>
          <p:nvPr/>
        </p:nvGrpSpPr>
        <p:grpSpPr>
          <a:xfrm>
            <a:off x="1924329" y="960120"/>
            <a:ext cx="8404300" cy="4922520"/>
            <a:chOff x="1924329" y="960120"/>
            <a:chExt cx="8404300" cy="4922520"/>
          </a:xfrm>
        </p:grpSpPr>
        <p:grpSp>
          <p:nvGrpSpPr>
            <p:cNvPr id="20" name="组合 19"/>
            <p:cNvGrpSpPr/>
            <p:nvPr/>
          </p:nvGrpSpPr>
          <p:grpSpPr>
            <a:xfrm>
              <a:off x="1924329" y="2133600"/>
              <a:ext cx="8404300" cy="3749040"/>
              <a:chOff x="924877" y="2255520"/>
              <a:chExt cx="10211753" cy="3520440"/>
            </a:xfrm>
          </p:grpSpPr>
          <p:sp>
            <p:nvSpPr>
              <p:cNvPr id="10" name="矩形: 圆角 9"/>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p:cNvGrpSpPr/>
            <p:nvPr/>
          </p:nvGrpSpPr>
          <p:grpSpPr>
            <a:xfrm>
              <a:off x="3522156" y="960120"/>
              <a:ext cx="5085945" cy="1489249"/>
              <a:chOff x="3614379" y="1112520"/>
              <a:chExt cx="5085945" cy="1489249"/>
            </a:xfrm>
          </p:grpSpPr>
          <p:sp>
            <p:nvSpPr>
              <p:cNvPr id="56" name="矩形: 圆角 55"/>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spTree>
    <p:custDataLst>
      <p:tags r:id="rId1"/>
    </p:custData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p:cNvPicPr>
            <a:picLocks noChangeAspect="1"/>
          </p:cNvPicPr>
          <p:nvPr/>
        </p:nvPicPr>
        <p:blipFill>
          <a:blip r:embed="rId3"/>
          <a:stretch>
            <a:fillRect/>
          </a:stretch>
        </p:blipFill>
        <p:spPr>
          <a:xfrm>
            <a:off x="524751" y="389131"/>
            <a:ext cx="1658256" cy="963251"/>
          </a:xfrm>
          <a:prstGeom prst="rect">
            <a:avLst/>
          </a:prstGeom>
        </p:spPr>
      </p:pic>
      <p:pic>
        <p:nvPicPr>
          <p:cNvPr id="17" name="Picture 16"/>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p:cNvGrpSpPr/>
          <p:nvPr/>
        </p:nvGrpSpPr>
        <p:grpSpPr>
          <a:xfrm>
            <a:off x="4218688" y="4778755"/>
            <a:ext cx="7290140" cy="785553"/>
            <a:chOff x="3829805" y="5503967"/>
            <a:chExt cx="4350808" cy="785553"/>
          </a:xfrm>
        </p:grpSpPr>
        <p:sp>
          <p:nvSpPr>
            <p:cNvPr id="33" name="矩形: 圆角 7"/>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p:cNvPicPr>
            <a:picLocks noChangeAspect="1"/>
          </p:cNvPicPr>
          <p:nvPr/>
        </p:nvPicPr>
        <p:blipFill>
          <a:blip r:embed="rId3"/>
          <a:stretch>
            <a:fillRect/>
          </a:stretch>
        </p:blipFill>
        <p:spPr>
          <a:xfrm>
            <a:off x="524751" y="389131"/>
            <a:ext cx="1658256" cy="963251"/>
          </a:xfrm>
          <a:prstGeom prst="rect">
            <a:avLst/>
          </a:prstGeom>
        </p:spPr>
      </p:pic>
      <p:pic>
        <p:nvPicPr>
          <p:cNvPr id="17" name="Picture 16"/>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p:cNvGrpSpPr/>
          <p:nvPr/>
        </p:nvGrpSpPr>
        <p:grpSpPr>
          <a:xfrm>
            <a:off x="3951889" y="3906396"/>
            <a:ext cx="7851228" cy="1131352"/>
            <a:chOff x="3829805" y="5503967"/>
            <a:chExt cx="4350808" cy="1131352"/>
          </a:xfrm>
        </p:grpSpPr>
        <p:sp>
          <p:nvSpPr>
            <p:cNvPr id="33" name="矩形: 圆角 7"/>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p:cNvPicPr>
            <a:picLocks noChangeAspect="1"/>
          </p:cNvPicPr>
          <p:nvPr/>
        </p:nvPicPr>
        <p:blipFill>
          <a:blip r:embed="rId5"/>
          <a:stretch>
            <a:fillRect/>
          </a:stretch>
        </p:blipFill>
        <p:spPr>
          <a:xfrm>
            <a:off x="4504831" y="4946594"/>
            <a:ext cx="4086225" cy="1400175"/>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6137" y="487680"/>
            <a:ext cx="5587943" cy="3964883"/>
            <a:chOff x="4312101" y="545951"/>
            <a:chExt cx="5774633" cy="5774633"/>
          </a:xfrm>
        </p:grpSpPr>
        <p:pic>
          <p:nvPicPr>
            <p:cNvPr id="14"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p:cNvGrpSpPr/>
          <p:nvPr/>
        </p:nvGrpSpPr>
        <p:grpSpPr>
          <a:xfrm>
            <a:off x="6096057" y="1838960"/>
            <a:ext cx="5587943" cy="4663440"/>
            <a:chOff x="4312101" y="545951"/>
            <a:chExt cx="5774633" cy="5774633"/>
          </a:xfrm>
        </p:grpSpPr>
        <p:pic>
          <p:nvPicPr>
            <p:cNvPr id="17"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p:cNvPicPr>
            <a:picLocks noChangeAspect="1"/>
          </p:cNvPicPr>
          <p:nvPr/>
        </p:nvPicPr>
        <p:blipFill>
          <a:blip r:embed="rId2"/>
          <a:stretch>
            <a:fillRect/>
          </a:stretch>
        </p:blipFill>
        <p:spPr>
          <a:xfrm>
            <a:off x="576354" y="554536"/>
            <a:ext cx="1682642" cy="969348"/>
          </a:xfrm>
          <a:prstGeom prst="rect">
            <a:avLst/>
          </a:prstGeom>
        </p:spPr>
      </p:pic>
      <p:pic>
        <p:nvPicPr>
          <p:cNvPr id="6" name="Picture 5"/>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849120" y="3510156"/>
            <a:ext cx="8623037" cy="1762884"/>
            <a:chOff x="3829805" y="5503967"/>
            <a:chExt cx="4350808" cy="785553"/>
          </a:xfrm>
        </p:grpSpPr>
        <p:sp>
          <p:nvSpPr>
            <p:cNvPr id="15" name="矩形: 圆角 7"/>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p:nvPr/>
        </p:nvGrpSpPr>
        <p:grpSpPr>
          <a:xfrm>
            <a:off x="1676400" y="1129109"/>
            <a:ext cx="9943722" cy="2711372"/>
            <a:chOff x="0" y="0"/>
            <a:chExt cx="4236295" cy="1316322"/>
          </a:xfrm>
        </p:grpSpPr>
        <p:sp>
          <p:nvSpPr>
            <p:cNvPr id="7" name="Freeform 4"/>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00">
                <a:defRPr/>
              </a:pPr>
              <a:endParaRPr lang="en-US" sz="1200">
                <a:solidFill>
                  <a:prstClr val="black"/>
                </a:solidFill>
                <a:latin typeface="Calibri" panose="020F0502020204030204"/>
              </a:endParaRPr>
            </a:p>
          </p:txBody>
        </p:sp>
        <p:sp>
          <p:nvSpPr>
            <p:cNvPr id="8" name="TextBox 5"/>
            <p:cNvSpPr txBox="1"/>
            <p:nvPr/>
          </p:nvSpPr>
          <p:spPr>
            <a:xfrm>
              <a:off x="0" y="28575"/>
              <a:ext cx="4236295" cy="1287747"/>
            </a:xfrm>
            <a:prstGeom prst="rect">
              <a:avLst/>
            </a:prstGeom>
          </p:spPr>
          <p:txBody>
            <a:bodyPr lIns="33867" tIns="33867" rIns="33867" bIns="33867" rtlCol="0" anchor="ctr"/>
            <a:lstStyle/>
            <a:p>
              <a:pPr algn="ctr" defTabSz="609600">
                <a:lnSpc>
                  <a:spcPts val="1780"/>
                </a:lnSpc>
                <a:defRPr/>
              </a:pPr>
              <a:endParaRPr sz="1200">
                <a:solidFill>
                  <a:prstClr val="black"/>
                </a:solidFill>
                <a:latin typeface="Calibri" panose="020F0502020204030204"/>
              </a:endParaRPr>
            </a:p>
          </p:txBody>
        </p:sp>
      </p:grpSp>
      <p:sp>
        <p:nvSpPr>
          <p:cNvPr id="9" name="TextBox 10"/>
          <p:cNvSpPr txBox="1"/>
          <p:nvPr/>
        </p:nvSpPr>
        <p:spPr>
          <a:xfrm>
            <a:off x="2032000" y="1427481"/>
            <a:ext cx="9306560" cy="2031325"/>
          </a:xfrm>
          <a:prstGeom prst="rect">
            <a:avLst/>
          </a:prstGeom>
        </p:spPr>
        <p:txBody>
          <a:bodyPr wrap="square" lIns="0" tIns="0" rIns="0" bIns="0" rtlCol="0" anchor="t">
            <a:spAutoFit/>
          </a:bodyPr>
          <a:lstStyle/>
          <a:p>
            <a:pPr algn="just" defTabSz="60960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a:fillRect/>
          </a:stretch>
        </p:blipFill>
        <p:spPr>
          <a:xfrm>
            <a:off x="0" y="3080962"/>
            <a:ext cx="2794000" cy="3995735"/>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5.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6.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857</Words>
  <Application>Microsoft Office PowerPoint</Application>
  <PresentationFormat>Widescreen</PresentationFormat>
  <Paragraphs>76</Paragraphs>
  <Slides>19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#9Slide07 Cadena</vt:lpstr>
      <vt:lpstr>Arial</vt:lpstr>
      <vt:lpstr>Calibri</vt:lpstr>
      <vt:lpstr>Cambria</vt:lpstr>
      <vt:lpstr>DM Sans Bold</vt:lpstr>
      <vt:lpstr>Vogue-ExtraBold</vt:lpstr>
      <vt:lpstr>Wingdings</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44</cp:revision>
  <dcterms:created xsi:type="dcterms:W3CDTF">2024-07-29T06:54:00Z</dcterms:created>
  <dcterms:modified xsi:type="dcterms:W3CDTF">2025-04-10T08:42:37Z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DA74BFDAF80048A99293F051138E6D0E_12</vt:lpwstr>
  </property>
  <property fmtid="{D5CDD505-2E9C-101B-9397-08002B2CF9AE}" pid="3" name="KSOProductBuildVer">
    <vt:lpwstr>1033-12.2.0.18283</vt:lpwstr>
  </property>
</Properties>
</file>