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24"/>
  </p:notesMasterIdLst>
  <p:sldIdLst>
    <p:sldId id="335" r:id="rId2"/>
    <p:sldId id="394" r:id="rId3"/>
    <p:sldId id="316" r:id="rId4"/>
    <p:sldId id="318" r:id="rId5"/>
    <p:sldId id="443" r:id="rId6"/>
    <p:sldId id="441" r:id="rId7"/>
    <p:sldId id="446" r:id="rId8"/>
    <p:sldId id="447" r:id="rId9"/>
    <p:sldId id="425" r:id="rId10"/>
    <p:sldId id="360" r:id="rId11"/>
    <p:sldId id="442" r:id="rId12"/>
    <p:sldId id="456" r:id="rId13"/>
    <p:sldId id="457" r:id="rId14"/>
    <p:sldId id="433" r:id="rId15"/>
    <p:sldId id="435" r:id="rId16"/>
    <p:sldId id="459" r:id="rId17"/>
    <p:sldId id="409" r:id="rId18"/>
    <p:sldId id="444" r:id="rId19"/>
    <p:sldId id="315" r:id="rId20"/>
    <p:sldId id="451" r:id="rId21"/>
    <p:sldId id="452" r:id="rId22"/>
    <p:sldId id="379" r:id="rId23"/>
  </p:sldIdLst>
  <p:sldSz cx="12192000" cy="6858000"/>
  <p:notesSz cx="6735763" cy="9869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73" d="100"/>
          <a:sy n="73" d="100"/>
        </p:scale>
        <p:origin x="636"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A9CFA236-21CF-4101-8DE5-A2FC1F237FAB}" type="datetimeFigureOut">
              <a:rPr lang="en-US" smtClean="0"/>
              <a:t>10/4/2025</a:t>
            </a:fld>
            <a:endParaRPr lang="en-US"/>
          </a:p>
        </p:txBody>
      </p:sp>
      <p:sp>
        <p:nvSpPr>
          <p:cNvPr id="4" name="Slide Image Placeholder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7B16AEF0-7DD2-428B-A9FD-0EE94A99E72B}" type="slidenum">
              <a:rPr lang="en-US" smtClean="0"/>
              <a:t>‹#›</a:t>
            </a:fld>
            <a:endParaRPr lang="en-US"/>
          </a:p>
        </p:txBody>
      </p:sp>
    </p:spTree>
    <p:extLst>
      <p:ext uri="{BB962C8B-B14F-4D97-AF65-F5344CB8AC3E}">
        <p14:creationId xmlns:p14="http://schemas.microsoft.com/office/powerpoint/2010/main" val="204247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http://baoninhthuan.com.vn/news/121010p0c28/diep-thanh-hoang-guong-sang-hieu-hoc.htm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2523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310DF10-90FB-4E14-8825-67099A1BDF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FB0272-0082-40E4-BD1B-70C08A4BE6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D1F6BF-5491-4CAD-9851-B6E79E4FDEBE}"/>
              </a:ext>
            </a:extLst>
          </p:cNvPr>
          <p:cNvSpPr>
            <a:spLocks noGrp="1" noChangeArrowheads="1"/>
          </p:cNvSpPr>
          <p:nvPr>
            <p:ph type="sldNum" sz="quarter" idx="12"/>
          </p:nvPr>
        </p:nvSpPr>
        <p:spPr>
          <a:ln/>
        </p:spPr>
        <p:txBody>
          <a:bodyPr/>
          <a:lstStyle>
            <a:lvl1pPr>
              <a:defRPr/>
            </a:lvl1pPr>
          </a:lstStyle>
          <a:p>
            <a:fld id="{F638EAA9-99CB-4D27-AAE3-233249229ED0}" type="slidenum">
              <a:rPr lang="en-US" altLang="en-US"/>
              <a:pPr/>
              <a:t>‹#›</a:t>
            </a:fld>
            <a:endParaRPr lang="en-US" altLang="en-US"/>
          </a:p>
        </p:txBody>
      </p:sp>
    </p:spTree>
    <p:extLst>
      <p:ext uri="{BB962C8B-B14F-4D97-AF65-F5344CB8AC3E}">
        <p14:creationId xmlns:p14="http://schemas.microsoft.com/office/powerpoint/2010/main" val="8620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0187A0-3687-4970-8A94-0B11FD3C65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0F348E-145E-4ED3-89AC-EA162EB606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4505BE-6916-48F6-A69D-13E4717AC262}"/>
              </a:ext>
            </a:extLst>
          </p:cNvPr>
          <p:cNvSpPr>
            <a:spLocks noGrp="1" noChangeArrowheads="1"/>
          </p:cNvSpPr>
          <p:nvPr>
            <p:ph type="sldNum" sz="quarter" idx="12"/>
          </p:nvPr>
        </p:nvSpPr>
        <p:spPr>
          <a:ln/>
        </p:spPr>
        <p:txBody>
          <a:bodyPr/>
          <a:lstStyle>
            <a:lvl1pPr>
              <a:defRPr/>
            </a:lvl1pPr>
          </a:lstStyle>
          <a:p>
            <a:fld id="{76DA59C3-D73C-48E0-96D5-E96EC75BBB4C}" type="slidenum">
              <a:rPr lang="en-US" altLang="en-US"/>
              <a:pPr/>
              <a:t>‹#›</a:t>
            </a:fld>
            <a:endParaRPr lang="en-US" altLang="en-US"/>
          </a:p>
        </p:txBody>
      </p:sp>
    </p:spTree>
    <p:extLst>
      <p:ext uri="{BB962C8B-B14F-4D97-AF65-F5344CB8AC3E}">
        <p14:creationId xmlns:p14="http://schemas.microsoft.com/office/powerpoint/2010/main" val="138238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1D03D1-5A63-44BC-B79A-2CA3CD4DDB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51E797-5F7C-4944-BB8E-9672D432F8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526068-1785-43D3-B99F-949A52E59E5C}"/>
              </a:ext>
            </a:extLst>
          </p:cNvPr>
          <p:cNvSpPr>
            <a:spLocks noGrp="1" noChangeArrowheads="1"/>
          </p:cNvSpPr>
          <p:nvPr>
            <p:ph type="sldNum" sz="quarter" idx="12"/>
          </p:nvPr>
        </p:nvSpPr>
        <p:spPr>
          <a:ln/>
        </p:spPr>
        <p:txBody>
          <a:bodyPr/>
          <a:lstStyle>
            <a:lvl1pPr>
              <a:defRPr/>
            </a:lvl1pPr>
          </a:lstStyle>
          <a:p>
            <a:fld id="{0347FE78-B0FF-4476-8C0F-E1F5712BE9C0}" type="slidenum">
              <a:rPr lang="en-US" altLang="en-US"/>
              <a:pPr/>
              <a:t>‹#›</a:t>
            </a:fld>
            <a:endParaRPr lang="en-US" altLang="en-US"/>
          </a:p>
        </p:txBody>
      </p:sp>
    </p:spTree>
    <p:extLst>
      <p:ext uri="{BB962C8B-B14F-4D97-AF65-F5344CB8AC3E}">
        <p14:creationId xmlns:p14="http://schemas.microsoft.com/office/powerpoint/2010/main" val="863319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92D6C9B-3484-43EA-96D3-0AE38CC2AF6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DC5BA45-A104-410C-BF96-02550CE346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EA496CB-9CD9-40D9-88D3-B99EDFA2D337}"/>
              </a:ext>
            </a:extLst>
          </p:cNvPr>
          <p:cNvSpPr>
            <a:spLocks noGrp="1" noChangeArrowheads="1"/>
          </p:cNvSpPr>
          <p:nvPr>
            <p:ph type="sldNum" sz="quarter" idx="12"/>
          </p:nvPr>
        </p:nvSpPr>
        <p:spPr>
          <a:ln/>
        </p:spPr>
        <p:txBody>
          <a:bodyPr/>
          <a:lstStyle>
            <a:lvl1pPr>
              <a:defRPr/>
            </a:lvl1pPr>
          </a:lstStyle>
          <a:p>
            <a:fld id="{89C36D6C-55E7-423C-AC1E-46715D96E0B7}" type="slidenum">
              <a:rPr lang="en-US" altLang="en-US"/>
              <a:pPr/>
              <a:t>‹#›</a:t>
            </a:fld>
            <a:endParaRPr lang="en-US" altLang="en-US"/>
          </a:p>
        </p:txBody>
      </p:sp>
    </p:spTree>
    <p:extLst>
      <p:ext uri="{BB962C8B-B14F-4D97-AF65-F5344CB8AC3E}">
        <p14:creationId xmlns:p14="http://schemas.microsoft.com/office/powerpoint/2010/main" val="1996703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349B0E-3A41-467F-9A46-0F7E14166884}"/>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CD4124DB-2D1C-4305-BFCB-3C2626DB0AB4}"/>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E97374E-E5E4-4D85-9433-478626BCA64C}"/>
              </a:ext>
            </a:extLst>
          </p:cNvPr>
          <p:cNvSpPr>
            <a:spLocks noGrp="1"/>
          </p:cNvSpPr>
          <p:nvPr>
            <p:ph type="sldNum" sz="quarter" idx="12"/>
          </p:nvPr>
        </p:nvSpPr>
        <p:spPr>
          <a:xfrm>
            <a:off x="8737600" y="6245225"/>
            <a:ext cx="2844800" cy="476250"/>
          </a:xfrm>
        </p:spPr>
        <p:txBody>
          <a:bodyPr/>
          <a:lstStyle>
            <a:lvl1pPr>
              <a:defRPr/>
            </a:lvl1pPr>
          </a:lstStyle>
          <a:p>
            <a:fld id="{EF50C8CD-9BCA-4610-A161-7CE61E13A610}" type="slidenum">
              <a:rPr lang="en-US" altLang="en-US"/>
              <a:pPr/>
              <a:t>‹#›</a:t>
            </a:fld>
            <a:endParaRPr lang="en-US" altLang="en-US"/>
          </a:p>
        </p:txBody>
      </p:sp>
    </p:spTree>
    <p:extLst>
      <p:ext uri="{BB962C8B-B14F-4D97-AF65-F5344CB8AC3E}">
        <p14:creationId xmlns:p14="http://schemas.microsoft.com/office/powerpoint/2010/main" val="2061721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8815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50" name="Google Shape;450;p13"/>
          <p:cNvSpPr txBox="1">
            <a:spLocks noGrp="1"/>
          </p:cNvSpPr>
          <p:nvPr>
            <p:ph type="title"/>
          </p:nvPr>
        </p:nvSpPr>
        <p:spPr>
          <a:xfrm>
            <a:off x="2598800" y="549200"/>
            <a:ext cx="6994400" cy="656000"/>
          </a:xfrm>
          <a:prstGeom prst="rect">
            <a:avLst/>
          </a:prstGeom>
        </p:spPr>
        <p:txBody>
          <a:bodyPr spcFirstLastPara="1" wrap="square" lIns="121894" tIns="121894" rIns="121894" bIns="121894"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121894" tIns="121894" rIns="121894" bIns="121894"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121894" tIns="121894" rIns="121894" bIns="121894"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121894" tIns="121894" rIns="121894" bIns="121894"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121894" tIns="121894" rIns="121894" bIns="121894"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121894" tIns="121894" rIns="121894" bIns="121894"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121894" tIns="121894" rIns="121894" bIns="121894"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121894" tIns="121894" rIns="121894" bIns="121894"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121894" tIns="121894" rIns="121894" bIns="121894"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121894" tIns="121894" rIns="121894" bIns="121894"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121894" tIns="121894" rIns="121894" bIns="121894"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121894" tIns="121894" rIns="121894" bIns="121894"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121894" tIns="121894" rIns="121894" bIns="121894"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612584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8" y="-91017"/>
            <a:ext cx="12399435" cy="702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540685"/>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8" y="-91017"/>
            <a:ext cx="12399435" cy="702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001461"/>
      </p:ext>
    </p:extLst>
  </p:cSld>
  <p:clrMapOvr>
    <a:masterClrMapping/>
  </p:clrMapOvr>
  <p:transition spd="slow" advClick="0" advTm="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8" y="-91017"/>
            <a:ext cx="12399435" cy="702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867386"/>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D90894-3C14-4A1E-9E67-0CAF3A7303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8917D7-7231-4946-BE5F-A89313EE2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473C4D-AAAE-44D0-AA6A-8D5F98901F06}"/>
              </a:ext>
            </a:extLst>
          </p:cNvPr>
          <p:cNvSpPr>
            <a:spLocks noGrp="1" noChangeArrowheads="1"/>
          </p:cNvSpPr>
          <p:nvPr>
            <p:ph type="sldNum" sz="quarter" idx="12"/>
          </p:nvPr>
        </p:nvSpPr>
        <p:spPr>
          <a:ln/>
        </p:spPr>
        <p:txBody>
          <a:bodyPr/>
          <a:lstStyle>
            <a:lvl1pPr>
              <a:defRPr/>
            </a:lvl1pPr>
          </a:lstStyle>
          <a:p>
            <a:fld id="{9D7092AC-474C-48F2-924D-2345381D8DAE}" type="slidenum">
              <a:rPr lang="en-US" altLang="en-US"/>
              <a:pPr/>
              <a:t>‹#›</a:t>
            </a:fld>
            <a:endParaRPr lang="en-US" altLang="en-US"/>
          </a:p>
        </p:txBody>
      </p:sp>
    </p:spTree>
    <p:extLst>
      <p:ext uri="{BB962C8B-B14F-4D97-AF65-F5344CB8AC3E}">
        <p14:creationId xmlns:p14="http://schemas.microsoft.com/office/powerpoint/2010/main" val="204442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4C868E-D652-4243-8AAE-FA2B2A8847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1E2698-AE5F-48B5-A79C-9D21BEB5AD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5EB92D-C482-426A-80C0-E7445E531BBA}"/>
              </a:ext>
            </a:extLst>
          </p:cNvPr>
          <p:cNvSpPr>
            <a:spLocks noGrp="1" noChangeArrowheads="1"/>
          </p:cNvSpPr>
          <p:nvPr>
            <p:ph type="sldNum" sz="quarter" idx="12"/>
          </p:nvPr>
        </p:nvSpPr>
        <p:spPr>
          <a:ln/>
        </p:spPr>
        <p:txBody>
          <a:bodyPr/>
          <a:lstStyle>
            <a:lvl1pPr>
              <a:defRPr/>
            </a:lvl1pPr>
          </a:lstStyle>
          <a:p>
            <a:fld id="{AF5DB30B-0ACD-4C15-8710-52F768DE1F9E}" type="slidenum">
              <a:rPr lang="en-US" altLang="en-US"/>
              <a:pPr/>
              <a:t>‹#›</a:t>
            </a:fld>
            <a:endParaRPr lang="en-US" altLang="en-US"/>
          </a:p>
        </p:txBody>
      </p:sp>
    </p:spTree>
    <p:extLst>
      <p:ext uri="{BB962C8B-B14F-4D97-AF65-F5344CB8AC3E}">
        <p14:creationId xmlns:p14="http://schemas.microsoft.com/office/powerpoint/2010/main" val="76454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FE7E6D-A6F9-4924-A283-3E60140F04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7C83F8-FDFC-4B6B-A5B7-8D3EF21542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92C36E-E005-4B16-9B6B-B2F83B3CACDE}"/>
              </a:ext>
            </a:extLst>
          </p:cNvPr>
          <p:cNvSpPr>
            <a:spLocks noGrp="1" noChangeArrowheads="1"/>
          </p:cNvSpPr>
          <p:nvPr>
            <p:ph type="sldNum" sz="quarter" idx="12"/>
          </p:nvPr>
        </p:nvSpPr>
        <p:spPr>
          <a:ln/>
        </p:spPr>
        <p:txBody>
          <a:bodyPr/>
          <a:lstStyle>
            <a:lvl1pPr>
              <a:defRPr/>
            </a:lvl1pPr>
          </a:lstStyle>
          <a:p>
            <a:fld id="{83AAD58F-0A79-4199-BFFA-80C23D5B2477}" type="slidenum">
              <a:rPr lang="en-US" altLang="en-US"/>
              <a:pPr/>
              <a:t>‹#›</a:t>
            </a:fld>
            <a:endParaRPr lang="en-US" altLang="en-US"/>
          </a:p>
        </p:txBody>
      </p:sp>
    </p:spTree>
    <p:extLst>
      <p:ext uri="{BB962C8B-B14F-4D97-AF65-F5344CB8AC3E}">
        <p14:creationId xmlns:p14="http://schemas.microsoft.com/office/powerpoint/2010/main" val="2823633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2AA7AF-7487-4258-9017-537FB523772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DC525E0-C820-41C3-9222-64C2CD7874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12F02B-E96F-4D33-B7B9-CAE696A1ADEF}"/>
              </a:ext>
            </a:extLst>
          </p:cNvPr>
          <p:cNvSpPr>
            <a:spLocks noGrp="1" noChangeArrowheads="1"/>
          </p:cNvSpPr>
          <p:nvPr>
            <p:ph type="sldNum" sz="quarter" idx="12"/>
          </p:nvPr>
        </p:nvSpPr>
        <p:spPr>
          <a:ln/>
        </p:spPr>
        <p:txBody>
          <a:bodyPr/>
          <a:lstStyle>
            <a:lvl1pPr>
              <a:defRPr/>
            </a:lvl1pPr>
          </a:lstStyle>
          <a:p>
            <a:fld id="{40D58EFA-E8CD-416A-8531-87E987BBBB1D}" type="slidenum">
              <a:rPr lang="en-US" altLang="en-US"/>
              <a:pPr/>
              <a:t>‹#›</a:t>
            </a:fld>
            <a:endParaRPr lang="en-US" altLang="en-US"/>
          </a:p>
        </p:txBody>
      </p:sp>
    </p:spTree>
    <p:extLst>
      <p:ext uri="{BB962C8B-B14F-4D97-AF65-F5344CB8AC3E}">
        <p14:creationId xmlns:p14="http://schemas.microsoft.com/office/powerpoint/2010/main" val="3231352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B5EDD21-9A58-4B2D-86F3-AE771080D6A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8AB9B90-0B65-4D44-90ED-EAA48E42E9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5EC5B45-15CC-4EB2-A9DB-B37AB1F6FD54}"/>
              </a:ext>
            </a:extLst>
          </p:cNvPr>
          <p:cNvSpPr>
            <a:spLocks noGrp="1" noChangeArrowheads="1"/>
          </p:cNvSpPr>
          <p:nvPr>
            <p:ph type="sldNum" sz="quarter" idx="12"/>
          </p:nvPr>
        </p:nvSpPr>
        <p:spPr>
          <a:ln/>
        </p:spPr>
        <p:txBody>
          <a:bodyPr/>
          <a:lstStyle>
            <a:lvl1pPr>
              <a:defRPr/>
            </a:lvl1pPr>
          </a:lstStyle>
          <a:p>
            <a:fld id="{E2E08C46-4598-41C7-A2A3-AFCDC4482F1B}" type="slidenum">
              <a:rPr lang="en-US" altLang="en-US"/>
              <a:pPr/>
              <a:t>‹#›</a:t>
            </a:fld>
            <a:endParaRPr lang="en-US" altLang="en-US"/>
          </a:p>
        </p:txBody>
      </p:sp>
    </p:spTree>
    <p:extLst>
      <p:ext uri="{BB962C8B-B14F-4D97-AF65-F5344CB8AC3E}">
        <p14:creationId xmlns:p14="http://schemas.microsoft.com/office/powerpoint/2010/main" val="3724646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12DDF4-3469-48CC-BC2F-C7393CD364D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D9FAE6-9799-43BC-9B3A-17F765B999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784C1E1-5DF5-4FC9-A7EA-E65753A318AE}"/>
              </a:ext>
            </a:extLst>
          </p:cNvPr>
          <p:cNvSpPr>
            <a:spLocks noGrp="1" noChangeArrowheads="1"/>
          </p:cNvSpPr>
          <p:nvPr>
            <p:ph type="sldNum" sz="quarter" idx="12"/>
          </p:nvPr>
        </p:nvSpPr>
        <p:spPr>
          <a:ln/>
        </p:spPr>
        <p:txBody>
          <a:bodyPr/>
          <a:lstStyle>
            <a:lvl1pPr>
              <a:defRPr/>
            </a:lvl1pPr>
          </a:lstStyle>
          <a:p>
            <a:fld id="{C31B439F-E0A7-4AFE-8F38-1C1DBCF5833B}" type="slidenum">
              <a:rPr lang="en-US" altLang="en-US"/>
              <a:pPr/>
              <a:t>‹#›</a:t>
            </a:fld>
            <a:endParaRPr lang="en-US" altLang="en-US"/>
          </a:p>
        </p:txBody>
      </p:sp>
    </p:spTree>
    <p:extLst>
      <p:ext uri="{BB962C8B-B14F-4D97-AF65-F5344CB8AC3E}">
        <p14:creationId xmlns:p14="http://schemas.microsoft.com/office/powerpoint/2010/main" val="151891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E151A70-735B-4720-9E87-BDF920DFCF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9933D5-837D-43D5-9D51-989D95898A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E2AEB4-5512-4B43-B372-1C8F45159F2E}"/>
              </a:ext>
            </a:extLst>
          </p:cNvPr>
          <p:cNvSpPr>
            <a:spLocks noGrp="1" noChangeArrowheads="1"/>
          </p:cNvSpPr>
          <p:nvPr>
            <p:ph type="sldNum" sz="quarter" idx="12"/>
          </p:nvPr>
        </p:nvSpPr>
        <p:spPr>
          <a:ln/>
        </p:spPr>
        <p:txBody>
          <a:bodyPr/>
          <a:lstStyle>
            <a:lvl1pPr>
              <a:defRPr/>
            </a:lvl1pPr>
          </a:lstStyle>
          <a:p>
            <a:fld id="{2C70BAB2-01C2-49D2-BDFF-35E862A8E645}" type="slidenum">
              <a:rPr lang="en-US" altLang="en-US"/>
              <a:pPr/>
              <a:t>‹#›</a:t>
            </a:fld>
            <a:endParaRPr lang="en-US" altLang="en-US"/>
          </a:p>
        </p:txBody>
      </p:sp>
    </p:spTree>
    <p:extLst>
      <p:ext uri="{BB962C8B-B14F-4D97-AF65-F5344CB8AC3E}">
        <p14:creationId xmlns:p14="http://schemas.microsoft.com/office/powerpoint/2010/main" val="49734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C53342-A540-4887-859B-CDF03021D5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AF0787-728A-4FAB-A1A7-91BCE17050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BE4F67-969A-457F-9816-529B3105FAB6}"/>
              </a:ext>
            </a:extLst>
          </p:cNvPr>
          <p:cNvSpPr>
            <a:spLocks noGrp="1" noChangeArrowheads="1"/>
          </p:cNvSpPr>
          <p:nvPr>
            <p:ph type="sldNum" sz="quarter" idx="12"/>
          </p:nvPr>
        </p:nvSpPr>
        <p:spPr>
          <a:ln/>
        </p:spPr>
        <p:txBody>
          <a:bodyPr/>
          <a:lstStyle>
            <a:lvl1pPr>
              <a:defRPr/>
            </a:lvl1pPr>
          </a:lstStyle>
          <a:p>
            <a:fld id="{1586A9CD-7467-4A41-8613-E7496138C5A8}" type="slidenum">
              <a:rPr lang="en-US" altLang="en-US"/>
              <a:pPr/>
              <a:t>‹#›</a:t>
            </a:fld>
            <a:endParaRPr lang="en-US" altLang="en-US"/>
          </a:p>
        </p:txBody>
      </p:sp>
    </p:spTree>
    <p:extLst>
      <p:ext uri="{BB962C8B-B14F-4D97-AF65-F5344CB8AC3E}">
        <p14:creationId xmlns:p14="http://schemas.microsoft.com/office/powerpoint/2010/main" val="66600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0C70FF7-5E25-450F-8128-790FFDB3E47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1F1A414-F68C-44AC-8A76-4D1D3716122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21DF4CA-1D5F-4879-81F7-6173505A77B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a:extLst>
              <a:ext uri="{FF2B5EF4-FFF2-40B4-BE49-F238E27FC236}">
                <a16:creationId xmlns:a16="http://schemas.microsoft.com/office/drawing/2014/main" id="{DDE0A082-D519-45BB-BEA5-CF399C2A9EA8}"/>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a:extLst>
              <a:ext uri="{FF2B5EF4-FFF2-40B4-BE49-F238E27FC236}">
                <a16:creationId xmlns:a16="http://schemas.microsoft.com/office/drawing/2014/main" id="{467DA12F-15EE-4D3D-A920-B1F060580EE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D480589C-491A-4D9C-B88F-D5DE0C87202D}" type="slidenum">
              <a:rPr lang="en-US" altLang="en-US"/>
              <a:pPr/>
              <a:t>‹#›</a:t>
            </a:fld>
            <a:endParaRPr lang="en-US" altLang="en-US"/>
          </a:p>
        </p:txBody>
      </p:sp>
    </p:spTree>
    <p:extLst>
      <p:ext uri="{BB962C8B-B14F-4D97-AF65-F5344CB8AC3E}">
        <p14:creationId xmlns:p14="http://schemas.microsoft.com/office/powerpoint/2010/main" val="201946811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823" r:id="rId14"/>
    <p:sldLayoutId id="2147483825" r:id="rId15"/>
    <p:sldLayoutId id="2147483732" r:id="rId16"/>
    <p:sldLayoutId id="2147483776" r:id="rId17"/>
    <p:sldLayoutId id="2147483742" r:id="rId18"/>
  </p:sldLayoutIdLst>
  <p:txStyles>
    <p:titleStyle>
      <a:lvl1pPr algn="ctr" rtl="0" eaLnBrk="0" fontAlgn="base" hangingPunct="0">
        <a:spcBef>
          <a:spcPct val="0"/>
        </a:spcBef>
        <a:spcAft>
          <a:spcPct val="0"/>
        </a:spcAft>
        <a:defRPr sz="4400">
          <a:solidFill>
            <a:schemeClr val="tx2"/>
          </a:solidFill>
          <a:latin typeface="Arial"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C08F3F-2EC4-4EE2-BEA5-3A9A501E3965}"/>
              </a:ext>
            </a:extLst>
          </p:cNvPr>
          <p:cNvSpPr>
            <a:spLocks noGrp="1"/>
          </p:cNvSpPr>
          <p:nvPr>
            <p:ph type="title"/>
          </p:nvPr>
        </p:nvSpPr>
        <p:spPr>
          <a:xfrm>
            <a:off x="838200" y="365126"/>
            <a:ext cx="10515600" cy="1052858"/>
          </a:xfrm>
        </p:spPr>
        <p:txBody>
          <a:bodyPr/>
          <a:lstStyle/>
          <a:p>
            <a:pPr algn="ctr"/>
            <a:r>
              <a:rPr lang="en-US">
                <a:solidFill>
                  <a:srgbClr val="FF0000"/>
                </a:solidFill>
                <a:latin typeface="Times New Roman" panose="02020603050405020304" pitchFamily="18" charset="0"/>
                <a:cs typeface="Times New Roman" panose="02020603050405020304" pitchFamily="18" charset="0"/>
              </a:rPr>
              <a:t>KHỞI ĐỘNG</a:t>
            </a:r>
          </a:p>
        </p:txBody>
      </p:sp>
      <p:pic>
        <p:nvPicPr>
          <p:cNvPr id="6" name="Khởi động tiết học - Bài 26">
            <a:hlinkClick r:id="" action="ppaction://media"/>
            <a:extLst>
              <a:ext uri="{FF2B5EF4-FFF2-40B4-BE49-F238E27FC236}">
                <a16:creationId xmlns:a16="http://schemas.microsoft.com/office/drawing/2014/main" id="{A980A0D3-DF68-46BF-93A8-F6ADCC5057EC}"/>
              </a:ext>
            </a:extLst>
          </p:cNvPr>
          <p:cNvPicPr>
            <a:picLocks noGrp="1" noChangeAspect="1"/>
          </p:cNvPicPr>
          <p:nvPr>
            <p:ph idx="1"/>
            <a:videoFile r:link="rId1"/>
            <p:extLst>
              <p:ext uri="{DAA4B4D4-6D71-4841-9C94-3DE7FCFB9230}">
                <p14:media xmlns:p14="http://schemas.microsoft.com/office/powerpoint/2010/main" r:embed="rId2">
                  <p14:trim st="11781"/>
                </p14:media>
              </p:ext>
            </p:extLst>
          </p:nvPr>
        </p:nvPicPr>
        <p:blipFill>
          <a:blip r:embed="rId4"/>
          <a:stretch>
            <a:fillRect/>
          </a:stretch>
        </p:blipFill>
        <p:spPr>
          <a:xfrm>
            <a:off x="1724025" y="1206500"/>
            <a:ext cx="8836025" cy="4970463"/>
          </a:xfrm>
        </p:spPr>
      </p:pic>
    </p:spTree>
    <p:extLst>
      <p:ext uri="{BB962C8B-B14F-4D97-AF65-F5344CB8AC3E}">
        <p14:creationId xmlns:p14="http://schemas.microsoft.com/office/powerpoint/2010/main" val="97149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1" name="Rectangle 7">
            <a:extLst>
              <a:ext uri="{FF2B5EF4-FFF2-40B4-BE49-F238E27FC236}">
                <a16:creationId xmlns:a16="http://schemas.microsoft.com/office/drawing/2014/main" id="{98DF6430-D875-4472-9E32-1F738FCF1EB4}"/>
              </a:ext>
            </a:extLst>
          </p:cNvPr>
          <p:cNvSpPr>
            <a:spLocks noChangeArrowheads="1"/>
          </p:cNvSpPr>
          <p:nvPr/>
        </p:nvSpPr>
        <p:spPr bwMode="auto">
          <a:xfrm>
            <a:off x="457980" y="367042"/>
            <a:ext cx="114945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lang="en-US" altLang="en-US" sz="4000" b="1">
                <a:solidFill>
                  <a:srgbClr val="002060"/>
                </a:solidFill>
                <a:latin typeface="Times New Roman" panose="02020603050405020304" pitchFamily="18" charset="0"/>
                <a:ea typeface="Arial Unicode MS" pitchFamily="34" charset="-128"/>
                <a:cs typeface="Times New Roman" panose="02020603050405020304" pitchFamily="18" charset="0"/>
              </a:rPr>
              <a:t> </a:t>
            </a:r>
            <a:r>
              <a:rPr lang="vi-VN" altLang="en-US" sz="4000" b="1">
                <a:solidFill>
                  <a:srgbClr val="002060"/>
                </a:solidFill>
                <a:latin typeface="Times New Roman" panose="02020603050405020304" pitchFamily="18" charset="0"/>
                <a:ea typeface="Arial Unicode MS" pitchFamily="34" charset="-128"/>
                <a:cs typeface="Times New Roman" panose="02020603050405020304" pitchFamily="18" charset="0"/>
              </a:rPr>
              <a:t>E</a:t>
            </a:r>
            <a:r>
              <a:rPr lang="en-US" altLang="en-US" sz="4000" b="1">
                <a:solidFill>
                  <a:srgbClr val="002060"/>
                </a:solidFill>
                <a:latin typeface="Times New Roman" panose="02020603050405020304" pitchFamily="18" charset="0"/>
                <a:ea typeface="Arial Unicode MS" pitchFamily="34" charset="-128"/>
                <a:cs typeface="Times New Roman" panose="02020603050405020304" pitchFamily="18" charset="0"/>
              </a:rPr>
              <a:t>m hãy đặt </a:t>
            </a:r>
            <a:r>
              <a:rPr lang="vi-VN" altLang="en-US" sz="4000" b="1">
                <a:solidFill>
                  <a:srgbClr val="002060"/>
                </a:solidFill>
                <a:latin typeface="Times New Roman" panose="02020603050405020304" pitchFamily="18" charset="0"/>
                <a:ea typeface="Arial Unicode MS" pitchFamily="34" charset="-128"/>
                <a:cs typeface="Times New Roman" panose="02020603050405020304" pitchFamily="18" charset="0"/>
              </a:rPr>
              <a:t>một </a:t>
            </a:r>
            <a:r>
              <a:rPr lang="en-US" altLang="en-US" sz="4000" b="1">
                <a:solidFill>
                  <a:srgbClr val="002060"/>
                </a:solidFill>
                <a:latin typeface="Times New Roman" panose="02020603050405020304" pitchFamily="18" charset="0"/>
                <a:ea typeface="Arial Unicode MS" pitchFamily="34" charset="-128"/>
                <a:cs typeface="Times New Roman" panose="02020603050405020304" pitchFamily="18" charset="0"/>
              </a:rPr>
              <a:t>câu có kết từ</a:t>
            </a:r>
            <a:r>
              <a:rPr lang="vi-VN" altLang="en-US" sz="4000" b="1">
                <a:solidFill>
                  <a:srgbClr val="002060"/>
                </a:solidFill>
                <a:latin typeface="Times New Roman" panose="02020603050405020304" pitchFamily="18" charset="0"/>
                <a:ea typeface="Arial Unicode MS" pitchFamily="34" charset="-128"/>
                <a:cs typeface="Times New Roman" panose="02020603050405020304" pitchFamily="18" charset="0"/>
              </a:rPr>
              <a:t>.</a:t>
            </a:r>
            <a:endPar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77832" name="Text Box 8">
            <a:extLst>
              <a:ext uri="{FF2B5EF4-FFF2-40B4-BE49-F238E27FC236}">
                <a16:creationId xmlns:a16="http://schemas.microsoft.com/office/drawing/2014/main" id="{E217F075-0E10-48C9-84DC-A0F36A35B877}"/>
              </a:ext>
            </a:extLst>
          </p:cNvPr>
          <p:cNvSpPr txBox="1">
            <a:spLocks noChangeArrowheads="1"/>
          </p:cNvSpPr>
          <p:nvPr/>
        </p:nvSpPr>
        <p:spPr bwMode="auto">
          <a:xfrm>
            <a:off x="97971" y="1590262"/>
            <a:ext cx="6150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defTabSz="457200">
              <a:spcBef>
                <a:spcPct val="50000"/>
              </a:spcBef>
              <a:buNone/>
              <a:defRPr/>
            </a:pPr>
            <a:r>
              <a:rPr lang="vi-VN" altLang="en-US" sz="4000" b="1">
                <a:solidFill>
                  <a:srgbClr val="002060"/>
                </a:solidFill>
                <a:latin typeface="Times New Roman" panose="02020603050405020304" pitchFamily="18" charset="0"/>
                <a:ea typeface="Arial Unicode MS" pitchFamily="34" charset="-128"/>
                <a:cs typeface="Times New Roman" panose="02020603050405020304" pitchFamily="18" charset="0"/>
              </a:rPr>
              <a:t>	</a:t>
            </a:r>
            <a:endParaRPr kumimoji="0" lang="en-US" altLang="en-US" sz="3600" b="1" i="1"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27653" name="AutoShape 11" descr="Kết quả hình ảnh cho TRỒNG RỪNG">
            <a:extLst>
              <a:ext uri="{FF2B5EF4-FFF2-40B4-BE49-F238E27FC236}">
                <a16:creationId xmlns:a16="http://schemas.microsoft.com/office/drawing/2014/main" id="{A2B2B838-B370-4BAB-A92D-74198427F872}"/>
              </a:ext>
            </a:extLst>
          </p:cNvPr>
          <p:cNvSpPr>
            <a:spLocks noChangeAspect="1" noChangeArrowheads="1"/>
          </p:cNvSpPr>
          <p:nvPr/>
        </p:nvSpPr>
        <p:spPr bwMode="auto">
          <a:xfrm>
            <a:off x="60452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654" name="AutoShape 13" descr="Kết quả hình ảnh cho TRỒNG RỪNG">
            <a:extLst>
              <a:ext uri="{FF2B5EF4-FFF2-40B4-BE49-F238E27FC236}">
                <a16:creationId xmlns:a16="http://schemas.microsoft.com/office/drawing/2014/main" id="{EB01E557-8CCB-48AA-A6B5-0DBF979B2433}"/>
              </a:ext>
            </a:extLst>
          </p:cNvPr>
          <p:cNvSpPr>
            <a:spLocks noChangeAspect="1" noChangeArrowheads="1"/>
          </p:cNvSpPr>
          <p:nvPr/>
        </p:nvSpPr>
        <p:spPr bwMode="auto">
          <a:xfrm>
            <a:off x="6248400" y="8467"/>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655" name="AutoShape 15" descr="Kết quả hình ảnh cho TRỒNG RỪNG">
            <a:extLst>
              <a:ext uri="{FF2B5EF4-FFF2-40B4-BE49-F238E27FC236}">
                <a16:creationId xmlns:a16="http://schemas.microsoft.com/office/drawing/2014/main" id="{F53D5202-B4E9-4D9B-BD8F-2618CC4C3273}"/>
              </a:ext>
            </a:extLst>
          </p:cNvPr>
          <p:cNvSpPr>
            <a:spLocks noChangeAspect="1" noChangeArrowheads="1"/>
          </p:cNvSpPr>
          <p:nvPr/>
        </p:nvSpPr>
        <p:spPr bwMode="auto">
          <a:xfrm>
            <a:off x="6451600" y="160867"/>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832"/>
                                        </p:tgtEl>
                                        <p:attrNameLst>
                                          <p:attrName>style.visibility</p:attrName>
                                        </p:attrNameLst>
                                      </p:cBhvr>
                                      <p:to>
                                        <p:strVal val="visible"/>
                                      </p:to>
                                    </p:set>
                                    <p:animEffect transition="in" filter="barn(inVertical)">
                                      <p:cBhvr>
                                        <p:cTn id="7" dur="500"/>
                                        <p:tgtEl>
                                          <p:spTgt spid="77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BA959D-9787-4784-A551-3A7D27912DB1}"/>
              </a:ext>
            </a:extLst>
          </p:cNvPr>
          <p:cNvSpPr/>
          <p:nvPr/>
        </p:nvSpPr>
        <p:spPr>
          <a:xfrm>
            <a:off x="344556" y="662609"/>
            <a:ext cx="8799443" cy="2784865"/>
          </a:xfrm>
          <a:prstGeom prst="rect">
            <a:avLst/>
          </a:prstGeom>
        </p:spPr>
        <p:txBody>
          <a:bodyPr wrap="square">
            <a:spAutoFit/>
          </a:bodyPr>
          <a:lstStyle/>
          <a:p>
            <a:pPr algn="just">
              <a:lnSpc>
                <a:spcPct val="150000"/>
              </a:lnSpc>
              <a:spcAft>
                <a:spcPts val="0"/>
              </a:spcAft>
            </a:pPr>
            <a:r>
              <a:rPr lang="vi-VN" sz="36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Xác định kết từ có trong câu sau</a:t>
            </a:r>
          </a:p>
          <a:p>
            <a:pPr lvl="0" algn="just">
              <a:lnSpc>
                <a:spcPct val="150000"/>
              </a:lnSpc>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 đến trường bằng xe đạp</a:t>
            </a:r>
          </a:p>
          <a:p>
            <a:pPr algn="just">
              <a:lnSpc>
                <a:spcPct val="150000"/>
              </a:lnSpc>
              <a:spcAft>
                <a:spcPts val="0"/>
              </a:spcAft>
            </a:pP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564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BA959D-9787-4784-A551-3A7D27912DB1}"/>
              </a:ext>
            </a:extLst>
          </p:cNvPr>
          <p:cNvSpPr/>
          <p:nvPr/>
        </p:nvSpPr>
        <p:spPr>
          <a:xfrm>
            <a:off x="344556" y="662609"/>
            <a:ext cx="8799443" cy="3431196"/>
          </a:xfrm>
          <a:prstGeom prst="rect">
            <a:avLst/>
          </a:prstGeom>
        </p:spPr>
        <p:txBody>
          <a:bodyPr wrap="square">
            <a:spAutoFit/>
          </a:bodyPr>
          <a:lstStyle/>
          <a:p>
            <a:pPr lvl="0" algn="just">
              <a:lnSpc>
                <a:spcPct val="150000"/>
              </a:lnSpc>
            </a:pPr>
            <a:r>
              <a:rPr lang="vi-VN" sz="36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Xác định kết từ có trong câu sau</a:t>
            </a:r>
          </a:p>
          <a:p>
            <a:pPr lvl="0" algn="just">
              <a:lnSpc>
                <a:spcPct val="150000"/>
              </a:lnSpc>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 đến trường </a:t>
            </a:r>
            <a:r>
              <a:rPr lang="en-US" sz="28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xe đạp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Trời mưa to nên nước dâng cao.</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901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BA959D-9787-4784-A551-3A7D27912DB1}"/>
              </a:ext>
            </a:extLst>
          </p:cNvPr>
          <p:cNvSpPr/>
          <p:nvPr/>
        </p:nvSpPr>
        <p:spPr>
          <a:xfrm>
            <a:off x="344556" y="662609"/>
            <a:ext cx="8799443" cy="34311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Xác định kết từ có trong câu sau</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Nó đến trường </a:t>
            </a:r>
            <a:r>
              <a:rPr kumimoji="0" lang="en-US" sz="2800" b="0" i="0" u="sng"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xe đạp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Trời mưa to </a:t>
            </a:r>
            <a:r>
              <a:rPr kumimoji="0" lang="en-US" sz="2800" b="0" i="0" u="sng"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nên</a:t>
            </a:r>
            <a:r>
              <a:rPr kumimoji="0" lang="en-US" sz="2800" b="0" i="0"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nước</a:t>
            </a:r>
            <a:r>
              <a:rPr kumimoji="0" lang="en-US" sz="2800" b="0" i="0"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dâng cao.</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0199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BF5DF-4A75-4BE3-AF75-6FA6BD2B07AD}"/>
              </a:ext>
            </a:extLst>
          </p:cNvPr>
          <p:cNvSpPr>
            <a:spLocks noGrp="1"/>
          </p:cNvSpPr>
          <p:nvPr>
            <p:ph type="title"/>
          </p:nvPr>
        </p:nvSpPr>
        <p:spPr>
          <a:xfrm>
            <a:off x="92765" y="0"/>
            <a:ext cx="11254685" cy="980661"/>
          </a:xfrm>
        </p:spPr>
        <p:txBody>
          <a:bodyPr>
            <a:normAutofit fontScale="90000"/>
          </a:bodyPr>
          <a:lstStyle/>
          <a:p>
            <a:r>
              <a:rPr lang="vi-VN" sz="3200">
                <a:solidFill>
                  <a:srgbClr val="002060"/>
                </a:solidFill>
              </a:rPr>
              <a:t>III Luyện tập </a:t>
            </a:r>
            <a:r>
              <a:rPr lang="vi-VN" sz="3200"/>
              <a:t/>
            </a:r>
            <a:br>
              <a:rPr lang="vi-VN" sz="3200"/>
            </a:br>
            <a:endParaRPr lang="en-US" sz="3200">
              <a:solidFill>
                <a:srgbClr val="FF0000"/>
              </a:solidFill>
            </a:endParaRPr>
          </a:p>
        </p:txBody>
      </p:sp>
      <p:sp>
        <p:nvSpPr>
          <p:cNvPr id="4" name="Text Placeholder 3">
            <a:extLst>
              <a:ext uri="{FF2B5EF4-FFF2-40B4-BE49-F238E27FC236}">
                <a16:creationId xmlns:a16="http://schemas.microsoft.com/office/drawing/2014/main" id="{FE592055-E708-4A07-8E79-B4858EFD24D5}"/>
              </a:ext>
            </a:extLst>
          </p:cNvPr>
          <p:cNvSpPr>
            <a:spLocks noGrp="1"/>
          </p:cNvSpPr>
          <p:nvPr>
            <p:ph type="body" idx="1"/>
          </p:nvPr>
        </p:nvSpPr>
        <p:spPr>
          <a:xfrm>
            <a:off x="0" y="980661"/>
            <a:ext cx="11993217" cy="5393635"/>
          </a:xfrm>
        </p:spPr>
        <p:txBody>
          <a:bodyPr>
            <a:normAutofit/>
          </a:bodyPr>
          <a:lstStyle/>
          <a:p>
            <a:r>
              <a:rPr lang="vi-VN" sz="3200">
                <a:solidFill>
                  <a:schemeClr val="tx1"/>
                </a:solidFill>
              </a:rPr>
              <a:t> </a:t>
            </a:r>
            <a:r>
              <a:rPr lang="vi-VN" sz="3200" b="1">
                <a:solidFill>
                  <a:schemeClr val="tx1"/>
                </a:solidFill>
                <a:latin typeface="+mj-lt"/>
              </a:rPr>
              <a:t>Bài </a:t>
            </a:r>
            <a:r>
              <a:rPr lang="en-US" sz="3200" b="1">
                <a:solidFill>
                  <a:schemeClr val="tx1"/>
                </a:solidFill>
                <a:latin typeface="Times New Roman" panose="02020603050405020304" pitchFamily="18" charset="0"/>
                <a:cs typeface="Times New Roman" panose="02020603050405020304" pitchFamily="18" charset="0"/>
              </a:rPr>
              <a:t>1, Hãy thay mỗi kí hiệu       d</a:t>
            </a:r>
            <a:r>
              <a:rPr lang="vi-VN" sz="3200" b="1">
                <a:solidFill>
                  <a:schemeClr val="tx1"/>
                </a:solidFill>
                <a:latin typeface="Times New Roman" panose="02020603050405020304" pitchFamily="18" charset="0"/>
                <a:cs typeface="Times New Roman" panose="02020603050405020304" pitchFamily="18" charset="0"/>
              </a:rPr>
              <a:t>ư</a:t>
            </a:r>
            <a:r>
              <a:rPr lang="en-US" sz="3200" b="1">
                <a:solidFill>
                  <a:schemeClr val="tx1"/>
                </a:solidFill>
                <a:latin typeface="Times New Roman" panose="02020603050405020304" pitchFamily="18" charset="0"/>
                <a:cs typeface="Times New Roman" panose="02020603050405020304" pitchFamily="18" charset="0"/>
              </a:rPr>
              <a:t>ới đây bằng một kết từ phù hợp trong các thẻ từ màu vàng.</a:t>
            </a:r>
          </a:p>
          <a:p>
            <a:r>
              <a:rPr lang="en-US" sz="3200">
                <a:solidFill>
                  <a:schemeClr val="tx1"/>
                </a:solidFill>
                <a:latin typeface="Times New Roman" panose="02020603050405020304" pitchFamily="18" charset="0"/>
                <a:cs typeface="Times New Roman" panose="02020603050405020304" pitchFamily="18" charset="0"/>
              </a:rPr>
              <a:t>a, Nắng vàng lan nhanh xuống chân núi  </a:t>
            </a:r>
            <a:r>
              <a:rPr lang="en-US" sz="3200">
                <a:solidFill>
                  <a:srgbClr val="FF0000"/>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rải vội lên đồng lúa.</a:t>
            </a:r>
          </a:p>
          <a:p>
            <a:r>
              <a:rPr lang="en-US" sz="3200">
                <a:solidFill>
                  <a:schemeClr val="tx1"/>
                </a:solidFill>
                <a:latin typeface="Times New Roman" panose="02020603050405020304" pitchFamily="18" charset="0"/>
                <a:cs typeface="Times New Roman" panose="02020603050405020304" pitchFamily="18" charset="0"/>
              </a:rPr>
              <a:t>                                                                        </a:t>
            </a:r>
            <a:r>
              <a:rPr lang="en-US" i="1">
                <a:solidFill>
                  <a:schemeClr val="tx1"/>
                </a:solidFill>
                <a:latin typeface="Times New Roman" panose="02020603050405020304" pitchFamily="18" charset="0"/>
                <a:cs typeface="Times New Roman" panose="02020603050405020304" pitchFamily="18" charset="0"/>
              </a:rPr>
              <a:t>Theo Hoàng Hữu Bội</a:t>
            </a:r>
          </a:p>
          <a:p>
            <a:r>
              <a:rPr lang="en-US" sz="3200">
                <a:solidFill>
                  <a:schemeClr val="tx1"/>
                </a:solidFill>
                <a:latin typeface="Times New Roman" panose="02020603050405020304" pitchFamily="18" charset="0"/>
                <a:cs typeface="Times New Roman" panose="02020603050405020304" pitchFamily="18" charset="0"/>
              </a:rPr>
              <a:t>b, Căn nhà, thửa vườn này nh</a:t>
            </a:r>
            <a:r>
              <a:rPr lang="vi-VN" sz="3200">
                <a:solidFill>
                  <a:schemeClr val="tx1"/>
                </a:solidFill>
                <a:latin typeface="Times New Roman" panose="02020603050405020304" pitchFamily="18" charset="0"/>
                <a:cs typeface="Times New Roman" panose="02020603050405020304" pitchFamily="18" charset="0"/>
              </a:rPr>
              <a:t>ư</a:t>
            </a:r>
            <a:r>
              <a:rPr lang="en-US" sz="3200">
                <a:solidFill>
                  <a:schemeClr val="tx1"/>
                </a:solidFill>
                <a:latin typeface="Times New Roman" panose="02020603050405020304" pitchFamily="18" charset="0"/>
                <a:cs typeface="Times New Roman" panose="02020603050405020304" pitchFamily="18" charset="0"/>
              </a:rPr>
              <a:t> một n</a:t>
            </a:r>
            <a:r>
              <a:rPr lang="vi-VN" sz="3200">
                <a:solidFill>
                  <a:schemeClr val="tx1"/>
                </a:solidFill>
                <a:latin typeface="Times New Roman" panose="02020603050405020304" pitchFamily="18" charset="0"/>
                <a:cs typeface="Times New Roman" panose="02020603050405020304" pitchFamily="18" charset="0"/>
              </a:rPr>
              <a:t>ơ</a:t>
            </a:r>
            <a:r>
              <a:rPr lang="en-US" sz="3200">
                <a:solidFill>
                  <a:schemeClr val="tx1"/>
                </a:solidFill>
                <a:latin typeface="Times New Roman" panose="02020603050405020304" pitchFamily="18" charset="0"/>
                <a:cs typeface="Times New Roman" panose="02020603050405020304" pitchFamily="18" charset="0"/>
              </a:rPr>
              <a:t>i mát mẻ      hiền lành. Ở đấy, bà lúc nào cũng sẵn sàng chờ đợi      mến yêu Thanh</a:t>
            </a:r>
          </a:p>
          <a:p>
            <a:r>
              <a:rPr lang="en-US" i="1">
                <a:solidFill>
                  <a:schemeClr val="tx1"/>
                </a:solidFill>
                <a:latin typeface="Times New Roman" panose="02020603050405020304" pitchFamily="18" charset="0"/>
                <a:cs typeface="Times New Roman" panose="02020603050405020304" pitchFamily="18" charset="0"/>
              </a:rPr>
              <a:t>                                                                                                    Theo Thạch Lam</a:t>
            </a:r>
          </a:p>
          <a:p>
            <a:r>
              <a:rPr lang="en-US" sz="3200">
                <a:solidFill>
                  <a:schemeClr val="tx1"/>
                </a:solidFill>
                <a:latin typeface="Times New Roman" panose="02020603050405020304" pitchFamily="18" charset="0"/>
                <a:cs typeface="Times New Roman" panose="02020603050405020304" pitchFamily="18" charset="0"/>
              </a:rPr>
              <a:t>c, Tôi không trả lời mẹ      tôi muốn khóc quá.</a:t>
            </a:r>
          </a:p>
          <a:p>
            <a:r>
              <a:rPr lang="en-US" sz="3200">
                <a:solidFill>
                  <a:schemeClr val="tx1"/>
                </a:solidFill>
                <a:latin typeface="Times New Roman" panose="02020603050405020304" pitchFamily="18" charset="0"/>
                <a:cs typeface="Times New Roman" panose="02020603050405020304" pitchFamily="18" charset="0"/>
              </a:rPr>
              <a:t>                                                                          </a:t>
            </a:r>
            <a:r>
              <a:rPr lang="en-US" i="1">
                <a:solidFill>
                  <a:schemeClr val="tx1"/>
                </a:solidFill>
                <a:latin typeface="Times New Roman" panose="02020603050405020304" pitchFamily="18" charset="0"/>
                <a:cs typeface="Times New Roman" panose="02020603050405020304" pitchFamily="18" charset="0"/>
              </a:rPr>
              <a:t>Theo Tạ Duy Anh</a:t>
            </a:r>
          </a:p>
          <a:p>
            <a:r>
              <a:rPr lang="en-US">
                <a:solidFill>
                  <a:schemeClr val="tx1"/>
                </a:solidFill>
              </a:rPr>
              <a:t>                                          </a:t>
            </a:r>
          </a:p>
        </p:txBody>
      </p:sp>
      <p:pic>
        <p:nvPicPr>
          <p:cNvPr id="5" name="Picture 4">
            <a:extLst>
              <a:ext uri="{FF2B5EF4-FFF2-40B4-BE49-F238E27FC236}">
                <a16:creationId xmlns:a16="http://schemas.microsoft.com/office/drawing/2014/main" id="{D767A0CE-BF0E-4C94-9AF4-8F0316D7F3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98154" y="1378226"/>
            <a:ext cx="542837" cy="318052"/>
          </a:xfrm>
          <a:prstGeom prst="rect">
            <a:avLst/>
          </a:prstGeom>
        </p:spPr>
      </p:pic>
      <p:pic>
        <p:nvPicPr>
          <p:cNvPr id="6" name="Picture 5">
            <a:extLst>
              <a:ext uri="{FF2B5EF4-FFF2-40B4-BE49-F238E27FC236}">
                <a16:creationId xmlns:a16="http://schemas.microsoft.com/office/drawing/2014/main" id="{1D7D83F8-9776-4F86-8161-6421C8A997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87403" y="2279176"/>
            <a:ext cx="423082" cy="573206"/>
          </a:xfrm>
          <a:prstGeom prst="rect">
            <a:avLst/>
          </a:prstGeom>
        </p:spPr>
      </p:pic>
      <p:pic>
        <p:nvPicPr>
          <p:cNvPr id="8" name="Picture 7">
            <a:extLst>
              <a:ext uri="{FF2B5EF4-FFF2-40B4-BE49-F238E27FC236}">
                <a16:creationId xmlns:a16="http://schemas.microsoft.com/office/drawing/2014/main" id="{74668DE9-CDF0-42CD-9562-CD0E75ADCE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06519" y="3374853"/>
            <a:ext cx="532263" cy="543339"/>
          </a:xfrm>
          <a:prstGeom prst="rect">
            <a:avLst/>
          </a:prstGeom>
        </p:spPr>
      </p:pic>
      <p:pic>
        <p:nvPicPr>
          <p:cNvPr id="9" name="Picture 8">
            <a:extLst>
              <a:ext uri="{FF2B5EF4-FFF2-40B4-BE49-F238E27FC236}">
                <a16:creationId xmlns:a16="http://schemas.microsoft.com/office/drawing/2014/main" id="{4272B0F6-0AD5-4FE0-8E11-31459CE9DD91}"/>
              </a:ext>
            </a:extLst>
          </p:cNvPr>
          <p:cNvPicPr>
            <a:picLocks noChangeAspect="1"/>
          </p:cNvPicPr>
          <p:nvPr/>
        </p:nvPicPr>
        <p:blipFill>
          <a:blip r:embed="rId5"/>
          <a:stretch>
            <a:fillRect/>
          </a:stretch>
        </p:blipFill>
        <p:spPr>
          <a:xfrm>
            <a:off x="5008728" y="3907114"/>
            <a:ext cx="532263" cy="414130"/>
          </a:xfrm>
          <a:prstGeom prst="rect">
            <a:avLst/>
          </a:prstGeom>
        </p:spPr>
      </p:pic>
      <p:pic>
        <p:nvPicPr>
          <p:cNvPr id="10" name="Picture 9">
            <a:extLst>
              <a:ext uri="{FF2B5EF4-FFF2-40B4-BE49-F238E27FC236}">
                <a16:creationId xmlns:a16="http://schemas.microsoft.com/office/drawing/2014/main" id="{4E778CAB-6156-4C25-9D0B-EE650C62157F}"/>
              </a:ext>
            </a:extLst>
          </p:cNvPr>
          <p:cNvPicPr>
            <a:picLocks noChangeAspect="1"/>
          </p:cNvPicPr>
          <p:nvPr/>
        </p:nvPicPr>
        <p:blipFill>
          <a:blip r:embed="rId6"/>
          <a:stretch>
            <a:fillRect/>
          </a:stretch>
        </p:blipFill>
        <p:spPr>
          <a:xfrm>
            <a:off x="3794079" y="4852539"/>
            <a:ext cx="578349" cy="512347"/>
          </a:xfrm>
          <a:prstGeom prst="rect">
            <a:avLst/>
          </a:prstGeom>
        </p:spPr>
      </p:pic>
      <p:sp>
        <p:nvSpPr>
          <p:cNvPr id="11" name="Flowchart: Process 10">
            <a:extLst>
              <a:ext uri="{FF2B5EF4-FFF2-40B4-BE49-F238E27FC236}">
                <a16:creationId xmlns:a16="http://schemas.microsoft.com/office/drawing/2014/main" id="{94B0BCE1-5859-4010-9497-D200C4EC8593}"/>
              </a:ext>
            </a:extLst>
          </p:cNvPr>
          <p:cNvSpPr/>
          <p:nvPr/>
        </p:nvSpPr>
        <p:spPr>
          <a:xfrm>
            <a:off x="1091820" y="5778344"/>
            <a:ext cx="859810" cy="390444"/>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và</a:t>
            </a:r>
          </a:p>
        </p:txBody>
      </p:sp>
      <p:sp>
        <p:nvSpPr>
          <p:cNvPr id="16" name="Flowchart: Process 15">
            <a:extLst>
              <a:ext uri="{FF2B5EF4-FFF2-40B4-BE49-F238E27FC236}">
                <a16:creationId xmlns:a16="http://schemas.microsoft.com/office/drawing/2014/main" id="{28807F71-F00C-47D9-97B8-F7ED490EE5DC}"/>
              </a:ext>
            </a:extLst>
          </p:cNvPr>
          <p:cNvSpPr/>
          <p:nvPr/>
        </p:nvSpPr>
        <p:spPr>
          <a:xfrm>
            <a:off x="2971256" y="5778344"/>
            <a:ext cx="922905" cy="390444"/>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 rồi</a:t>
            </a:r>
          </a:p>
        </p:txBody>
      </p:sp>
      <p:sp>
        <p:nvSpPr>
          <p:cNvPr id="17" name="Flowchart: Process 16">
            <a:extLst>
              <a:ext uri="{FF2B5EF4-FFF2-40B4-BE49-F238E27FC236}">
                <a16:creationId xmlns:a16="http://schemas.microsoft.com/office/drawing/2014/main" id="{D9CD443C-69CC-48F6-B52F-F28E50F193E4}"/>
              </a:ext>
            </a:extLst>
          </p:cNvPr>
          <p:cNvSpPr/>
          <p:nvPr/>
        </p:nvSpPr>
        <p:spPr>
          <a:xfrm>
            <a:off x="4599493" y="5766501"/>
            <a:ext cx="859810" cy="414130"/>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vì</a:t>
            </a:r>
            <a:endParaRPr lang="en-US">
              <a:solidFill>
                <a:schemeClr val="tx1"/>
              </a:solidFill>
              <a:latin typeface="Times New Roman" panose="02020603050405020304" pitchFamily="18" charset="0"/>
              <a:cs typeface="Times New Roman" panose="02020603050405020304" pitchFamily="18" charset="0"/>
            </a:endParaRPr>
          </a:p>
        </p:txBody>
      </p:sp>
      <p:sp>
        <p:nvSpPr>
          <p:cNvPr id="18" name="Flowchart: Process 17">
            <a:extLst>
              <a:ext uri="{FF2B5EF4-FFF2-40B4-BE49-F238E27FC236}">
                <a16:creationId xmlns:a16="http://schemas.microsoft.com/office/drawing/2014/main" id="{373FA1BB-7BA2-4D98-938B-D2654000AB58}"/>
              </a:ext>
            </a:extLst>
          </p:cNvPr>
          <p:cNvSpPr/>
          <p:nvPr/>
        </p:nvSpPr>
        <p:spPr>
          <a:xfrm>
            <a:off x="6509982" y="5721627"/>
            <a:ext cx="859810" cy="414130"/>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để</a:t>
            </a:r>
          </a:p>
        </p:txBody>
      </p:sp>
    </p:spTree>
    <p:extLst>
      <p:ext uri="{BB962C8B-B14F-4D97-AF65-F5344CB8AC3E}">
        <p14:creationId xmlns:p14="http://schemas.microsoft.com/office/powerpoint/2010/main" val="238920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BF5DF-4A75-4BE3-AF75-6FA6BD2B07AD}"/>
              </a:ext>
            </a:extLst>
          </p:cNvPr>
          <p:cNvSpPr>
            <a:spLocks noGrp="1"/>
          </p:cNvSpPr>
          <p:nvPr>
            <p:ph type="title"/>
          </p:nvPr>
        </p:nvSpPr>
        <p:spPr>
          <a:xfrm>
            <a:off x="92765" y="0"/>
            <a:ext cx="11254685" cy="980661"/>
          </a:xfrm>
        </p:spPr>
        <p:txBody>
          <a:bodyPr>
            <a:normAutofit fontScale="90000"/>
          </a:bodyPr>
          <a:lstStyle/>
          <a:p>
            <a:r>
              <a:rPr lang="vi-VN" sz="3200">
                <a:solidFill>
                  <a:srgbClr val="002060"/>
                </a:solidFill>
              </a:rPr>
              <a:t>III Luyện tập </a:t>
            </a:r>
            <a:r>
              <a:rPr lang="vi-VN" sz="3200"/>
              <a:t/>
            </a:r>
            <a:br>
              <a:rPr lang="vi-VN" sz="3200"/>
            </a:br>
            <a:endParaRPr lang="en-US" sz="3200">
              <a:solidFill>
                <a:srgbClr val="FF0000"/>
              </a:solidFill>
            </a:endParaRPr>
          </a:p>
        </p:txBody>
      </p:sp>
      <p:sp>
        <p:nvSpPr>
          <p:cNvPr id="4" name="Text Placeholder 3">
            <a:extLst>
              <a:ext uri="{FF2B5EF4-FFF2-40B4-BE49-F238E27FC236}">
                <a16:creationId xmlns:a16="http://schemas.microsoft.com/office/drawing/2014/main" id="{FE592055-E708-4A07-8E79-B4858EFD24D5}"/>
              </a:ext>
            </a:extLst>
          </p:cNvPr>
          <p:cNvSpPr>
            <a:spLocks noGrp="1"/>
          </p:cNvSpPr>
          <p:nvPr>
            <p:ph type="body" idx="1"/>
          </p:nvPr>
        </p:nvSpPr>
        <p:spPr>
          <a:xfrm>
            <a:off x="0" y="1219200"/>
            <a:ext cx="11993217" cy="5155096"/>
          </a:xfrm>
        </p:spPr>
        <p:txBody>
          <a:bodyPr>
            <a:normAutofit/>
          </a:bodyPr>
          <a:lstStyle/>
          <a:p>
            <a:r>
              <a:rPr lang="en-US" sz="3200">
                <a:solidFill>
                  <a:schemeClr val="tx1"/>
                </a:solidFill>
                <a:latin typeface="Times New Roman" panose="02020603050405020304" pitchFamily="18" charset="0"/>
                <a:cs typeface="Times New Roman" panose="02020603050405020304" pitchFamily="18" charset="0"/>
              </a:rPr>
              <a:t>a, Nắng vàng lan nhanh xuống chân núi</a:t>
            </a:r>
            <a:r>
              <a:rPr lang="en-US" sz="3200">
                <a:solidFill>
                  <a:srgbClr val="FF0000"/>
                </a:solidFill>
                <a:latin typeface="Times New Roman" panose="02020603050405020304" pitchFamily="18" charset="0"/>
                <a:cs typeface="Times New Roman" panose="02020603050405020304" pitchFamily="18" charset="0"/>
              </a:rPr>
              <a:t> </a:t>
            </a:r>
            <a:r>
              <a:rPr lang="en-US" sz="3200" b="1">
                <a:solidFill>
                  <a:srgbClr val="FFC000"/>
                </a:solidFill>
                <a:latin typeface="Times New Roman" panose="02020603050405020304" pitchFamily="18" charset="0"/>
                <a:cs typeface="Times New Roman" panose="02020603050405020304" pitchFamily="18" charset="0"/>
              </a:rPr>
              <a:t>rồi</a:t>
            </a:r>
            <a:r>
              <a:rPr lang="en-US" sz="3200" b="1">
                <a:solidFill>
                  <a:srgbClr val="FF0000"/>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 rải vội lên đồng lúa.</a:t>
            </a:r>
          </a:p>
          <a:p>
            <a:r>
              <a:rPr lang="en-US" sz="3200">
                <a:solidFill>
                  <a:schemeClr val="tx1"/>
                </a:solidFill>
                <a:latin typeface="Times New Roman" panose="02020603050405020304" pitchFamily="18" charset="0"/>
                <a:cs typeface="Times New Roman" panose="02020603050405020304" pitchFamily="18" charset="0"/>
              </a:rPr>
              <a:t>                                                                        </a:t>
            </a:r>
            <a:r>
              <a:rPr lang="en-US" i="1">
                <a:solidFill>
                  <a:schemeClr val="tx1"/>
                </a:solidFill>
                <a:latin typeface="Times New Roman" panose="02020603050405020304" pitchFamily="18" charset="0"/>
                <a:cs typeface="Times New Roman" panose="02020603050405020304" pitchFamily="18" charset="0"/>
              </a:rPr>
              <a:t>Theo Hoàng Hữu Bội</a:t>
            </a:r>
          </a:p>
          <a:p>
            <a:r>
              <a:rPr lang="en-US" sz="3200">
                <a:solidFill>
                  <a:schemeClr val="tx1"/>
                </a:solidFill>
                <a:latin typeface="Times New Roman" panose="02020603050405020304" pitchFamily="18" charset="0"/>
                <a:cs typeface="Times New Roman" panose="02020603050405020304" pitchFamily="18" charset="0"/>
              </a:rPr>
              <a:t>b, Căn nhà, thửa vườn này nh</a:t>
            </a:r>
            <a:r>
              <a:rPr lang="vi-VN" sz="3200">
                <a:solidFill>
                  <a:schemeClr val="tx1"/>
                </a:solidFill>
                <a:latin typeface="Times New Roman" panose="02020603050405020304" pitchFamily="18" charset="0"/>
                <a:cs typeface="Times New Roman" panose="02020603050405020304" pitchFamily="18" charset="0"/>
              </a:rPr>
              <a:t>ư</a:t>
            </a:r>
            <a:r>
              <a:rPr lang="en-US" sz="3200">
                <a:solidFill>
                  <a:schemeClr val="tx1"/>
                </a:solidFill>
                <a:latin typeface="Times New Roman" panose="02020603050405020304" pitchFamily="18" charset="0"/>
                <a:cs typeface="Times New Roman" panose="02020603050405020304" pitchFamily="18" charset="0"/>
              </a:rPr>
              <a:t> một n</a:t>
            </a:r>
            <a:r>
              <a:rPr lang="vi-VN" sz="3200">
                <a:solidFill>
                  <a:schemeClr val="tx1"/>
                </a:solidFill>
                <a:latin typeface="Times New Roman" panose="02020603050405020304" pitchFamily="18" charset="0"/>
                <a:cs typeface="Times New Roman" panose="02020603050405020304" pitchFamily="18" charset="0"/>
              </a:rPr>
              <a:t>ơ</a:t>
            </a:r>
            <a:r>
              <a:rPr lang="en-US" sz="3200">
                <a:solidFill>
                  <a:schemeClr val="tx1"/>
                </a:solidFill>
                <a:latin typeface="Times New Roman" panose="02020603050405020304" pitchFamily="18" charset="0"/>
                <a:cs typeface="Times New Roman" panose="02020603050405020304" pitchFamily="18" charset="0"/>
              </a:rPr>
              <a:t>i mát mẻ</a:t>
            </a:r>
            <a:r>
              <a:rPr lang="en-US" sz="3200">
                <a:solidFill>
                  <a:srgbClr val="FF0000"/>
                </a:solidFill>
                <a:latin typeface="Times New Roman" panose="02020603050405020304" pitchFamily="18" charset="0"/>
                <a:cs typeface="Times New Roman" panose="02020603050405020304" pitchFamily="18" charset="0"/>
              </a:rPr>
              <a:t> </a:t>
            </a:r>
            <a:r>
              <a:rPr lang="en-US" sz="3200" b="1">
                <a:solidFill>
                  <a:srgbClr val="FFC000"/>
                </a:solidFill>
                <a:latin typeface="Times New Roman" panose="02020603050405020304" pitchFamily="18" charset="0"/>
                <a:cs typeface="Times New Roman" panose="02020603050405020304" pitchFamily="18" charset="0"/>
              </a:rPr>
              <a:t>và</a:t>
            </a:r>
            <a:r>
              <a:rPr lang="en-US" sz="3200">
                <a:solidFill>
                  <a:schemeClr val="tx1"/>
                </a:solidFill>
                <a:latin typeface="Times New Roman" panose="02020603050405020304" pitchFamily="18" charset="0"/>
                <a:cs typeface="Times New Roman" panose="02020603050405020304" pitchFamily="18" charset="0"/>
              </a:rPr>
              <a:t> hiền lành. Ở đấy, bà lúc nào cũng sẵn sàng chờ đợi</a:t>
            </a:r>
            <a:r>
              <a:rPr lang="en-US" sz="3200">
                <a:solidFill>
                  <a:srgbClr val="FF0000"/>
                </a:solidFill>
                <a:latin typeface="Times New Roman" panose="02020603050405020304" pitchFamily="18" charset="0"/>
                <a:cs typeface="Times New Roman" panose="02020603050405020304" pitchFamily="18" charset="0"/>
              </a:rPr>
              <a:t> </a:t>
            </a:r>
            <a:r>
              <a:rPr lang="en-US" sz="3200" b="1">
                <a:solidFill>
                  <a:srgbClr val="FFC000"/>
                </a:solidFill>
                <a:latin typeface="Times New Roman" panose="02020603050405020304" pitchFamily="18" charset="0"/>
                <a:cs typeface="Times New Roman" panose="02020603050405020304" pitchFamily="18" charset="0"/>
              </a:rPr>
              <a:t>để</a:t>
            </a:r>
            <a:r>
              <a:rPr lang="en-US" sz="3200">
                <a:solidFill>
                  <a:srgbClr val="FF0000"/>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mến yêu Thanh</a:t>
            </a:r>
          </a:p>
          <a:p>
            <a:r>
              <a:rPr lang="en-US" i="1">
                <a:solidFill>
                  <a:schemeClr val="tx1"/>
                </a:solidFill>
                <a:latin typeface="Times New Roman" panose="02020603050405020304" pitchFamily="18" charset="0"/>
                <a:cs typeface="Times New Roman" panose="02020603050405020304" pitchFamily="18" charset="0"/>
              </a:rPr>
              <a:t>                                                                                                    Theo Thạch Lam</a:t>
            </a:r>
          </a:p>
          <a:p>
            <a:pPr lvl="0"/>
            <a:r>
              <a:rPr lang="en-US" sz="3200">
                <a:solidFill>
                  <a:schemeClr val="tx1"/>
                </a:solidFill>
                <a:latin typeface="Times New Roman" panose="02020603050405020304" pitchFamily="18" charset="0"/>
                <a:cs typeface="Times New Roman" panose="02020603050405020304" pitchFamily="18" charset="0"/>
              </a:rPr>
              <a:t>c, Tôi không trả lời mẹ </a:t>
            </a:r>
            <a:r>
              <a:rPr lang="en-US" sz="3000" b="1">
                <a:solidFill>
                  <a:srgbClr val="FFC000"/>
                </a:solidFill>
                <a:latin typeface="Times New Roman" panose="02020603050405020304" pitchFamily="18" charset="0"/>
                <a:cs typeface="Times New Roman" panose="02020603050405020304" pitchFamily="18" charset="0"/>
              </a:rPr>
              <a:t>vì</a:t>
            </a:r>
            <a:r>
              <a:rPr lang="en-US" sz="3200" b="1">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tôi muốn khóc quá.</a:t>
            </a:r>
          </a:p>
          <a:p>
            <a:r>
              <a:rPr lang="en-US" sz="3200">
                <a:solidFill>
                  <a:schemeClr val="tx1"/>
                </a:solidFill>
                <a:latin typeface="Times New Roman" panose="02020603050405020304" pitchFamily="18" charset="0"/>
                <a:cs typeface="Times New Roman" panose="02020603050405020304" pitchFamily="18" charset="0"/>
              </a:rPr>
              <a:t>                                                                          </a:t>
            </a:r>
            <a:r>
              <a:rPr lang="en-US" i="1">
                <a:solidFill>
                  <a:schemeClr val="tx1"/>
                </a:solidFill>
                <a:latin typeface="Times New Roman" panose="02020603050405020304" pitchFamily="18" charset="0"/>
                <a:cs typeface="Times New Roman" panose="02020603050405020304" pitchFamily="18" charset="0"/>
              </a:rPr>
              <a:t>Theo Tạ Duy Anh</a:t>
            </a:r>
          </a:p>
          <a:p>
            <a:r>
              <a:rPr lang="en-US">
                <a:solidFill>
                  <a:schemeClr val="tx1"/>
                </a:solidFill>
              </a:rPr>
              <a:t>                                            </a:t>
            </a:r>
          </a:p>
        </p:txBody>
      </p:sp>
    </p:spTree>
    <p:extLst>
      <p:ext uri="{BB962C8B-B14F-4D97-AF65-F5344CB8AC3E}">
        <p14:creationId xmlns:p14="http://schemas.microsoft.com/office/powerpoint/2010/main" val="149076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A6A3-9844-4536-A3A8-9D141CA6F564}"/>
              </a:ext>
            </a:extLst>
          </p:cNvPr>
          <p:cNvSpPr>
            <a:spLocks noGrp="1"/>
          </p:cNvSpPr>
          <p:nvPr>
            <p:ph type="ctrTitle"/>
          </p:nvPr>
        </p:nvSpPr>
        <p:spPr>
          <a:xfrm>
            <a:off x="92765" y="463826"/>
            <a:ext cx="12099235" cy="3776870"/>
          </a:xfrm>
        </p:spPr>
        <p:txBody>
          <a:bodyPr/>
          <a:lstStyle/>
          <a:p>
            <a:pPr algn="just"/>
            <a:r>
              <a:rPr lang="vi-VN">
                <a:latin typeface="+mj-lt"/>
              </a:rPr>
              <a:t>Bài </a:t>
            </a:r>
            <a:r>
              <a:rPr lang="en-US">
                <a:latin typeface="+mj-lt"/>
              </a:rPr>
              <a:t>2: Viết một đoạn văn ngắn nêu nhận xét của em về cách ứng xử của bạn Thảo Vy trongcâu chuyện “Tấm bìa các tông”, trong đó có sử dụng một số kết từ. Chỉ ra kết từ trong đoạn văn của em.</a:t>
            </a:r>
          </a:p>
        </p:txBody>
      </p:sp>
      <p:sp>
        <p:nvSpPr>
          <p:cNvPr id="3" name="Subtitle 2">
            <a:extLst>
              <a:ext uri="{FF2B5EF4-FFF2-40B4-BE49-F238E27FC236}">
                <a16:creationId xmlns:a16="http://schemas.microsoft.com/office/drawing/2014/main" id="{12250888-E71E-48AB-B427-1C73A76E9E1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86734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3D7B40"/>
        </a:solidFill>
        <a:effectLst/>
      </p:bgPr>
    </p:bg>
    <p:spTree>
      <p:nvGrpSpPr>
        <p:cNvPr id="1" name=""/>
        <p:cNvGrpSpPr/>
        <p:nvPr/>
      </p:nvGrpSpPr>
      <p:grpSpPr>
        <a:xfrm>
          <a:off x="0" y="0"/>
          <a:ext cx="0" cy="0"/>
          <a:chOff x="0" y="0"/>
          <a:chExt cx="0" cy="0"/>
        </a:xfrm>
      </p:grpSpPr>
      <p:sp>
        <p:nvSpPr>
          <p:cNvPr id="45" name="Rounded Rectangle 44"/>
          <p:cNvSpPr/>
          <p:nvPr/>
        </p:nvSpPr>
        <p:spPr>
          <a:xfrm>
            <a:off x="195943" y="2180228"/>
            <a:ext cx="3076577" cy="161052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Kết từ </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 name="Rounded Rectangle 42"/>
          <p:cNvSpPr/>
          <p:nvPr/>
        </p:nvSpPr>
        <p:spPr>
          <a:xfrm>
            <a:off x="4333461" y="39484"/>
            <a:ext cx="7874415" cy="312778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Là từ dùng để nối các từ ngữ hoặc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vi-VN" sz="3200" b="1"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câu</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Những kết từ thường gặp là :  </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 name="Rounded Rectangle 43"/>
          <p:cNvSpPr/>
          <p:nvPr/>
        </p:nvSpPr>
        <p:spPr>
          <a:xfrm>
            <a:off x="4465983" y="3592696"/>
            <a:ext cx="7741893" cy="1610529"/>
          </a:xfrm>
          <a:prstGeom prst="roundRect">
            <a:avLst/>
          </a:prstGeom>
          <a:solidFill>
            <a:srgbClr val="FFE4DB"/>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Nhằm thể hiện mối quan hệ giữa những từ ngữ hoặc những câu ấy.</a:t>
            </a:r>
            <a:endPar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p:cNvCxnSpPr>
            <a:cxnSpLocks/>
          </p:cNvCxnSpPr>
          <p:nvPr/>
        </p:nvCxnSpPr>
        <p:spPr>
          <a:xfrm flipV="1">
            <a:off x="3272520" y="1921565"/>
            <a:ext cx="1060941" cy="91111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51514" y="1921565"/>
            <a:ext cx="7362486"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và, nhưng, để, của, vì, rằng, </a:t>
            </a:r>
            <a:r>
              <a:rPr kumimoji="0" lang="en-US" sz="3200" b="1" i="1"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thì, với, hay, hoặc, </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ở, </a:t>
            </a:r>
            <a:r>
              <a:rPr kumimoji="0" lang="en-US" sz="3200" b="1" i="1"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bằng, như, về…</a:t>
            </a:r>
            <a:endPar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129" name="Straight Arrow Connector 128"/>
          <p:cNvCxnSpPr>
            <a:cxnSpLocks/>
          </p:cNvCxnSpPr>
          <p:nvPr/>
        </p:nvCxnSpPr>
        <p:spPr>
          <a:xfrm>
            <a:off x="3272520" y="2832676"/>
            <a:ext cx="1193463" cy="95808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69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wipe(down)">
                                      <p:cBhvr>
                                        <p:cTn id="27" dur="500"/>
                                        <p:tgtEl>
                                          <p:spTgt spid="1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3" grpId="0" animBg="1"/>
      <p:bldP spid="44"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3D7B40"/>
        </a:solidFill>
        <a:effectLst/>
      </p:bgPr>
    </p:bg>
    <p:spTree>
      <p:nvGrpSpPr>
        <p:cNvPr id="1" name=""/>
        <p:cNvGrpSpPr/>
        <p:nvPr/>
      </p:nvGrpSpPr>
      <p:grpSpPr>
        <a:xfrm>
          <a:off x="0" y="0"/>
          <a:ext cx="0" cy="0"/>
          <a:chOff x="0" y="0"/>
          <a:chExt cx="0" cy="0"/>
        </a:xfrm>
      </p:grpSpPr>
      <p:sp>
        <p:nvSpPr>
          <p:cNvPr id="89" name="Rounded Rectangle 88"/>
          <p:cNvSpPr/>
          <p:nvPr/>
        </p:nvSpPr>
        <p:spPr>
          <a:xfrm>
            <a:off x="996528" y="863774"/>
            <a:ext cx="2993367" cy="128496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Danh</a:t>
            </a: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từ</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0" name="Rounded Rectangle 89"/>
          <p:cNvSpPr/>
          <p:nvPr/>
        </p:nvSpPr>
        <p:spPr>
          <a:xfrm>
            <a:off x="8101253" y="995025"/>
            <a:ext cx="2993367" cy="128496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Động</a:t>
            </a: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từ</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1" name="Rounded Rectangle 90"/>
          <p:cNvSpPr/>
          <p:nvPr/>
        </p:nvSpPr>
        <p:spPr>
          <a:xfrm>
            <a:off x="905920" y="3478340"/>
            <a:ext cx="2993367" cy="12849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Tính</a:t>
            </a: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từ</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2" name="Rounded Rectangle 91"/>
          <p:cNvSpPr/>
          <p:nvPr/>
        </p:nvSpPr>
        <p:spPr>
          <a:xfrm>
            <a:off x="8555204" y="3421456"/>
            <a:ext cx="2993367" cy="1284969"/>
          </a:xfrm>
          <a:prstGeom prst="roundRect">
            <a:avLst/>
          </a:prstGeom>
          <a:solidFill>
            <a:srgbClr val="E7456A"/>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Đại</a:t>
            </a: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từ</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4388480" y="1201059"/>
            <a:ext cx="3027374" cy="3887623"/>
            <a:chOff x="4388480" y="1201059"/>
            <a:chExt cx="3027374" cy="3887623"/>
          </a:xfrm>
        </p:grpSpPr>
        <p:grpSp>
          <p:nvGrpSpPr>
            <p:cNvPr id="54" name="Google Shape;3492;p77"/>
            <p:cNvGrpSpPr/>
            <p:nvPr/>
          </p:nvGrpSpPr>
          <p:grpSpPr>
            <a:xfrm>
              <a:off x="4906225" y="1201059"/>
              <a:ext cx="1931461" cy="3032659"/>
              <a:chOff x="4613100" y="3115123"/>
              <a:chExt cx="771999" cy="1436003"/>
            </a:xfrm>
          </p:grpSpPr>
          <p:sp>
            <p:nvSpPr>
              <p:cNvPr id="55" name="Google Shape;3493;p77"/>
              <p:cNvSpPr/>
              <p:nvPr/>
            </p:nvSpPr>
            <p:spPr>
              <a:xfrm>
                <a:off x="4801248" y="3769050"/>
                <a:ext cx="396146" cy="509924"/>
              </a:xfrm>
              <a:custGeom>
                <a:avLst/>
                <a:gdLst/>
                <a:ahLst/>
                <a:cxnLst/>
                <a:rect l="l" t="t" r="r" b="b"/>
                <a:pathLst>
                  <a:path w="2674" h="3442" extrusionOk="0">
                    <a:moveTo>
                      <a:pt x="850" y="1"/>
                    </a:moveTo>
                    <a:cubicBezTo>
                      <a:pt x="850" y="1"/>
                      <a:pt x="850" y="257"/>
                      <a:pt x="824" y="471"/>
                    </a:cubicBezTo>
                    <a:cubicBezTo>
                      <a:pt x="811" y="701"/>
                      <a:pt x="539" y="876"/>
                      <a:pt x="325" y="1579"/>
                    </a:cubicBezTo>
                    <a:cubicBezTo>
                      <a:pt x="82" y="2389"/>
                      <a:pt x="1" y="3280"/>
                      <a:pt x="1" y="3280"/>
                    </a:cubicBezTo>
                    <a:cubicBezTo>
                      <a:pt x="1" y="3280"/>
                      <a:pt x="526" y="3442"/>
                      <a:pt x="1336" y="3442"/>
                    </a:cubicBezTo>
                    <a:cubicBezTo>
                      <a:pt x="2146" y="3442"/>
                      <a:pt x="2674" y="3280"/>
                      <a:pt x="2674" y="3280"/>
                    </a:cubicBezTo>
                    <a:cubicBezTo>
                      <a:pt x="2674" y="3280"/>
                      <a:pt x="2593" y="2389"/>
                      <a:pt x="2350" y="1579"/>
                    </a:cubicBezTo>
                    <a:cubicBezTo>
                      <a:pt x="2133" y="876"/>
                      <a:pt x="1864" y="701"/>
                      <a:pt x="1851" y="471"/>
                    </a:cubicBezTo>
                    <a:cubicBezTo>
                      <a:pt x="1835" y="257"/>
                      <a:pt x="1822" y="1"/>
                      <a:pt x="1822" y="1"/>
                    </a:cubicBezTo>
                    <a:close/>
                  </a:path>
                </a:pathLst>
              </a:custGeom>
              <a:solidFill>
                <a:srgbClr val="FFC8AC"/>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3494;p77"/>
              <p:cNvSpPr/>
              <p:nvPr/>
            </p:nvSpPr>
            <p:spPr>
              <a:xfrm>
                <a:off x="4615025" y="3115123"/>
                <a:ext cx="720145" cy="609923"/>
              </a:xfrm>
              <a:custGeom>
                <a:avLst/>
                <a:gdLst/>
                <a:ahLst/>
                <a:cxnLst/>
                <a:rect l="l" t="t" r="r" b="b"/>
                <a:pathLst>
                  <a:path w="4861" h="4117" extrusionOk="0">
                    <a:moveTo>
                      <a:pt x="2441" y="0"/>
                    </a:moveTo>
                    <a:cubicBezTo>
                      <a:pt x="1968" y="0"/>
                      <a:pt x="1474" y="104"/>
                      <a:pt x="1083" y="404"/>
                    </a:cubicBezTo>
                    <a:cubicBezTo>
                      <a:pt x="1" y="1240"/>
                      <a:pt x="299" y="2403"/>
                      <a:pt x="568" y="2808"/>
                    </a:cubicBezTo>
                    <a:lnTo>
                      <a:pt x="3889" y="4117"/>
                    </a:lnTo>
                    <a:cubicBezTo>
                      <a:pt x="3889" y="4117"/>
                      <a:pt x="4469" y="4075"/>
                      <a:pt x="4660" y="3346"/>
                    </a:cubicBezTo>
                    <a:cubicBezTo>
                      <a:pt x="4848" y="2617"/>
                      <a:pt x="4861" y="1956"/>
                      <a:pt x="4728" y="1564"/>
                    </a:cubicBezTo>
                    <a:cubicBezTo>
                      <a:pt x="4605" y="1175"/>
                      <a:pt x="4323" y="1094"/>
                      <a:pt x="4323" y="1094"/>
                    </a:cubicBezTo>
                    <a:cubicBezTo>
                      <a:pt x="4323" y="1094"/>
                      <a:pt x="4456" y="822"/>
                      <a:pt x="4012" y="404"/>
                    </a:cubicBezTo>
                    <a:cubicBezTo>
                      <a:pt x="3832" y="242"/>
                      <a:pt x="3161" y="0"/>
                      <a:pt x="2441"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3495;p77"/>
              <p:cNvSpPr/>
              <p:nvPr/>
            </p:nvSpPr>
            <p:spPr>
              <a:xfrm>
                <a:off x="5191026" y="3433049"/>
                <a:ext cx="100444" cy="291999"/>
              </a:xfrm>
              <a:custGeom>
                <a:avLst/>
                <a:gdLst/>
                <a:ahLst/>
                <a:cxnLst/>
                <a:rect l="l" t="t" r="r" b="b"/>
                <a:pathLst>
                  <a:path w="678" h="1971" extrusionOk="0">
                    <a:moveTo>
                      <a:pt x="163" y="1"/>
                    </a:moveTo>
                    <a:lnTo>
                      <a:pt x="1" y="1971"/>
                    </a:lnTo>
                    <a:cubicBezTo>
                      <a:pt x="257" y="1783"/>
                      <a:pt x="678" y="1524"/>
                      <a:pt x="678"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3496;p77"/>
              <p:cNvSpPr/>
              <p:nvPr/>
            </p:nvSpPr>
            <p:spPr>
              <a:xfrm>
                <a:off x="4925100" y="3769050"/>
                <a:ext cx="147999" cy="62074"/>
              </a:xfrm>
              <a:custGeom>
                <a:avLst/>
                <a:gdLst/>
                <a:ahLst/>
                <a:cxnLst/>
                <a:rect l="l" t="t" r="r" b="b"/>
                <a:pathLst>
                  <a:path w="999" h="419" extrusionOk="0">
                    <a:moveTo>
                      <a:pt x="14" y="1"/>
                    </a:moveTo>
                    <a:cubicBezTo>
                      <a:pt x="14" y="1"/>
                      <a:pt x="14" y="202"/>
                      <a:pt x="1" y="406"/>
                    </a:cubicBezTo>
                    <a:cubicBezTo>
                      <a:pt x="95" y="406"/>
                      <a:pt x="189" y="419"/>
                      <a:pt x="286" y="419"/>
                    </a:cubicBezTo>
                    <a:cubicBezTo>
                      <a:pt x="529" y="419"/>
                      <a:pt x="837" y="338"/>
                      <a:pt x="999" y="244"/>
                    </a:cubicBezTo>
                    <a:cubicBezTo>
                      <a:pt x="986" y="66"/>
                      <a:pt x="986" y="1"/>
                      <a:pt x="986" y="1"/>
                    </a:cubicBezTo>
                    <a:close/>
                  </a:path>
                </a:pathLst>
              </a:custGeom>
              <a:solidFill>
                <a:srgbClr val="F49282"/>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3497;p77"/>
              <p:cNvSpPr/>
              <p:nvPr/>
            </p:nvSpPr>
            <p:spPr>
              <a:xfrm>
                <a:off x="4613100" y="3854087"/>
                <a:ext cx="308295" cy="354961"/>
              </a:xfrm>
              <a:custGeom>
                <a:avLst/>
                <a:gdLst/>
                <a:ahLst/>
                <a:cxnLst/>
                <a:rect l="l" t="t" r="r" b="b"/>
                <a:pathLst>
                  <a:path w="2081" h="2396" extrusionOk="0">
                    <a:moveTo>
                      <a:pt x="1981" y="1"/>
                    </a:moveTo>
                    <a:cubicBezTo>
                      <a:pt x="1813" y="1"/>
                      <a:pt x="1559" y="144"/>
                      <a:pt x="1161" y="587"/>
                    </a:cubicBezTo>
                    <a:cubicBezTo>
                      <a:pt x="1015" y="749"/>
                      <a:pt x="879" y="911"/>
                      <a:pt x="743" y="1073"/>
                    </a:cubicBezTo>
                    <a:cubicBezTo>
                      <a:pt x="649" y="1193"/>
                      <a:pt x="542" y="1316"/>
                      <a:pt x="448" y="1452"/>
                    </a:cubicBezTo>
                    <a:cubicBezTo>
                      <a:pt x="406" y="1491"/>
                      <a:pt x="380" y="1546"/>
                      <a:pt x="338" y="1585"/>
                    </a:cubicBezTo>
                    <a:cubicBezTo>
                      <a:pt x="286" y="1627"/>
                      <a:pt x="218" y="1640"/>
                      <a:pt x="150" y="1653"/>
                    </a:cubicBezTo>
                    <a:cubicBezTo>
                      <a:pt x="108" y="1666"/>
                      <a:pt x="69" y="1679"/>
                      <a:pt x="43" y="1708"/>
                    </a:cubicBezTo>
                    <a:cubicBezTo>
                      <a:pt x="1" y="1734"/>
                      <a:pt x="14" y="1789"/>
                      <a:pt x="56" y="1802"/>
                    </a:cubicBezTo>
                    <a:cubicBezTo>
                      <a:pt x="73" y="1806"/>
                      <a:pt x="89" y="1808"/>
                      <a:pt x="105" y="1808"/>
                    </a:cubicBezTo>
                    <a:cubicBezTo>
                      <a:pt x="137" y="1808"/>
                      <a:pt x="168" y="1802"/>
                      <a:pt x="205" y="1802"/>
                    </a:cubicBezTo>
                    <a:lnTo>
                      <a:pt x="218" y="1815"/>
                    </a:lnTo>
                    <a:cubicBezTo>
                      <a:pt x="231" y="1828"/>
                      <a:pt x="218" y="1841"/>
                      <a:pt x="218" y="1841"/>
                    </a:cubicBezTo>
                    <a:cubicBezTo>
                      <a:pt x="189" y="1896"/>
                      <a:pt x="163" y="1909"/>
                      <a:pt x="150" y="1938"/>
                    </a:cubicBezTo>
                    <a:cubicBezTo>
                      <a:pt x="124" y="1977"/>
                      <a:pt x="43" y="2071"/>
                      <a:pt x="69" y="2126"/>
                    </a:cubicBezTo>
                    <a:cubicBezTo>
                      <a:pt x="76" y="2141"/>
                      <a:pt x="94" y="2147"/>
                      <a:pt x="113" y="2147"/>
                    </a:cubicBezTo>
                    <a:cubicBezTo>
                      <a:pt x="126" y="2147"/>
                      <a:pt x="139" y="2144"/>
                      <a:pt x="150" y="2139"/>
                    </a:cubicBezTo>
                    <a:cubicBezTo>
                      <a:pt x="176" y="2126"/>
                      <a:pt x="205" y="2113"/>
                      <a:pt x="231" y="2084"/>
                    </a:cubicBezTo>
                    <a:cubicBezTo>
                      <a:pt x="244" y="2071"/>
                      <a:pt x="257" y="2058"/>
                      <a:pt x="270" y="2045"/>
                    </a:cubicBezTo>
                    <a:cubicBezTo>
                      <a:pt x="270" y="2045"/>
                      <a:pt x="286" y="2019"/>
                      <a:pt x="312" y="2019"/>
                    </a:cubicBezTo>
                    <a:cubicBezTo>
                      <a:pt x="325" y="2032"/>
                      <a:pt x="325" y="2045"/>
                      <a:pt x="312" y="2058"/>
                    </a:cubicBezTo>
                    <a:cubicBezTo>
                      <a:pt x="312" y="2058"/>
                      <a:pt x="312" y="2071"/>
                      <a:pt x="299" y="2084"/>
                    </a:cubicBezTo>
                    <a:cubicBezTo>
                      <a:pt x="286" y="2126"/>
                      <a:pt x="257" y="2165"/>
                      <a:pt x="244" y="2207"/>
                    </a:cubicBezTo>
                    <a:cubicBezTo>
                      <a:pt x="231" y="2220"/>
                      <a:pt x="231" y="2246"/>
                      <a:pt x="231" y="2262"/>
                    </a:cubicBezTo>
                    <a:cubicBezTo>
                      <a:pt x="218" y="2275"/>
                      <a:pt x="231" y="2301"/>
                      <a:pt x="231" y="2314"/>
                    </a:cubicBezTo>
                    <a:cubicBezTo>
                      <a:pt x="244" y="2314"/>
                      <a:pt x="257" y="2314"/>
                      <a:pt x="270" y="2327"/>
                    </a:cubicBezTo>
                    <a:cubicBezTo>
                      <a:pt x="299" y="2327"/>
                      <a:pt x="325" y="2314"/>
                      <a:pt x="338" y="2301"/>
                    </a:cubicBezTo>
                    <a:cubicBezTo>
                      <a:pt x="367" y="2275"/>
                      <a:pt x="393" y="2246"/>
                      <a:pt x="406" y="2220"/>
                    </a:cubicBezTo>
                    <a:cubicBezTo>
                      <a:pt x="432" y="2194"/>
                      <a:pt x="461" y="2165"/>
                      <a:pt x="474" y="2139"/>
                    </a:cubicBezTo>
                    <a:cubicBezTo>
                      <a:pt x="487" y="2139"/>
                      <a:pt x="487" y="2126"/>
                      <a:pt x="500" y="2126"/>
                    </a:cubicBezTo>
                    <a:lnTo>
                      <a:pt x="513" y="2139"/>
                    </a:lnTo>
                    <a:lnTo>
                      <a:pt x="513" y="2165"/>
                    </a:lnTo>
                    <a:cubicBezTo>
                      <a:pt x="500" y="2194"/>
                      <a:pt x="500" y="2207"/>
                      <a:pt x="487" y="2220"/>
                    </a:cubicBezTo>
                    <a:cubicBezTo>
                      <a:pt x="487" y="2246"/>
                      <a:pt x="474" y="2262"/>
                      <a:pt x="474" y="2288"/>
                    </a:cubicBezTo>
                    <a:cubicBezTo>
                      <a:pt x="461" y="2314"/>
                      <a:pt x="461" y="2343"/>
                      <a:pt x="461" y="2356"/>
                    </a:cubicBezTo>
                    <a:cubicBezTo>
                      <a:pt x="478" y="2381"/>
                      <a:pt x="501" y="2395"/>
                      <a:pt x="526" y="2395"/>
                    </a:cubicBezTo>
                    <a:cubicBezTo>
                      <a:pt x="540" y="2395"/>
                      <a:pt x="554" y="2391"/>
                      <a:pt x="568" y="2382"/>
                    </a:cubicBezTo>
                    <a:cubicBezTo>
                      <a:pt x="594" y="2356"/>
                      <a:pt x="675" y="2207"/>
                      <a:pt x="691" y="2181"/>
                    </a:cubicBezTo>
                    <a:cubicBezTo>
                      <a:pt x="772" y="2032"/>
                      <a:pt x="866" y="1909"/>
                      <a:pt x="960" y="1776"/>
                    </a:cubicBezTo>
                    <a:cubicBezTo>
                      <a:pt x="1109" y="1572"/>
                      <a:pt x="1459" y="1154"/>
                      <a:pt x="1595" y="1031"/>
                    </a:cubicBezTo>
                    <a:lnTo>
                      <a:pt x="2081" y="20"/>
                    </a:lnTo>
                    <a:cubicBezTo>
                      <a:pt x="2052" y="8"/>
                      <a:pt x="2019" y="1"/>
                      <a:pt x="1981" y="1"/>
                    </a:cubicBezTo>
                    <a:close/>
                  </a:path>
                </a:pathLst>
              </a:custGeom>
              <a:solidFill>
                <a:srgbClr val="FFC8AC"/>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3498;p77"/>
              <p:cNvSpPr/>
              <p:nvPr/>
            </p:nvSpPr>
            <p:spPr>
              <a:xfrm>
                <a:off x="5079174" y="3854087"/>
                <a:ext cx="305925" cy="354961"/>
              </a:xfrm>
              <a:custGeom>
                <a:avLst/>
                <a:gdLst/>
                <a:ahLst/>
                <a:cxnLst/>
                <a:rect l="l" t="t" r="r" b="b"/>
                <a:pathLst>
                  <a:path w="2065" h="2396" extrusionOk="0">
                    <a:moveTo>
                      <a:pt x="100" y="1"/>
                    </a:moveTo>
                    <a:cubicBezTo>
                      <a:pt x="63" y="1"/>
                      <a:pt x="30" y="8"/>
                      <a:pt x="1" y="20"/>
                    </a:cubicBezTo>
                    <a:lnTo>
                      <a:pt x="474" y="1031"/>
                    </a:lnTo>
                    <a:cubicBezTo>
                      <a:pt x="607" y="1154"/>
                      <a:pt x="879" y="1410"/>
                      <a:pt x="1135" y="1760"/>
                    </a:cubicBezTo>
                    <a:cubicBezTo>
                      <a:pt x="1229" y="1896"/>
                      <a:pt x="1310" y="2032"/>
                      <a:pt x="1378" y="2181"/>
                    </a:cubicBezTo>
                    <a:cubicBezTo>
                      <a:pt x="1391" y="2207"/>
                      <a:pt x="1472" y="2356"/>
                      <a:pt x="1514" y="2382"/>
                    </a:cubicBezTo>
                    <a:cubicBezTo>
                      <a:pt x="1528" y="2391"/>
                      <a:pt x="1542" y="2395"/>
                      <a:pt x="1555" y="2395"/>
                    </a:cubicBezTo>
                    <a:cubicBezTo>
                      <a:pt x="1579" y="2395"/>
                      <a:pt x="1600" y="2381"/>
                      <a:pt x="1608" y="2356"/>
                    </a:cubicBezTo>
                    <a:cubicBezTo>
                      <a:pt x="1621" y="2343"/>
                      <a:pt x="1621" y="2314"/>
                      <a:pt x="1608" y="2288"/>
                    </a:cubicBezTo>
                    <a:cubicBezTo>
                      <a:pt x="1608" y="2262"/>
                      <a:pt x="1595" y="2246"/>
                      <a:pt x="1579" y="2220"/>
                    </a:cubicBezTo>
                    <a:cubicBezTo>
                      <a:pt x="1579" y="2207"/>
                      <a:pt x="1566" y="2194"/>
                      <a:pt x="1566" y="2165"/>
                    </a:cubicBezTo>
                    <a:lnTo>
                      <a:pt x="1566" y="2139"/>
                    </a:lnTo>
                    <a:cubicBezTo>
                      <a:pt x="1566" y="2139"/>
                      <a:pt x="1566" y="2126"/>
                      <a:pt x="1579" y="2126"/>
                    </a:cubicBezTo>
                    <a:cubicBezTo>
                      <a:pt x="1595" y="2126"/>
                      <a:pt x="1595" y="2139"/>
                      <a:pt x="1595" y="2139"/>
                    </a:cubicBezTo>
                    <a:cubicBezTo>
                      <a:pt x="1621" y="2165"/>
                      <a:pt x="1647" y="2194"/>
                      <a:pt x="1660" y="2220"/>
                    </a:cubicBezTo>
                    <a:cubicBezTo>
                      <a:pt x="1689" y="2246"/>
                      <a:pt x="1702" y="2275"/>
                      <a:pt x="1728" y="2301"/>
                    </a:cubicBezTo>
                    <a:cubicBezTo>
                      <a:pt x="1757" y="2314"/>
                      <a:pt x="1783" y="2327"/>
                      <a:pt x="1809" y="2327"/>
                    </a:cubicBezTo>
                    <a:cubicBezTo>
                      <a:pt x="1822" y="2314"/>
                      <a:pt x="1838" y="2314"/>
                      <a:pt x="1838" y="2314"/>
                    </a:cubicBezTo>
                    <a:cubicBezTo>
                      <a:pt x="1851" y="2301"/>
                      <a:pt x="1851" y="2275"/>
                      <a:pt x="1851" y="2262"/>
                    </a:cubicBezTo>
                    <a:cubicBezTo>
                      <a:pt x="1851" y="2246"/>
                      <a:pt x="1838" y="2220"/>
                      <a:pt x="1838" y="2207"/>
                    </a:cubicBezTo>
                    <a:cubicBezTo>
                      <a:pt x="1822" y="2165"/>
                      <a:pt x="1796" y="2126"/>
                      <a:pt x="1770" y="2084"/>
                    </a:cubicBezTo>
                    <a:cubicBezTo>
                      <a:pt x="1770" y="2071"/>
                      <a:pt x="1757" y="2058"/>
                      <a:pt x="1757" y="2058"/>
                    </a:cubicBezTo>
                    <a:cubicBezTo>
                      <a:pt x="1757" y="2045"/>
                      <a:pt x="1757" y="2032"/>
                      <a:pt x="1770" y="2019"/>
                    </a:cubicBezTo>
                    <a:cubicBezTo>
                      <a:pt x="1783" y="2019"/>
                      <a:pt x="1796" y="2045"/>
                      <a:pt x="1809" y="2045"/>
                    </a:cubicBezTo>
                    <a:cubicBezTo>
                      <a:pt x="1822" y="2058"/>
                      <a:pt x="1838" y="2071"/>
                      <a:pt x="1851" y="2084"/>
                    </a:cubicBezTo>
                    <a:cubicBezTo>
                      <a:pt x="1877" y="2113"/>
                      <a:pt x="1903" y="2126"/>
                      <a:pt x="1932" y="2139"/>
                    </a:cubicBezTo>
                    <a:cubicBezTo>
                      <a:pt x="1937" y="2144"/>
                      <a:pt x="1947" y="2147"/>
                      <a:pt x="1958" y="2147"/>
                    </a:cubicBezTo>
                    <a:cubicBezTo>
                      <a:pt x="1973" y="2147"/>
                      <a:pt x="1990" y="2141"/>
                      <a:pt x="2000" y="2126"/>
                    </a:cubicBezTo>
                    <a:cubicBezTo>
                      <a:pt x="2039" y="2071"/>
                      <a:pt x="1958" y="1977"/>
                      <a:pt x="1932" y="1938"/>
                    </a:cubicBezTo>
                    <a:cubicBezTo>
                      <a:pt x="1903" y="1909"/>
                      <a:pt x="1890" y="1896"/>
                      <a:pt x="1864" y="1841"/>
                    </a:cubicBezTo>
                    <a:cubicBezTo>
                      <a:pt x="1864" y="1841"/>
                      <a:pt x="1851" y="1828"/>
                      <a:pt x="1864" y="1815"/>
                    </a:cubicBezTo>
                    <a:cubicBezTo>
                      <a:pt x="1864" y="1815"/>
                      <a:pt x="1864" y="1802"/>
                      <a:pt x="1877" y="1802"/>
                    </a:cubicBezTo>
                    <a:cubicBezTo>
                      <a:pt x="1905" y="1802"/>
                      <a:pt x="1937" y="1808"/>
                      <a:pt x="1968" y="1808"/>
                    </a:cubicBezTo>
                    <a:cubicBezTo>
                      <a:pt x="1984" y="1808"/>
                      <a:pt x="1999" y="1806"/>
                      <a:pt x="2013" y="1802"/>
                    </a:cubicBezTo>
                    <a:cubicBezTo>
                      <a:pt x="2052" y="1789"/>
                      <a:pt x="2065" y="1734"/>
                      <a:pt x="2039" y="1708"/>
                    </a:cubicBezTo>
                    <a:cubicBezTo>
                      <a:pt x="2013" y="1679"/>
                      <a:pt x="1958" y="1666"/>
                      <a:pt x="1919" y="1653"/>
                    </a:cubicBezTo>
                    <a:cubicBezTo>
                      <a:pt x="1864" y="1640"/>
                      <a:pt x="1796" y="1627"/>
                      <a:pt x="1741" y="1585"/>
                    </a:cubicBezTo>
                    <a:cubicBezTo>
                      <a:pt x="1702" y="1546"/>
                      <a:pt x="1660" y="1491"/>
                      <a:pt x="1634" y="1452"/>
                    </a:cubicBezTo>
                    <a:cubicBezTo>
                      <a:pt x="1527" y="1316"/>
                      <a:pt x="1433" y="1193"/>
                      <a:pt x="1336" y="1073"/>
                    </a:cubicBezTo>
                    <a:cubicBezTo>
                      <a:pt x="1203" y="911"/>
                      <a:pt x="1054" y="749"/>
                      <a:pt x="918" y="587"/>
                    </a:cubicBezTo>
                    <a:cubicBezTo>
                      <a:pt x="520" y="144"/>
                      <a:pt x="267" y="1"/>
                      <a:pt x="100" y="1"/>
                    </a:cubicBezTo>
                    <a:close/>
                  </a:path>
                </a:pathLst>
              </a:custGeom>
              <a:solidFill>
                <a:srgbClr val="FFC8AC"/>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3499;p77"/>
              <p:cNvSpPr/>
              <p:nvPr/>
            </p:nvSpPr>
            <p:spPr>
              <a:xfrm>
                <a:off x="4928952" y="4310977"/>
                <a:ext cx="56296" cy="192147"/>
              </a:xfrm>
              <a:custGeom>
                <a:avLst/>
                <a:gdLst/>
                <a:ahLst/>
                <a:cxnLst/>
                <a:rect l="l" t="t" r="r" b="b"/>
                <a:pathLst>
                  <a:path w="380" h="1297" extrusionOk="0">
                    <a:moveTo>
                      <a:pt x="111" y="1"/>
                    </a:moveTo>
                    <a:lnTo>
                      <a:pt x="1" y="1297"/>
                    </a:lnTo>
                    <a:lnTo>
                      <a:pt x="273" y="1297"/>
                    </a:lnTo>
                    <a:lnTo>
                      <a:pt x="380" y="82"/>
                    </a:lnTo>
                    <a:cubicBezTo>
                      <a:pt x="273" y="69"/>
                      <a:pt x="111" y="1"/>
                      <a:pt x="11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3500;p77"/>
              <p:cNvSpPr/>
              <p:nvPr/>
            </p:nvSpPr>
            <p:spPr>
              <a:xfrm>
                <a:off x="4745100" y="4214977"/>
                <a:ext cx="507998" cy="336147"/>
              </a:xfrm>
              <a:custGeom>
                <a:avLst/>
                <a:gdLst/>
                <a:ahLst/>
                <a:cxnLst/>
                <a:rect l="l" t="t" r="r" b="b"/>
                <a:pathLst>
                  <a:path w="3429" h="2269" extrusionOk="0">
                    <a:moveTo>
                      <a:pt x="713" y="1"/>
                    </a:moveTo>
                    <a:cubicBezTo>
                      <a:pt x="522" y="1"/>
                      <a:pt x="380" y="68"/>
                      <a:pt x="380" y="270"/>
                    </a:cubicBezTo>
                    <a:cubicBezTo>
                      <a:pt x="380" y="863"/>
                      <a:pt x="529" y="1945"/>
                      <a:pt x="529" y="1945"/>
                    </a:cubicBezTo>
                    <a:cubicBezTo>
                      <a:pt x="529" y="1945"/>
                      <a:pt x="270" y="2026"/>
                      <a:pt x="137" y="2094"/>
                    </a:cubicBezTo>
                    <a:cubicBezTo>
                      <a:pt x="1" y="2175"/>
                      <a:pt x="27" y="2269"/>
                      <a:pt x="623" y="2269"/>
                    </a:cubicBezTo>
                    <a:lnTo>
                      <a:pt x="1485" y="2269"/>
                    </a:lnTo>
                    <a:lnTo>
                      <a:pt x="1621" y="730"/>
                    </a:lnTo>
                    <a:cubicBezTo>
                      <a:pt x="1655" y="736"/>
                      <a:pt x="1689" y="740"/>
                      <a:pt x="1721" y="740"/>
                    </a:cubicBezTo>
                    <a:cubicBezTo>
                      <a:pt x="1753" y="740"/>
                      <a:pt x="1783" y="736"/>
                      <a:pt x="1809" y="730"/>
                    </a:cubicBezTo>
                    <a:lnTo>
                      <a:pt x="1958" y="2269"/>
                    </a:lnTo>
                    <a:lnTo>
                      <a:pt x="2810" y="2269"/>
                    </a:lnTo>
                    <a:cubicBezTo>
                      <a:pt x="3403" y="2269"/>
                      <a:pt x="3429" y="2175"/>
                      <a:pt x="3309" y="2094"/>
                    </a:cubicBezTo>
                    <a:cubicBezTo>
                      <a:pt x="3173" y="2026"/>
                      <a:pt x="2917" y="1945"/>
                      <a:pt x="2917" y="1945"/>
                    </a:cubicBezTo>
                    <a:cubicBezTo>
                      <a:pt x="2917" y="1877"/>
                      <a:pt x="3053" y="850"/>
                      <a:pt x="3053" y="270"/>
                    </a:cubicBezTo>
                    <a:cubicBezTo>
                      <a:pt x="3053" y="68"/>
                      <a:pt x="2910" y="1"/>
                      <a:pt x="2720" y="1"/>
                    </a:cubicBezTo>
                    <a:cubicBezTo>
                      <a:pt x="2340" y="1"/>
                      <a:pt x="1770" y="270"/>
                      <a:pt x="1770" y="270"/>
                    </a:cubicBezTo>
                    <a:lnTo>
                      <a:pt x="1783" y="377"/>
                    </a:lnTo>
                    <a:lnTo>
                      <a:pt x="1663" y="377"/>
                    </a:lnTo>
                    <a:lnTo>
                      <a:pt x="1663" y="270"/>
                    </a:lnTo>
                    <a:cubicBezTo>
                      <a:pt x="1663" y="270"/>
                      <a:pt x="1093" y="1"/>
                      <a:pt x="713" y="1"/>
                    </a:cubicBez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3501;p77"/>
              <p:cNvSpPr/>
              <p:nvPr/>
            </p:nvSpPr>
            <p:spPr>
              <a:xfrm>
                <a:off x="4748951" y="3843273"/>
                <a:ext cx="170518" cy="205777"/>
              </a:xfrm>
              <a:custGeom>
                <a:avLst/>
                <a:gdLst/>
                <a:ahLst/>
                <a:cxnLst/>
                <a:rect l="l" t="t" r="r" b="b"/>
                <a:pathLst>
                  <a:path w="1151" h="1389" extrusionOk="0">
                    <a:moveTo>
                      <a:pt x="990" y="0"/>
                    </a:moveTo>
                    <a:cubicBezTo>
                      <a:pt x="871" y="0"/>
                      <a:pt x="698" y="72"/>
                      <a:pt x="474" y="294"/>
                    </a:cubicBezTo>
                    <a:cubicBezTo>
                      <a:pt x="111" y="660"/>
                      <a:pt x="1" y="780"/>
                      <a:pt x="1" y="780"/>
                    </a:cubicBezTo>
                    <a:cubicBezTo>
                      <a:pt x="1" y="780"/>
                      <a:pt x="111" y="1240"/>
                      <a:pt x="623" y="1389"/>
                    </a:cubicBezTo>
                    <a:lnTo>
                      <a:pt x="1151" y="67"/>
                    </a:lnTo>
                    <a:cubicBezTo>
                      <a:pt x="1119" y="29"/>
                      <a:pt x="1066" y="0"/>
                      <a:pt x="990" y="0"/>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3502;p77"/>
              <p:cNvSpPr/>
              <p:nvPr/>
            </p:nvSpPr>
            <p:spPr>
              <a:xfrm>
                <a:off x="5079174" y="3843273"/>
                <a:ext cx="170073" cy="205777"/>
              </a:xfrm>
              <a:custGeom>
                <a:avLst/>
                <a:gdLst/>
                <a:ahLst/>
                <a:cxnLst/>
                <a:rect l="l" t="t" r="r" b="b"/>
                <a:pathLst>
                  <a:path w="1148" h="1389" extrusionOk="0">
                    <a:moveTo>
                      <a:pt x="171" y="0"/>
                    </a:moveTo>
                    <a:cubicBezTo>
                      <a:pt x="94" y="0"/>
                      <a:pt x="37" y="29"/>
                      <a:pt x="1" y="67"/>
                    </a:cubicBezTo>
                    <a:lnTo>
                      <a:pt x="526" y="1389"/>
                    </a:lnTo>
                    <a:cubicBezTo>
                      <a:pt x="1041" y="1240"/>
                      <a:pt x="1148" y="780"/>
                      <a:pt x="1148" y="780"/>
                    </a:cubicBezTo>
                    <a:cubicBezTo>
                      <a:pt x="1148" y="780"/>
                      <a:pt x="1041" y="660"/>
                      <a:pt x="675" y="294"/>
                    </a:cubicBezTo>
                    <a:cubicBezTo>
                      <a:pt x="461" y="72"/>
                      <a:pt x="292" y="0"/>
                      <a:pt x="171" y="0"/>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5" name="Google Shape;3503;p77"/>
              <p:cNvSpPr/>
              <p:nvPr/>
            </p:nvSpPr>
            <p:spPr>
              <a:xfrm>
                <a:off x="4801248" y="3853050"/>
                <a:ext cx="396146" cy="425924"/>
              </a:xfrm>
              <a:custGeom>
                <a:avLst/>
                <a:gdLst/>
                <a:ahLst/>
                <a:cxnLst/>
                <a:rect l="l" t="t" r="r" b="b"/>
                <a:pathLst>
                  <a:path w="2674" h="2875" extrusionOk="0">
                    <a:moveTo>
                      <a:pt x="798" y="1"/>
                    </a:moveTo>
                    <a:cubicBezTo>
                      <a:pt x="730" y="202"/>
                      <a:pt x="513" y="419"/>
                      <a:pt x="325" y="1012"/>
                    </a:cubicBezTo>
                    <a:cubicBezTo>
                      <a:pt x="82" y="1822"/>
                      <a:pt x="1" y="2269"/>
                      <a:pt x="1" y="2713"/>
                    </a:cubicBezTo>
                    <a:cubicBezTo>
                      <a:pt x="1" y="2713"/>
                      <a:pt x="526" y="2875"/>
                      <a:pt x="1336" y="2875"/>
                    </a:cubicBezTo>
                    <a:cubicBezTo>
                      <a:pt x="2146" y="2875"/>
                      <a:pt x="2674" y="2713"/>
                      <a:pt x="2674" y="2713"/>
                    </a:cubicBezTo>
                    <a:cubicBezTo>
                      <a:pt x="2674" y="2269"/>
                      <a:pt x="2593" y="1822"/>
                      <a:pt x="2350" y="1012"/>
                    </a:cubicBezTo>
                    <a:cubicBezTo>
                      <a:pt x="2159" y="419"/>
                      <a:pt x="1945" y="202"/>
                      <a:pt x="1877" y="1"/>
                    </a:cubicBezTo>
                    <a:cubicBezTo>
                      <a:pt x="1877" y="14"/>
                      <a:pt x="1783" y="228"/>
                      <a:pt x="1336" y="228"/>
                    </a:cubicBezTo>
                    <a:cubicBezTo>
                      <a:pt x="892" y="228"/>
                      <a:pt x="811" y="14"/>
                      <a:pt x="79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6" name="Google Shape;3504;p77"/>
              <p:cNvSpPr/>
              <p:nvPr/>
            </p:nvSpPr>
            <p:spPr>
              <a:xfrm>
                <a:off x="5029248" y="4502978"/>
                <a:ext cx="223851" cy="48148"/>
              </a:xfrm>
              <a:custGeom>
                <a:avLst/>
                <a:gdLst/>
                <a:ahLst/>
                <a:cxnLst/>
                <a:rect l="l" t="t" r="r" b="b"/>
                <a:pathLst>
                  <a:path w="1511" h="325" extrusionOk="0">
                    <a:moveTo>
                      <a:pt x="1" y="1"/>
                    </a:moveTo>
                    <a:lnTo>
                      <a:pt x="40" y="325"/>
                    </a:lnTo>
                    <a:lnTo>
                      <a:pt x="892" y="325"/>
                    </a:lnTo>
                    <a:cubicBezTo>
                      <a:pt x="1485" y="325"/>
                      <a:pt x="1511" y="231"/>
                      <a:pt x="1391" y="150"/>
                    </a:cubicBezTo>
                    <a:cubicBezTo>
                      <a:pt x="1255" y="82"/>
                      <a:pt x="999" y="1"/>
                      <a:pt x="999"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7" name="Google Shape;3505;p77"/>
              <p:cNvSpPr/>
              <p:nvPr/>
            </p:nvSpPr>
            <p:spPr>
              <a:xfrm>
                <a:off x="4745100" y="4502978"/>
                <a:ext cx="224295" cy="48148"/>
              </a:xfrm>
              <a:custGeom>
                <a:avLst/>
                <a:gdLst/>
                <a:ahLst/>
                <a:cxnLst/>
                <a:rect l="l" t="t" r="r" b="b"/>
                <a:pathLst>
                  <a:path w="1514" h="325" extrusionOk="0">
                    <a:moveTo>
                      <a:pt x="529" y="1"/>
                    </a:moveTo>
                    <a:cubicBezTo>
                      <a:pt x="529" y="1"/>
                      <a:pt x="270" y="82"/>
                      <a:pt x="137" y="150"/>
                    </a:cubicBezTo>
                    <a:cubicBezTo>
                      <a:pt x="1" y="231"/>
                      <a:pt x="27" y="325"/>
                      <a:pt x="623" y="325"/>
                    </a:cubicBezTo>
                    <a:lnTo>
                      <a:pt x="1485" y="325"/>
                    </a:lnTo>
                    <a:lnTo>
                      <a:pt x="1514" y="1"/>
                    </a:ln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3506;p77"/>
              <p:cNvSpPr/>
              <p:nvPr/>
            </p:nvSpPr>
            <p:spPr>
              <a:xfrm>
                <a:off x="4685100" y="3253049"/>
                <a:ext cx="566072" cy="533924"/>
              </a:xfrm>
              <a:custGeom>
                <a:avLst/>
                <a:gdLst/>
                <a:ahLst/>
                <a:cxnLst/>
                <a:rect l="l" t="t" r="r" b="b"/>
                <a:pathLst>
                  <a:path w="3821" h="3604" extrusionOk="0">
                    <a:moveTo>
                      <a:pt x="1906" y="1"/>
                    </a:moveTo>
                    <a:cubicBezTo>
                      <a:pt x="1310" y="1"/>
                      <a:pt x="448" y="189"/>
                      <a:pt x="231" y="1067"/>
                    </a:cubicBezTo>
                    <a:cubicBezTo>
                      <a:pt x="1" y="1958"/>
                      <a:pt x="43" y="2726"/>
                      <a:pt x="448" y="3118"/>
                    </a:cubicBezTo>
                    <a:cubicBezTo>
                      <a:pt x="824" y="3468"/>
                      <a:pt x="1391" y="3604"/>
                      <a:pt x="1906" y="3604"/>
                    </a:cubicBezTo>
                    <a:cubicBezTo>
                      <a:pt x="2431" y="3604"/>
                      <a:pt x="3040" y="3536"/>
                      <a:pt x="3416" y="3186"/>
                    </a:cubicBezTo>
                    <a:cubicBezTo>
                      <a:pt x="3782" y="2849"/>
                      <a:pt x="3821" y="1958"/>
                      <a:pt x="3591" y="1067"/>
                    </a:cubicBezTo>
                    <a:cubicBezTo>
                      <a:pt x="3377" y="189"/>
                      <a:pt x="2512" y="1"/>
                      <a:pt x="1906" y="1"/>
                    </a:cubicBezTo>
                    <a:close/>
                  </a:path>
                </a:pathLst>
              </a:custGeom>
              <a:solidFill>
                <a:srgbClr val="FFC8AC"/>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3507;p77"/>
              <p:cNvSpPr/>
              <p:nvPr/>
            </p:nvSpPr>
            <p:spPr>
              <a:xfrm>
                <a:off x="4721100"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81" y="756"/>
                      <a:pt x="743" y="581"/>
                      <a:pt x="743" y="377"/>
                    </a:cubicBezTo>
                    <a:cubicBezTo>
                      <a:pt x="743" y="176"/>
                      <a:pt x="581" y="1"/>
                      <a:pt x="367" y="1"/>
                    </a:cubicBezTo>
                    <a:close/>
                  </a:path>
                </a:pathLst>
              </a:custGeom>
              <a:solidFill>
                <a:srgbClr val="FCA39A"/>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3508;p77"/>
              <p:cNvSpPr/>
              <p:nvPr/>
            </p:nvSpPr>
            <p:spPr>
              <a:xfrm>
                <a:off x="5103174" y="3589050"/>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3509;p77"/>
              <p:cNvSpPr/>
              <p:nvPr/>
            </p:nvSpPr>
            <p:spPr>
              <a:xfrm>
                <a:off x="4901100" y="3680754"/>
                <a:ext cx="138370" cy="50074"/>
              </a:xfrm>
              <a:custGeom>
                <a:avLst/>
                <a:gdLst/>
                <a:ahLst/>
                <a:cxnLst/>
                <a:rect l="l" t="t" r="r" b="b"/>
                <a:pathLst>
                  <a:path w="934" h="338" extrusionOk="0">
                    <a:moveTo>
                      <a:pt x="1" y="1"/>
                    </a:moveTo>
                    <a:cubicBezTo>
                      <a:pt x="1" y="1"/>
                      <a:pt x="27" y="338"/>
                      <a:pt x="474" y="338"/>
                    </a:cubicBezTo>
                    <a:cubicBezTo>
                      <a:pt x="853" y="338"/>
                      <a:pt x="934" y="14"/>
                      <a:pt x="934" y="14"/>
                    </a:cubicBezTo>
                    <a:cubicBezTo>
                      <a:pt x="934" y="14"/>
                      <a:pt x="691" y="14"/>
                      <a:pt x="432" y="1"/>
                    </a:cubicBezTo>
                    <a:close/>
                  </a:path>
                </a:pathLst>
              </a:custGeom>
              <a:solidFill>
                <a:srgbClr val="8E3257"/>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3510;p77"/>
              <p:cNvSpPr/>
              <p:nvPr/>
            </p:nvSpPr>
            <p:spPr>
              <a:xfrm>
                <a:off x="4933248" y="3706680"/>
                <a:ext cx="79852" cy="24148"/>
              </a:xfrm>
              <a:custGeom>
                <a:avLst/>
                <a:gdLst/>
                <a:ahLst/>
                <a:cxnLst/>
                <a:rect l="l" t="t" r="r" b="b"/>
                <a:pathLst>
                  <a:path w="539" h="163" extrusionOk="0">
                    <a:moveTo>
                      <a:pt x="283" y="1"/>
                    </a:moveTo>
                    <a:cubicBezTo>
                      <a:pt x="163" y="1"/>
                      <a:pt x="69" y="43"/>
                      <a:pt x="1" y="111"/>
                    </a:cubicBezTo>
                    <a:cubicBezTo>
                      <a:pt x="69" y="137"/>
                      <a:pt x="150" y="163"/>
                      <a:pt x="257" y="163"/>
                    </a:cubicBezTo>
                    <a:cubicBezTo>
                      <a:pt x="377" y="163"/>
                      <a:pt x="474" y="124"/>
                      <a:pt x="539" y="69"/>
                    </a:cubicBezTo>
                    <a:cubicBezTo>
                      <a:pt x="474" y="30"/>
                      <a:pt x="377" y="1"/>
                      <a:pt x="283" y="1"/>
                    </a:cubicBezTo>
                    <a:close/>
                  </a:path>
                </a:pathLst>
              </a:custGeom>
              <a:solidFill>
                <a:srgbClr val="EE7BA5"/>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3511;p77"/>
              <p:cNvSpPr/>
              <p:nvPr/>
            </p:nvSpPr>
            <p:spPr>
              <a:xfrm>
                <a:off x="4916952" y="3614976"/>
                <a:ext cx="71111" cy="30074"/>
              </a:xfrm>
              <a:custGeom>
                <a:avLst/>
                <a:gdLst/>
                <a:ahLst/>
                <a:cxnLst/>
                <a:rect l="l" t="t" r="r" b="b"/>
                <a:pathLst>
                  <a:path w="480" h="203" extrusionOk="0">
                    <a:moveTo>
                      <a:pt x="260" y="1"/>
                    </a:moveTo>
                    <a:cubicBezTo>
                      <a:pt x="124" y="1"/>
                      <a:pt x="1" y="82"/>
                      <a:pt x="1" y="121"/>
                    </a:cubicBezTo>
                    <a:cubicBezTo>
                      <a:pt x="1" y="171"/>
                      <a:pt x="139" y="203"/>
                      <a:pt x="266" y="203"/>
                    </a:cubicBezTo>
                    <a:cubicBezTo>
                      <a:pt x="377" y="203"/>
                      <a:pt x="480" y="178"/>
                      <a:pt x="474" y="121"/>
                    </a:cubicBezTo>
                    <a:cubicBezTo>
                      <a:pt x="474" y="53"/>
                      <a:pt x="380" y="1"/>
                      <a:pt x="260" y="1"/>
                    </a:cubicBezTo>
                    <a:close/>
                  </a:path>
                </a:pathLst>
              </a:custGeom>
              <a:solidFill>
                <a:srgbClr val="FCA39A"/>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3512;p77"/>
              <p:cNvSpPr/>
              <p:nvPr/>
            </p:nvSpPr>
            <p:spPr>
              <a:xfrm>
                <a:off x="4913100" y="3611568"/>
                <a:ext cx="79555" cy="28889"/>
              </a:xfrm>
              <a:custGeom>
                <a:avLst/>
                <a:gdLst/>
                <a:ahLst/>
                <a:cxnLst/>
                <a:rect l="l" t="t" r="r" b="b"/>
                <a:pathLst>
                  <a:path w="537" h="195" extrusionOk="0">
                    <a:moveTo>
                      <a:pt x="290" y="0"/>
                    </a:moveTo>
                    <a:cubicBezTo>
                      <a:pt x="167" y="0"/>
                      <a:pt x="36" y="61"/>
                      <a:pt x="1" y="173"/>
                    </a:cubicBezTo>
                    <a:lnTo>
                      <a:pt x="14" y="173"/>
                    </a:lnTo>
                    <a:cubicBezTo>
                      <a:pt x="95" y="105"/>
                      <a:pt x="163" y="50"/>
                      <a:pt x="270" y="50"/>
                    </a:cubicBezTo>
                    <a:cubicBezTo>
                      <a:pt x="380" y="50"/>
                      <a:pt x="448" y="105"/>
                      <a:pt x="500" y="186"/>
                    </a:cubicBezTo>
                    <a:cubicBezTo>
                      <a:pt x="505" y="191"/>
                      <a:pt x="513" y="194"/>
                      <a:pt x="520" y="194"/>
                    </a:cubicBezTo>
                    <a:cubicBezTo>
                      <a:pt x="530" y="194"/>
                      <a:pt x="537" y="188"/>
                      <a:pt x="529" y="173"/>
                    </a:cubicBezTo>
                    <a:cubicBezTo>
                      <a:pt x="515" y="55"/>
                      <a:pt x="406" y="0"/>
                      <a:pt x="290" y="0"/>
                    </a:cubicBezTo>
                    <a:close/>
                  </a:path>
                </a:pathLst>
              </a:custGeom>
              <a:solidFill>
                <a:srgbClr val="9E5147"/>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3513;p77"/>
              <p:cNvSpPr/>
              <p:nvPr/>
            </p:nvSpPr>
            <p:spPr>
              <a:xfrm>
                <a:off x="5009396" y="3458975"/>
                <a:ext cx="181777" cy="144296"/>
              </a:xfrm>
              <a:custGeom>
                <a:avLst/>
                <a:gdLst/>
                <a:ahLst/>
                <a:cxnLst/>
                <a:rect l="l" t="t" r="r" b="b"/>
                <a:pathLst>
                  <a:path w="1227" h="974" extrusionOk="0">
                    <a:moveTo>
                      <a:pt x="621" y="1"/>
                    </a:moveTo>
                    <a:cubicBezTo>
                      <a:pt x="446" y="1"/>
                      <a:pt x="174" y="108"/>
                      <a:pt x="93" y="364"/>
                    </a:cubicBezTo>
                    <a:cubicBezTo>
                      <a:pt x="1" y="681"/>
                      <a:pt x="195" y="973"/>
                      <a:pt x="595" y="973"/>
                    </a:cubicBezTo>
                    <a:cubicBezTo>
                      <a:pt x="603" y="973"/>
                      <a:pt x="612" y="973"/>
                      <a:pt x="621" y="973"/>
                    </a:cubicBezTo>
                    <a:cubicBezTo>
                      <a:pt x="1065" y="960"/>
                      <a:pt x="1227" y="688"/>
                      <a:pt x="1188" y="445"/>
                    </a:cubicBezTo>
                    <a:cubicBezTo>
                      <a:pt x="1133" y="176"/>
                      <a:pt x="932" y="1"/>
                      <a:pt x="6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3514;p77"/>
              <p:cNvSpPr/>
              <p:nvPr/>
            </p:nvSpPr>
            <p:spPr>
              <a:xfrm>
                <a:off x="5021100" y="3451568"/>
                <a:ext cx="178221" cy="88296"/>
              </a:xfrm>
              <a:custGeom>
                <a:avLst/>
                <a:gdLst/>
                <a:ahLst/>
                <a:cxnLst/>
                <a:rect l="l" t="t" r="r" b="b"/>
                <a:pathLst>
                  <a:path w="1203" h="596" extrusionOk="0">
                    <a:moveTo>
                      <a:pt x="533" y="1"/>
                    </a:moveTo>
                    <a:cubicBezTo>
                      <a:pt x="421" y="1"/>
                      <a:pt x="302" y="36"/>
                      <a:pt x="218" y="90"/>
                    </a:cubicBezTo>
                    <a:cubicBezTo>
                      <a:pt x="69" y="184"/>
                      <a:pt x="27" y="307"/>
                      <a:pt x="1" y="469"/>
                    </a:cubicBezTo>
                    <a:cubicBezTo>
                      <a:pt x="1" y="482"/>
                      <a:pt x="14" y="482"/>
                      <a:pt x="14" y="482"/>
                    </a:cubicBezTo>
                    <a:cubicBezTo>
                      <a:pt x="84" y="260"/>
                      <a:pt x="308" y="108"/>
                      <a:pt x="542" y="108"/>
                    </a:cubicBezTo>
                    <a:cubicBezTo>
                      <a:pt x="578" y="108"/>
                      <a:pt x="613" y="112"/>
                      <a:pt x="649" y="119"/>
                    </a:cubicBezTo>
                    <a:cubicBezTo>
                      <a:pt x="743" y="145"/>
                      <a:pt x="866" y="200"/>
                      <a:pt x="934" y="281"/>
                    </a:cubicBezTo>
                    <a:cubicBezTo>
                      <a:pt x="999" y="375"/>
                      <a:pt x="1015" y="495"/>
                      <a:pt x="1096" y="576"/>
                    </a:cubicBezTo>
                    <a:cubicBezTo>
                      <a:pt x="1096" y="585"/>
                      <a:pt x="1115" y="596"/>
                      <a:pt x="1126" y="596"/>
                    </a:cubicBezTo>
                    <a:cubicBezTo>
                      <a:pt x="1131" y="596"/>
                      <a:pt x="1135" y="594"/>
                      <a:pt x="1135" y="589"/>
                    </a:cubicBezTo>
                    <a:cubicBezTo>
                      <a:pt x="1203" y="456"/>
                      <a:pt x="1109" y="281"/>
                      <a:pt x="1015" y="184"/>
                    </a:cubicBezTo>
                    <a:cubicBezTo>
                      <a:pt x="905" y="90"/>
                      <a:pt x="772" y="22"/>
                      <a:pt x="623" y="9"/>
                    </a:cubicBezTo>
                    <a:cubicBezTo>
                      <a:pt x="594" y="3"/>
                      <a:pt x="564" y="1"/>
                      <a:pt x="533"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3515;p77"/>
              <p:cNvSpPr/>
              <p:nvPr/>
            </p:nvSpPr>
            <p:spPr>
              <a:xfrm>
                <a:off x="5029248"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3516;p77"/>
              <p:cNvSpPr/>
              <p:nvPr/>
            </p:nvSpPr>
            <p:spPr>
              <a:xfrm>
                <a:off x="5041248" y="3518976"/>
                <a:ext cx="38074" cy="38074"/>
              </a:xfrm>
              <a:custGeom>
                <a:avLst/>
                <a:gdLst/>
                <a:ahLst/>
                <a:cxnLst/>
                <a:rect l="l" t="t" r="r" b="b"/>
                <a:pathLst>
                  <a:path w="257" h="257" extrusionOk="0">
                    <a:moveTo>
                      <a:pt x="121" y="1"/>
                    </a:moveTo>
                    <a:cubicBezTo>
                      <a:pt x="53" y="1"/>
                      <a:pt x="1" y="53"/>
                      <a:pt x="1" y="121"/>
                    </a:cubicBezTo>
                    <a:cubicBezTo>
                      <a:pt x="1" y="202"/>
                      <a:pt x="53" y="257"/>
                      <a:pt x="121" y="257"/>
                    </a:cubicBezTo>
                    <a:cubicBezTo>
                      <a:pt x="202" y="257"/>
                      <a:pt x="257" y="202"/>
                      <a:pt x="257" y="121"/>
                    </a:cubicBezTo>
                    <a:cubicBezTo>
                      <a:pt x="257" y="53"/>
                      <a:pt x="202" y="1"/>
                      <a:pt x="1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3517;p77"/>
              <p:cNvSpPr/>
              <p:nvPr/>
            </p:nvSpPr>
            <p:spPr>
              <a:xfrm>
                <a:off x="4745100" y="3458975"/>
                <a:ext cx="181777" cy="144296"/>
              </a:xfrm>
              <a:custGeom>
                <a:avLst/>
                <a:gdLst/>
                <a:ahLst/>
                <a:cxnLst/>
                <a:rect l="l" t="t" r="r" b="b"/>
                <a:pathLst>
                  <a:path w="1227" h="974" extrusionOk="0">
                    <a:moveTo>
                      <a:pt x="610" y="1"/>
                    </a:moveTo>
                    <a:cubicBezTo>
                      <a:pt x="299" y="1"/>
                      <a:pt x="108" y="176"/>
                      <a:pt x="56" y="445"/>
                    </a:cubicBezTo>
                    <a:cubicBezTo>
                      <a:pt x="1" y="688"/>
                      <a:pt x="163" y="960"/>
                      <a:pt x="610" y="973"/>
                    </a:cubicBezTo>
                    <a:cubicBezTo>
                      <a:pt x="619" y="973"/>
                      <a:pt x="628" y="973"/>
                      <a:pt x="637" y="973"/>
                    </a:cubicBezTo>
                    <a:cubicBezTo>
                      <a:pt x="1049" y="973"/>
                      <a:pt x="1227" y="681"/>
                      <a:pt x="1135" y="364"/>
                    </a:cubicBezTo>
                    <a:cubicBezTo>
                      <a:pt x="1054" y="108"/>
                      <a:pt x="798" y="1"/>
                      <a:pt x="6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3518;p77"/>
              <p:cNvSpPr/>
              <p:nvPr/>
            </p:nvSpPr>
            <p:spPr>
              <a:xfrm>
                <a:off x="4736951" y="3451568"/>
                <a:ext cx="180147" cy="88296"/>
              </a:xfrm>
              <a:custGeom>
                <a:avLst/>
                <a:gdLst/>
                <a:ahLst/>
                <a:cxnLst/>
                <a:rect l="l" t="t" r="r" b="b"/>
                <a:pathLst>
                  <a:path w="1216" h="596" extrusionOk="0">
                    <a:moveTo>
                      <a:pt x="650" y="1"/>
                    </a:moveTo>
                    <a:cubicBezTo>
                      <a:pt x="591" y="1"/>
                      <a:pt x="531" y="8"/>
                      <a:pt x="474" y="22"/>
                    </a:cubicBezTo>
                    <a:cubicBezTo>
                      <a:pt x="367" y="64"/>
                      <a:pt x="260" y="119"/>
                      <a:pt x="179" y="213"/>
                    </a:cubicBezTo>
                    <a:cubicBezTo>
                      <a:pt x="98" y="294"/>
                      <a:pt x="1" y="456"/>
                      <a:pt x="69" y="576"/>
                    </a:cubicBezTo>
                    <a:cubicBezTo>
                      <a:pt x="78" y="585"/>
                      <a:pt x="95" y="596"/>
                      <a:pt x="109" y="596"/>
                    </a:cubicBezTo>
                    <a:cubicBezTo>
                      <a:pt x="115" y="596"/>
                      <a:pt x="120" y="594"/>
                      <a:pt x="124" y="589"/>
                    </a:cubicBezTo>
                    <a:cubicBezTo>
                      <a:pt x="179" y="508"/>
                      <a:pt x="192" y="414"/>
                      <a:pt x="244" y="333"/>
                    </a:cubicBezTo>
                    <a:cubicBezTo>
                      <a:pt x="286" y="252"/>
                      <a:pt x="367" y="200"/>
                      <a:pt x="461" y="158"/>
                    </a:cubicBezTo>
                    <a:cubicBezTo>
                      <a:pt x="533" y="123"/>
                      <a:pt x="609" y="107"/>
                      <a:pt x="684" y="107"/>
                    </a:cubicBezTo>
                    <a:cubicBezTo>
                      <a:pt x="907" y="107"/>
                      <a:pt x="1123" y="249"/>
                      <a:pt x="1203" y="482"/>
                    </a:cubicBezTo>
                    <a:cubicBezTo>
                      <a:pt x="1203" y="482"/>
                      <a:pt x="1216" y="482"/>
                      <a:pt x="1203" y="469"/>
                    </a:cubicBezTo>
                    <a:cubicBezTo>
                      <a:pt x="1177" y="294"/>
                      <a:pt x="1109" y="171"/>
                      <a:pt x="960" y="77"/>
                    </a:cubicBezTo>
                    <a:cubicBezTo>
                      <a:pt x="864" y="25"/>
                      <a:pt x="757" y="1"/>
                      <a:pt x="650"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3519;p77"/>
              <p:cNvSpPr/>
              <p:nvPr/>
            </p:nvSpPr>
            <p:spPr>
              <a:xfrm>
                <a:off x="4789248"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3520;p77"/>
              <p:cNvSpPr/>
              <p:nvPr/>
            </p:nvSpPr>
            <p:spPr>
              <a:xfrm>
                <a:off x="4799322" y="3518976"/>
                <a:ext cx="40000" cy="38074"/>
              </a:xfrm>
              <a:custGeom>
                <a:avLst/>
                <a:gdLst/>
                <a:ahLst/>
                <a:cxnLst/>
                <a:rect l="l" t="t" r="r" b="b"/>
                <a:pathLst>
                  <a:path w="270" h="257" extrusionOk="0">
                    <a:moveTo>
                      <a:pt x="134" y="1"/>
                    </a:moveTo>
                    <a:cubicBezTo>
                      <a:pt x="66" y="1"/>
                      <a:pt x="1" y="53"/>
                      <a:pt x="1" y="121"/>
                    </a:cubicBezTo>
                    <a:cubicBezTo>
                      <a:pt x="1" y="202"/>
                      <a:pt x="66" y="257"/>
                      <a:pt x="134" y="257"/>
                    </a:cubicBezTo>
                    <a:cubicBezTo>
                      <a:pt x="202" y="257"/>
                      <a:pt x="270" y="202"/>
                      <a:pt x="270" y="121"/>
                    </a:cubicBezTo>
                    <a:cubicBezTo>
                      <a:pt x="270" y="53"/>
                      <a:pt x="202" y="1"/>
                      <a:pt x="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83" name="Google Shape;3521;p77"/>
              <p:cNvSpPr/>
              <p:nvPr/>
            </p:nvSpPr>
            <p:spPr>
              <a:xfrm>
                <a:off x="5057100" y="3382234"/>
                <a:ext cx="100000" cy="50963"/>
              </a:xfrm>
              <a:custGeom>
                <a:avLst/>
                <a:gdLst/>
                <a:ahLst/>
                <a:cxnLst/>
                <a:rect l="l" t="t" r="r" b="b"/>
                <a:pathLst>
                  <a:path w="675" h="344" extrusionOk="0">
                    <a:moveTo>
                      <a:pt x="165" y="1"/>
                    </a:moveTo>
                    <a:cubicBezTo>
                      <a:pt x="146" y="1"/>
                      <a:pt x="127" y="2"/>
                      <a:pt x="108" y="4"/>
                    </a:cubicBezTo>
                    <a:cubicBezTo>
                      <a:pt x="82" y="4"/>
                      <a:pt x="69" y="4"/>
                      <a:pt x="43" y="20"/>
                    </a:cubicBezTo>
                    <a:cubicBezTo>
                      <a:pt x="14" y="33"/>
                      <a:pt x="1" y="59"/>
                      <a:pt x="1" y="85"/>
                    </a:cubicBezTo>
                    <a:cubicBezTo>
                      <a:pt x="1" y="140"/>
                      <a:pt x="43" y="166"/>
                      <a:pt x="82" y="166"/>
                    </a:cubicBezTo>
                    <a:cubicBezTo>
                      <a:pt x="124" y="182"/>
                      <a:pt x="163" y="182"/>
                      <a:pt x="189" y="182"/>
                    </a:cubicBezTo>
                    <a:cubicBezTo>
                      <a:pt x="218" y="195"/>
                      <a:pt x="244" y="195"/>
                      <a:pt x="270" y="195"/>
                    </a:cubicBezTo>
                    <a:cubicBezTo>
                      <a:pt x="367" y="221"/>
                      <a:pt x="448" y="247"/>
                      <a:pt x="529" y="302"/>
                    </a:cubicBezTo>
                    <a:cubicBezTo>
                      <a:pt x="555" y="315"/>
                      <a:pt x="581" y="328"/>
                      <a:pt x="623" y="344"/>
                    </a:cubicBezTo>
                    <a:cubicBezTo>
                      <a:pt x="636" y="344"/>
                      <a:pt x="662" y="344"/>
                      <a:pt x="662" y="328"/>
                    </a:cubicBezTo>
                    <a:cubicBezTo>
                      <a:pt x="675" y="328"/>
                      <a:pt x="675" y="315"/>
                      <a:pt x="675" y="302"/>
                    </a:cubicBezTo>
                    <a:cubicBezTo>
                      <a:pt x="662" y="263"/>
                      <a:pt x="636" y="221"/>
                      <a:pt x="610" y="195"/>
                    </a:cubicBezTo>
                    <a:cubicBezTo>
                      <a:pt x="568" y="153"/>
                      <a:pt x="513" y="114"/>
                      <a:pt x="461" y="85"/>
                    </a:cubicBezTo>
                    <a:cubicBezTo>
                      <a:pt x="368" y="30"/>
                      <a:pt x="268" y="1"/>
                      <a:pt x="165"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84" name="Google Shape;3522;p77"/>
              <p:cNvSpPr/>
              <p:nvPr/>
            </p:nvSpPr>
            <p:spPr>
              <a:xfrm>
                <a:off x="4769100" y="3382086"/>
                <a:ext cx="102370" cy="45481"/>
              </a:xfrm>
              <a:custGeom>
                <a:avLst/>
                <a:gdLst/>
                <a:ahLst/>
                <a:cxnLst/>
                <a:rect l="l" t="t" r="r" b="b"/>
                <a:pathLst>
                  <a:path w="691" h="307" extrusionOk="0">
                    <a:moveTo>
                      <a:pt x="497" y="0"/>
                    </a:moveTo>
                    <a:cubicBezTo>
                      <a:pt x="404" y="0"/>
                      <a:pt x="313" y="18"/>
                      <a:pt x="231" y="60"/>
                    </a:cubicBezTo>
                    <a:cubicBezTo>
                      <a:pt x="176" y="86"/>
                      <a:pt x="124" y="115"/>
                      <a:pt x="69" y="154"/>
                    </a:cubicBezTo>
                    <a:cubicBezTo>
                      <a:pt x="43" y="196"/>
                      <a:pt x="14" y="222"/>
                      <a:pt x="1" y="264"/>
                    </a:cubicBezTo>
                    <a:lnTo>
                      <a:pt x="1" y="290"/>
                    </a:lnTo>
                    <a:cubicBezTo>
                      <a:pt x="1" y="303"/>
                      <a:pt x="7" y="306"/>
                      <a:pt x="16" y="306"/>
                    </a:cubicBezTo>
                    <a:cubicBezTo>
                      <a:pt x="24" y="306"/>
                      <a:pt x="35" y="303"/>
                      <a:pt x="43" y="303"/>
                    </a:cubicBezTo>
                    <a:cubicBezTo>
                      <a:pt x="82" y="303"/>
                      <a:pt x="108" y="290"/>
                      <a:pt x="150" y="264"/>
                    </a:cubicBezTo>
                    <a:cubicBezTo>
                      <a:pt x="231" y="235"/>
                      <a:pt x="312" y="209"/>
                      <a:pt x="406" y="196"/>
                    </a:cubicBezTo>
                    <a:cubicBezTo>
                      <a:pt x="432" y="196"/>
                      <a:pt x="461" y="183"/>
                      <a:pt x="487" y="183"/>
                    </a:cubicBezTo>
                    <a:lnTo>
                      <a:pt x="594" y="183"/>
                    </a:lnTo>
                    <a:cubicBezTo>
                      <a:pt x="636" y="167"/>
                      <a:pt x="691" y="154"/>
                      <a:pt x="691" y="102"/>
                    </a:cubicBezTo>
                    <a:cubicBezTo>
                      <a:pt x="691" y="73"/>
                      <a:pt x="662" y="34"/>
                      <a:pt x="649" y="21"/>
                    </a:cubicBezTo>
                    <a:cubicBezTo>
                      <a:pt x="623" y="5"/>
                      <a:pt x="594" y="5"/>
                      <a:pt x="581" y="5"/>
                    </a:cubicBezTo>
                    <a:cubicBezTo>
                      <a:pt x="553" y="2"/>
                      <a:pt x="525" y="0"/>
                      <a:pt x="497" y="0"/>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85" name="Google Shape;3523;p77"/>
              <p:cNvSpPr/>
              <p:nvPr/>
            </p:nvSpPr>
            <p:spPr>
              <a:xfrm>
                <a:off x="5233248" y="3432309"/>
                <a:ext cx="147999" cy="189777"/>
              </a:xfrm>
              <a:custGeom>
                <a:avLst/>
                <a:gdLst/>
                <a:ahLst/>
                <a:cxnLst/>
                <a:rect l="l" t="t" r="r" b="b"/>
                <a:pathLst>
                  <a:path w="999" h="1281" extrusionOk="0">
                    <a:moveTo>
                      <a:pt x="469" y="1"/>
                    </a:moveTo>
                    <a:cubicBezTo>
                      <a:pt x="237" y="1"/>
                      <a:pt x="44" y="214"/>
                      <a:pt x="1" y="369"/>
                    </a:cubicBezTo>
                    <a:lnTo>
                      <a:pt x="27" y="1153"/>
                    </a:lnTo>
                    <a:cubicBezTo>
                      <a:pt x="85" y="1240"/>
                      <a:pt x="183" y="1280"/>
                      <a:pt x="292" y="1280"/>
                    </a:cubicBezTo>
                    <a:cubicBezTo>
                      <a:pt x="488" y="1280"/>
                      <a:pt x="720" y="1152"/>
                      <a:pt x="824"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86" name="Google Shape;3524;p77"/>
              <p:cNvSpPr/>
              <p:nvPr/>
            </p:nvSpPr>
            <p:spPr>
              <a:xfrm>
                <a:off x="5228952" y="3488901"/>
                <a:ext cx="120592" cy="74963"/>
              </a:xfrm>
              <a:custGeom>
                <a:avLst/>
                <a:gdLst/>
                <a:ahLst/>
                <a:cxnLst/>
                <a:rect l="l" t="t" r="r" b="b"/>
                <a:pathLst>
                  <a:path w="814" h="506" extrusionOk="0">
                    <a:moveTo>
                      <a:pt x="365" y="1"/>
                    </a:moveTo>
                    <a:cubicBezTo>
                      <a:pt x="211" y="1"/>
                      <a:pt x="56" y="71"/>
                      <a:pt x="1" y="230"/>
                    </a:cubicBezTo>
                    <a:cubicBezTo>
                      <a:pt x="1" y="243"/>
                      <a:pt x="17" y="256"/>
                      <a:pt x="30" y="256"/>
                    </a:cubicBezTo>
                    <a:cubicBezTo>
                      <a:pt x="82" y="217"/>
                      <a:pt x="137" y="162"/>
                      <a:pt x="192" y="123"/>
                    </a:cubicBezTo>
                    <a:cubicBezTo>
                      <a:pt x="260" y="94"/>
                      <a:pt x="325" y="81"/>
                      <a:pt x="393" y="81"/>
                    </a:cubicBezTo>
                    <a:cubicBezTo>
                      <a:pt x="435" y="136"/>
                      <a:pt x="461" y="175"/>
                      <a:pt x="461" y="243"/>
                    </a:cubicBezTo>
                    <a:cubicBezTo>
                      <a:pt x="448" y="298"/>
                      <a:pt x="422" y="366"/>
                      <a:pt x="380" y="418"/>
                    </a:cubicBezTo>
                    <a:cubicBezTo>
                      <a:pt x="341" y="447"/>
                      <a:pt x="299" y="460"/>
                      <a:pt x="260" y="486"/>
                    </a:cubicBezTo>
                    <a:cubicBezTo>
                      <a:pt x="244" y="486"/>
                      <a:pt x="244" y="499"/>
                      <a:pt x="260" y="499"/>
                    </a:cubicBezTo>
                    <a:cubicBezTo>
                      <a:pt x="276" y="504"/>
                      <a:pt x="292" y="506"/>
                      <a:pt x="308" y="506"/>
                    </a:cubicBezTo>
                    <a:cubicBezTo>
                      <a:pt x="470" y="506"/>
                      <a:pt x="578" y="259"/>
                      <a:pt x="516" y="123"/>
                    </a:cubicBezTo>
                    <a:lnTo>
                      <a:pt x="516" y="123"/>
                    </a:lnTo>
                    <a:cubicBezTo>
                      <a:pt x="623" y="162"/>
                      <a:pt x="717" y="256"/>
                      <a:pt x="717" y="392"/>
                    </a:cubicBezTo>
                    <a:cubicBezTo>
                      <a:pt x="813" y="151"/>
                      <a:pt x="590" y="1"/>
                      <a:pt x="365" y="1"/>
                    </a:cubicBezTo>
                    <a:close/>
                  </a:path>
                </a:pathLst>
              </a:custGeom>
              <a:solidFill>
                <a:srgbClr val="9E5147"/>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87" name="Google Shape;3525;p77"/>
              <p:cNvSpPr/>
              <p:nvPr/>
            </p:nvSpPr>
            <p:spPr>
              <a:xfrm>
                <a:off x="4657248" y="3154234"/>
                <a:ext cx="639997" cy="385332"/>
              </a:xfrm>
              <a:custGeom>
                <a:avLst/>
                <a:gdLst/>
                <a:ahLst/>
                <a:cxnLst/>
                <a:rect l="l" t="t" r="r" b="b"/>
                <a:pathLst>
                  <a:path w="4320" h="2601" extrusionOk="0">
                    <a:moveTo>
                      <a:pt x="2155" y="1"/>
                    </a:moveTo>
                    <a:cubicBezTo>
                      <a:pt x="1465" y="1"/>
                      <a:pt x="882" y="206"/>
                      <a:pt x="513" y="733"/>
                    </a:cubicBezTo>
                    <a:cubicBezTo>
                      <a:pt x="1" y="1449"/>
                      <a:pt x="283" y="2544"/>
                      <a:pt x="283" y="2544"/>
                    </a:cubicBezTo>
                    <a:cubicBezTo>
                      <a:pt x="393" y="1274"/>
                      <a:pt x="782" y="1125"/>
                      <a:pt x="892" y="1005"/>
                    </a:cubicBezTo>
                    <a:cubicBezTo>
                      <a:pt x="1248" y="1149"/>
                      <a:pt x="1624" y="1220"/>
                      <a:pt x="2001" y="1220"/>
                    </a:cubicBezTo>
                    <a:cubicBezTo>
                      <a:pt x="2394" y="1220"/>
                      <a:pt x="2787" y="1143"/>
                      <a:pt x="3160" y="992"/>
                    </a:cubicBezTo>
                    <a:lnTo>
                      <a:pt x="3241" y="963"/>
                    </a:lnTo>
                    <a:cubicBezTo>
                      <a:pt x="3455" y="1598"/>
                      <a:pt x="3821" y="1909"/>
                      <a:pt x="3821" y="1909"/>
                    </a:cubicBezTo>
                    <a:cubicBezTo>
                      <a:pt x="3847" y="2045"/>
                      <a:pt x="3834" y="2489"/>
                      <a:pt x="3902" y="2583"/>
                    </a:cubicBezTo>
                    <a:cubicBezTo>
                      <a:pt x="3909" y="2594"/>
                      <a:pt x="3919" y="2600"/>
                      <a:pt x="3931" y="2600"/>
                    </a:cubicBezTo>
                    <a:cubicBezTo>
                      <a:pt x="4018" y="2600"/>
                      <a:pt x="4221" y="2320"/>
                      <a:pt x="4281" y="1883"/>
                    </a:cubicBezTo>
                    <a:cubicBezTo>
                      <a:pt x="4320" y="720"/>
                      <a:pt x="3591" y="195"/>
                      <a:pt x="2917" y="72"/>
                    </a:cubicBezTo>
                    <a:cubicBezTo>
                      <a:pt x="2653" y="26"/>
                      <a:pt x="2397" y="1"/>
                      <a:pt x="2155"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3526;p77"/>
              <p:cNvSpPr/>
              <p:nvPr/>
            </p:nvSpPr>
            <p:spPr>
              <a:xfrm>
                <a:off x="5247174" y="3252456"/>
                <a:ext cx="65926" cy="33037"/>
              </a:xfrm>
              <a:custGeom>
                <a:avLst/>
                <a:gdLst/>
                <a:ahLst/>
                <a:cxnLst/>
                <a:rect l="l" t="t" r="r" b="b"/>
                <a:pathLst>
                  <a:path w="445" h="223" extrusionOk="0">
                    <a:moveTo>
                      <a:pt x="332" y="1"/>
                    </a:moveTo>
                    <a:cubicBezTo>
                      <a:pt x="215" y="1"/>
                      <a:pt x="52" y="85"/>
                      <a:pt x="14" y="151"/>
                    </a:cubicBezTo>
                    <a:cubicBezTo>
                      <a:pt x="14" y="167"/>
                      <a:pt x="1" y="193"/>
                      <a:pt x="14" y="206"/>
                    </a:cubicBezTo>
                    <a:cubicBezTo>
                      <a:pt x="20" y="218"/>
                      <a:pt x="29" y="223"/>
                      <a:pt x="40" y="223"/>
                    </a:cubicBezTo>
                    <a:cubicBezTo>
                      <a:pt x="79" y="223"/>
                      <a:pt x="140" y="163"/>
                      <a:pt x="150" y="151"/>
                    </a:cubicBezTo>
                    <a:cubicBezTo>
                      <a:pt x="208" y="118"/>
                      <a:pt x="321" y="64"/>
                      <a:pt x="403" y="64"/>
                    </a:cubicBezTo>
                    <a:cubicBezTo>
                      <a:pt x="418" y="64"/>
                      <a:pt x="432" y="66"/>
                      <a:pt x="445" y="70"/>
                    </a:cubicBezTo>
                    <a:lnTo>
                      <a:pt x="445" y="57"/>
                    </a:lnTo>
                    <a:cubicBezTo>
                      <a:pt x="425" y="17"/>
                      <a:pt x="383" y="1"/>
                      <a:pt x="332" y="1"/>
                    </a:cubicBezTo>
                    <a:close/>
                  </a:path>
                </a:pathLst>
              </a:custGeom>
              <a:solidFill>
                <a:srgbClr val="1D1D1B"/>
              </a:solidFill>
              <a:ln>
                <a:noFill/>
              </a:ln>
            </p:spPr>
            <p:txBody>
              <a:bodyPr spcFirstLastPara="1" wrap="square" lIns="91425" tIns="91425" rIns="91425" bIns="91425" anchor="ctr"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a:ea typeface="+mn-ea"/>
                  <a:cs typeface="+mn-cs"/>
                </a:endParaRPr>
              </a:p>
            </p:txBody>
          </p:sp>
        </p:grpSp>
        <p:sp>
          <p:nvSpPr>
            <p:cNvPr id="4" name="Oval 3"/>
            <p:cNvSpPr/>
            <p:nvPr/>
          </p:nvSpPr>
          <p:spPr>
            <a:xfrm>
              <a:off x="4388480" y="3329838"/>
              <a:ext cx="3027374" cy="1758844"/>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TỪ LOẠI</a:t>
              </a:r>
            </a:p>
          </p:txBody>
        </p:sp>
      </p:grpSp>
      <p:sp>
        <p:nvSpPr>
          <p:cNvPr id="45" name="Rounded Rectangle 42">
            <a:extLst>
              <a:ext uri="{FF2B5EF4-FFF2-40B4-BE49-F238E27FC236}">
                <a16:creationId xmlns:a16="http://schemas.microsoft.com/office/drawing/2014/main" id="{BFFDF6C3-FF5C-4BB3-9194-265DF7B6D94B}"/>
              </a:ext>
            </a:extLst>
          </p:cNvPr>
          <p:cNvSpPr/>
          <p:nvPr/>
        </p:nvSpPr>
        <p:spPr>
          <a:xfrm>
            <a:off x="4326000" y="5370037"/>
            <a:ext cx="3161965" cy="12300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672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fade">
                                      <p:cBhvr>
                                        <p:cTn id="29" dur="500"/>
                                        <p:tgtEl>
                                          <p:spTgt spid="9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a:extLst>
              <a:ext uri="{FF2B5EF4-FFF2-40B4-BE49-F238E27FC236}">
                <a16:creationId xmlns:a16="http://schemas.microsoft.com/office/drawing/2014/main" id="{92642FC6-58FD-45D3-80C5-3865F8CEACFE}"/>
              </a:ext>
            </a:extLst>
          </p:cNvPr>
          <p:cNvSpPr txBox="1">
            <a:spLocks noChangeArrowheads="1"/>
          </p:cNvSpPr>
          <p:nvPr/>
        </p:nvSpPr>
        <p:spPr bwMode="auto">
          <a:xfrm>
            <a:off x="2209800" y="4343401"/>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07" name="AutoShape 7">
            <a:extLst>
              <a:ext uri="{FF2B5EF4-FFF2-40B4-BE49-F238E27FC236}">
                <a16:creationId xmlns:a16="http://schemas.microsoft.com/office/drawing/2014/main" id="{A01D7774-D6CC-4335-A176-D0304514F9EF}"/>
              </a:ext>
            </a:extLst>
          </p:cNvPr>
          <p:cNvSpPr>
            <a:spLocks noChangeArrowheads="1"/>
          </p:cNvSpPr>
          <p:nvPr/>
        </p:nvSpPr>
        <p:spPr bwMode="auto">
          <a:xfrm>
            <a:off x="2133600" y="3200401"/>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08" name="AutoShape 8">
            <a:extLst>
              <a:ext uri="{FF2B5EF4-FFF2-40B4-BE49-F238E27FC236}">
                <a16:creationId xmlns:a16="http://schemas.microsoft.com/office/drawing/2014/main" id="{A14047B0-9271-4A23-9808-ADD3C9F04E06}"/>
              </a:ext>
            </a:extLst>
          </p:cNvPr>
          <p:cNvSpPr>
            <a:spLocks noChangeArrowheads="1"/>
          </p:cNvSpPr>
          <p:nvPr/>
        </p:nvSpPr>
        <p:spPr bwMode="auto">
          <a:xfrm>
            <a:off x="8601076" y="5095876"/>
            <a:ext cx="428625" cy="409575"/>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09" name="AutoShape 9">
            <a:extLst>
              <a:ext uri="{FF2B5EF4-FFF2-40B4-BE49-F238E27FC236}">
                <a16:creationId xmlns:a16="http://schemas.microsoft.com/office/drawing/2014/main" id="{0661C9DC-3923-4985-86C6-E9480078F1F4}"/>
              </a:ext>
            </a:extLst>
          </p:cNvPr>
          <p:cNvSpPr>
            <a:spLocks noChangeArrowheads="1"/>
          </p:cNvSpPr>
          <p:nvPr/>
        </p:nvSpPr>
        <p:spPr bwMode="auto">
          <a:xfrm>
            <a:off x="10282238" y="1828800"/>
            <a:ext cx="385762"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0" name="AutoShape 10">
            <a:extLst>
              <a:ext uri="{FF2B5EF4-FFF2-40B4-BE49-F238E27FC236}">
                <a16:creationId xmlns:a16="http://schemas.microsoft.com/office/drawing/2014/main" id="{02B42D12-5D5E-4B1A-8EFC-E7FD9F129A33}"/>
              </a:ext>
            </a:extLst>
          </p:cNvPr>
          <p:cNvSpPr>
            <a:spLocks noChangeArrowheads="1"/>
          </p:cNvSpPr>
          <p:nvPr/>
        </p:nvSpPr>
        <p:spPr bwMode="auto">
          <a:xfrm>
            <a:off x="4876801" y="5410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1" name="AutoShape 11">
            <a:extLst>
              <a:ext uri="{FF2B5EF4-FFF2-40B4-BE49-F238E27FC236}">
                <a16:creationId xmlns:a16="http://schemas.microsoft.com/office/drawing/2014/main" id="{CD371F96-7CD9-4998-A99A-2CD88088DC3D}"/>
              </a:ext>
            </a:extLst>
          </p:cNvPr>
          <p:cNvSpPr>
            <a:spLocks noChangeArrowheads="1"/>
          </p:cNvSpPr>
          <p:nvPr/>
        </p:nvSpPr>
        <p:spPr bwMode="auto">
          <a:xfrm>
            <a:off x="9744076" y="4029075"/>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2" name="AutoShape 12">
            <a:extLst>
              <a:ext uri="{FF2B5EF4-FFF2-40B4-BE49-F238E27FC236}">
                <a16:creationId xmlns:a16="http://schemas.microsoft.com/office/drawing/2014/main" id="{9998015A-E23F-4F17-BFA8-87035E1ADFBE}"/>
              </a:ext>
            </a:extLst>
          </p:cNvPr>
          <p:cNvSpPr>
            <a:spLocks noChangeArrowheads="1"/>
          </p:cNvSpPr>
          <p:nvPr/>
        </p:nvSpPr>
        <p:spPr bwMode="auto">
          <a:xfrm>
            <a:off x="1524001" y="4024313"/>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3" name="AutoShape 13">
            <a:extLst>
              <a:ext uri="{FF2B5EF4-FFF2-40B4-BE49-F238E27FC236}">
                <a16:creationId xmlns:a16="http://schemas.microsoft.com/office/drawing/2014/main" id="{D459BED4-1FA5-48AF-AAAD-36EDCDB62D95}"/>
              </a:ext>
            </a:extLst>
          </p:cNvPr>
          <p:cNvSpPr>
            <a:spLocks noChangeArrowheads="1"/>
          </p:cNvSpPr>
          <p:nvPr/>
        </p:nvSpPr>
        <p:spPr bwMode="auto">
          <a:xfrm>
            <a:off x="1608139" y="5502276"/>
            <a:ext cx="403225"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4" name="AutoShape 14">
            <a:extLst>
              <a:ext uri="{FF2B5EF4-FFF2-40B4-BE49-F238E27FC236}">
                <a16:creationId xmlns:a16="http://schemas.microsoft.com/office/drawing/2014/main" id="{94649F8A-7EC7-44F0-B448-0F0D4EDC0F4D}"/>
              </a:ext>
            </a:extLst>
          </p:cNvPr>
          <p:cNvSpPr>
            <a:spLocks noChangeArrowheads="1"/>
          </p:cNvSpPr>
          <p:nvPr/>
        </p:nvSpPr>
        <p:spPr bwMode="auto">
          <a:xfrm>
            <a:off x="2200275" y="4638675"/>
            <a:ext cx="609600" cy="685800"/>
          </a:xfrm>
          <a:prstGeom prst="star5">
            <a:avLst/>
          </a:prstGeom>
          <a:gradFill rotWithShape="1">
            <a:gsLst>
              <a:gs pos="0">
                <a:srgbClr val="1907FD"/>
              </a:gs>
              <a:gs pos="100000">
                <a:schemeClr val="bg1"/>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5" name="AutoShape 15">
            <a:extLst>
              <a:ext uri="{FF2B5EF4-FFF2-40B4-BE49-F238E27FC236}">
                <a16:creationId xmlns:a16="http://schemas.microsoft.com/office/drawing/2014/main" id="{CEB626CF-EDCD-4F20-A244-3E554A834751}"/>
              </a:ext>
            </a:extLst>
          </p:cNvPr>
          <p:cNvSpPr>
            <a:spLocks noChangeArrowheads="1"/>
          </p:cNvSpPr>
          <p:nvPr/>
        </p:nvSpPr>
        <p:spPr bwMode="auto">
          <a:xfrm>
            <a:off x="7086600" y="5181600"/>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6" name="AutoShape 16">
            <a:extLst>
              <a:ext uri="{FF2B5EF4-FFF2-40B4-BE49-F238E27FC236}">
                <a16:creationId xmlns:a16="http://schemas.microsoft.com/office/drawing/2014/main" id="{AD6DB79B-1953-4250-8C86-3EAFF68A2E35}"/>
              </a:ext>
            </a:extLst>
          </p:cNvPr>
          <p:cNvSpPr>
            <a:spLocks noChangeArrowheads="1"/>
          </p:cNvSpPr>
          <p:nvPr/>
        </p:nvSpPr>
        <p:spPr bwMode="auto">
          <a:xfrm>
            <a:off x="9982200" y="5715000"/>
            <a:ext cx="685800" cy="609600"/>
          </a:xfrm>
          <a:prstGeom prst="star5">
            <a:avLst/>
          </a:prstGeom>
          <a:gradFill rotWithShape="1">
            <a:gsLst>
              <a:gs pos="0">
                <a:srgbClr val="FFFF00"/>
              </a:gs>
              <a:gs pos="100000">
                <a:srgbClr val="1907FD"/>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7" name="AutoShape 17">
            <a:extLst>
              <a:ext uri="{FF2B5EF4-FFF2-40B4-BE49-F238E27FC236}">
                <a16:creationId xmlns:a16="http://schemas.microsoft.com/office/drawing/2014/main" id="{4DD4E563-F2AD-40C9-B1DD-58E16CFE438B}"/>
              </a:ext>
            </a:extLst>
          </p:cNvPr>
          <p:cNvSpPr>
            <a:spLocks noChangeArrowheads="1"/>
          </p:cNvSpPr>
          <p:nvPr/>
        </p:nvSpPr>
        <p:spPr bwMode="auto">
          <a:xfrm>
            <a:off x="9439275" y="371475"/>
            <a:ext cx="609600" cy="685800"/>
          </a:xfrm>
          <a:prstGeom prst="star5">
            <a:avLst/>
          </a:prstGeom>
          <a:gradFill rotWithShape="1">
            <a:gsLst>
              <a:gs pos="0">
                <a:srgbClr val="1907FD"/>
              </a:gs>
              <a:gs pos="100000">
                <a:schemeClr val="bg1"/>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8" name="AutoShape 18">
            <a:extLst>
              <a:ext uri="{FF2B5EF4-FFF2-40B4-BE49-F238E27FC236}">
                <a16:creationId xmlns:a16="http://schemas.microsoft.com/office/drawing/2014/main" id="{8F582D47-96F5-4606-BF8A-5B7BA34FA746}"/>
              </a:ext>
            </a:extLst>
          </p:cNvPr>
          <p:cNvSpPr>
            <a:spLocks noChangeArrowheads="1"/>
          </p:cNvSpPr>
          <p:nvPr/>
        </p:nvSpPr>
        <p:spPr bwMode="auto">
          <a:xfrm>
            <a:off x="3684588" y="0"/>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19" name="AutoShape 19">
            <a:extLst>
              <a:ext uri="{FF2B5EF4-FFF2-40B4-BE49-F238E27FC236}">
                <a16:creationId xmlns:a16="http://schemas.microsoft.com/office/drawing/2014/main" id="{C0D25FB4-A1E0-486D-8D1C-23ECF6EBC041}"/>
              </a:ext>
            </a:extLst>
          </p:cNvPr>
          <p:cNvSpPr>
            <a:spLocks noChangeArrowheads="1"/>
          </p:cNvSpPr>
          <p:nvPr/>
        </p:nvSpPr>
        <p:spPr bwMode="auto">
          <a:xfrm>
            <a:off x="6248401" y="1752601"/>
            <a:ext cx="403225"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0" name="AutoShape 20">
            <a:extLst>
              <a:ext uri="{FF2B5EF4-FFF2-40B4-BE49-F238E27FC236}">
                <a16:creationId xmlns:a16="http://schemas.microsoft.com/office/drawing/2014/main" id="{36BA5679-717E-4AFA-AADF-D6951B25E8E6}"/>
              </a:ext>
            </a:extLst>
          </p:cNvPr>
          <p:cNvSpPr>
            <a:spLocks noChangeArrowheads="1"/>
          </p:cNvSpPr>
          <p:nvPr/>
        </p:nvSpPr>
        <p:spPr bwMode="auto">
          <a:xfrm>
            <a:off x="2886076" y="5934075"/>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1" name="AutoShape 21">
            <a:extLst>
              <a:ext uri="{FF2B5EF4-FFF2-40B4-BE49-F238E27FC236}">
                <a16:creationId xmlns:a16="http://schemas.microsoft.com/office/drawing/2014/main" id="{4113FEF8-8B41-48CA-8553-1452D517A2EA}"/>
              </a:ext>
            </a:extLst>
          </p:cNvPr>
          <p:cNvSpPr>
            <a:spLocks noChangeArrowheads="1"/>
          </p:cNvSpPr>
          <p:nvPr/>
        </p:nvSpPr>
        <p:spPr bwMode="auto">
          <a:xfrm>
            <a:off x="1524000" y="1600200"/>
            <a:ext cx="685800" cy="609600"/>
          </a:xfrm>
          <a:prstGeom prst="star5">
            <a:avLst/>
          </a:prstGeom>
          <a:gradFill rotWithShape="1">
            <a:gsLst>
              <a:gs pos="0">
                <a:srgbClr val="FFFF00"/>
              </a:gs>
              <a:gs pos="100000">
                <a:srgbClr val="1907FD"/>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2" name="AutoShape 22">
            <a:extLst>
              <a:ext uri="{FF2B5EF4-FFF2-40B4-BE49-F238E27FC236}">
                <a16:creationId xmlns:a16="http://schemas.microsoft.com/office/drawing/2014/main" id="{A1415E53-892D-4B37-B86E-FE6BA6C6B84E}"/>
              </a:ext>
            </a:extLst>
          </p:cNvPr>
          <p:cNvSpPr>
            <a:spLocks noChangeArrowheads="1"/>
          </p:cNvSpPr>
          <p:nvPr/>
        </p:nvSpPr>
        <p:spPr bwMode="auto">
          <a:xfrm>
            <a:off x="7077076" y="219075"/>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3" name="AutoShape 23">
            <a:extLst>
              <a:ext uri="{FF2B5EF4-FFF2-40B4-BE49-F238E27FC236}">
                <a16:creationId xmlns:a16="http://schemas.microsoft.com/office/drawing/2014/main" id="{229DF42F-97D5-4E93-B1C8-BFDDFFBF6517}"/>
              </a:ext>
            </a:extLst>
          </p:cNvPr>
          <p:cNvSpPr>
            <a:spLocks noChangeArrowheads="1"/>
          </p:cNvSpPr>
          <p:nvPr/>
        </p:nvSpPr>
        <p:spPr bwMode="auto">
          <a:xfrm>
            <a:off x="5562601" y="16764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4" name="AutoShape 24">
            <a:extLst>
              <a:ext uri="{FF2B5EF4-FFF2-40B4-BE49-F238E27FC236}">
                <a16:creationId xmlns:a16="http://schemas.microsoft.com/office/drawing/2014/main" id="{62BCDAB8-D6A4-47CD-B16D-B32517EEA13C}"/>
              </a:ext>
            </a:extLst>
          </p:cNvPr>
          <p:cNvSpPr>
            <a:spLocks noChangeArrowheads="1"/>
          </p:cNvSpPr>
          <p:nvPr/>
        </p:nvSpPr>
        <p:spPr bwMode="auto">
          <a:xfrm>
            <a:off x="7848601" y="49530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5" name="AutoShape 25">
            <a:extLst>
              <a:ext uri="{FF2B5EF4-FFF2-40B4-BE49-F238E27FC236}">
                <a16:creationId xmlns:a16="http://schemas.microsoft.com/office/drawing/2014/main" id="{F3B79D40-BA24-4764-A023-83542774E7FB}"/>
              </a:ext>
            </a:extLst>
          </p:cNvPr>
          <p:cNvSpPr>
            <a:spLocks noChangeArrowheads="1"/>
          </p:cNvSpPr>
          <p:nvPr/>
        </p:nvSpPr>
        <p:spPr bwMode="auto">
          <a:xfrm>
            <a:off x="9820276" y="5172076"/>
            <a:ext cx="403225"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6" name="AutoShape 26">
            <a:extLst>
              <a:ext uri="{FF2B5EF4-FFF2-40B4-BE49-F238E27FC236}">
                <a16:creationId xmlns:a16="http://schemas.microsoft.com/office/drawing/2014/main" id="{2F2FC5B4-7B60-4742-A169-407E313ED1A9}"/>
              </a:ext>
            </a:extLst>
          </p:cNvPr>
          <p:cNvSpPr>
            <a:spLocks noChangeArrowheads="1"/>
          </p:cNvSpPr>
          <p:nvPr/>
        </p:nvSpPr>
        <p:spPr bwMode="auto">
          <a:xfrm>
            <a:off x="3200400" y="5410200"/>
            <a:ext cx="685800" cy="609600"/>
          </a:xfrm>
          <a:prstGeom prst="star5">
            <a:avLst/>
          </a:prstGeom>
          <a:gradFill rotWithShape="1">
            <a:gsLst>
              <a:gs pos="0">
                <a:srgbClr val="FFFF00"/>
              </a:gs>
              <a:gs pos="100000">
                <a:srgbClr val="1907FD"/>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7" name="AutoShape 27">
            <a:extLst>
              <a:ext uri="{FF2B5EF4-FFF2-40B4-BE49-F238E27FC236}">
                <a16:creationId xmlns:a16="http://schemas.microsoft.com/office/drawing/2014/main" id="{C2363BA3-5024-4A81-B819-30F9E2D13DA9}"/>
              </a:ext>
            </a:extLst>
          </p:cNvPr>
          <p:cNvSpPr>
            <a:spLocks noChangeArrowheads="1"/>
          </p:cNvSpPr>
          <p:nvPr/>
        </p:nvSpPr>
        <p:spPr bwMode="auto">
          <a:xfrm>
            <a:off x="9372600" y="1143000"/>
            <a:ext cx="685800" cy="609600"/>
          </a:xfrm>
          <a:prstGeom prst="star5">
            <a:avLst/>
          </a:prstGeom>
          <a:gradFill rotWithShape="1">
            <a:gsLst>
              <a:gs pos="0">
                <a:srgbClr val="FFFF00"/>
              </a:gs>
              <a:gs pos="100000">
                <a:srgbClr val="1907FD"/>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8" name="AutoShape 28">
            <a:extLst>
              <a:ext uri="{FF2B5EF4-FFF2-40B4-BE49-F238E27FC236}">
                <a16:creationId xmlns:a16="http://schemas.microsoft.com/office/drawing/2014/main" id="{BF312F0F-DFD3-4EB9-8126-98AE76FD22C2}"/>
              </a:ext>
            </a:extLst>
          </p:cNvPr>
          <p:cNvSpPr>
            <a:spLocks noChangeArrowheads="1"/>
          </p:cNvSpPr>
          <p:nvPr/>
        </p:nvSpPr>
        <p:spPr bwMode="auto">
          <a:xfrm>
            <a:off x="1828800" y="381000"/>
            <a:ext cx="685800" cy="609600"/>
          </a:xfrm>
          <a:prstGeom prst="star5">
            <a:avLst/>
          </a:prstGeom>
          <a:gradFill rotWithShape="1">
            <a:gsLst>
              <a:gs pos="0">
                <a:srgbClr val="FFFF00"/>
              </a:gs>
              <a:gs pos="100000">
                <a:srgbClr val="1907FD"/>
              </a:gs>
            </a:gsLst>
            <a:path path="shape">
              <a:fillToRect l="50000" t="50000" r="50000" b="50000"/>
            </a:path>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Title 31">
            <a:extLst>
              <a:ext uri="{FF2B5EF4-FFF2-40B4-BE49-F238E27FC236}">
                <a16:creationId xmlns:a16="http://schemas.microsoft.com/office/drawing/2014/main" id="{4A66E9BC-A71D-4E4F-A758-A5C0416C4EB5}"/>
              </a:ext>
            </a:extLst>
          </p:cNvPr>
          <p:cNvSpPr>
            <a:spLocks noGrp="1"/>
          </p:cNvSpPr>
          <p:nvPr>
            <p:ph type="ctrTitle"/>
          </p:nvPr>
        </p:nvSpPr>
        <p:spPr>
          <a:xfrm>
            <a:off x="1752600" y="960438"/>
            <a:ext cx="8610600" cy="8318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a:spAutoFit/>
          </a:bodyPr>
          <a:lstStyle/>
          <a:p>
            <a:pPr>
              <a:defRPr/>
            </a:pPr>
            <a:r>
              <a:rPr lang="en-US" sz="4800" kern="10" dirty="0" err="1">
                <a:ln w="9525">
                  <a:round/>
                  <a:headEnd/>
                  <a:tailEnd/>
                </a:ln>
                <a:solidFill>
                  <a:srgbClr val="FF0000"/>
                </a:solidFill>
                <a:effectLst>
                  <a:outerShdw blurRad="38100" dist="38100" dir="2700000" algn="tl">
                    <a:srgbClr val="000000">
                      <a:alpha val="43137"/>
                    </a:srgbClr>
                  </a:outerShdw>
                </a:effectLst>
                <a:cs typeface="Times New Roman" pitchFamily="18" charset="0"/>
              </a:rPr>
              <a:t>Tiết</a:t>
            </a:r>
            <a:r>
              <a:rPr lang="en-US" sz="4800" kern="10" dirty="0">
                <a:ln w="9525">
                  <a:round/>
                  <a:headEnd/>
                  <a:tailEnd/>
                </a:ln>
                <a:solidFill>
                  <a:srgbClr val="FF0000"/>
                </a:solidFill>
                <a:effectLst>
                  <a:outerShdw blurRad="38100" dist="38100" dir="2700000" algn="tl">
                    <a:srgbClr val="000000">
                      <a:alpha val="43137"/>
                    </a:srgbClr>
                  </a:outerShdw>
                </a:effectLst>
                <a:cs typeface="Times New Roman" pitchFamily="18" charset="0"/>
              </a:rPr>
              <a:t> </a:t>
            </a:r>
            <a:r>
              <a:rPr lang="en-US" sz="4800" kern="10" dirty="0" err="1">
                <a:ln w="9525">
                  <a:round/>
                  <a:headEnd/>
                  <a:tailEnd/>
                </a:ln>
                <a:solidFill>
                  <a:srgbClr val="FF0000"/>
                </a:solidFill>
                <a:effectLst>
                  <a:outerShdw blurRad="38100" dist="38100" dir="2700000" algn="tl">
                    <a:srgbClr val="000000">
                      <a:alpha val="43137"/>
                    </a:srgbClr>
                  </a:outerShdw>
                </a:effectLst>
                <a:cs typeface="Times New Roman" pitchFamily="18" charset="0"/>
              </a:rPr>
              <a:t>học</a:t>
            </a:r>
            <a:r>
              <a:rPr lang="en-US" sz="4800" kern="10" dirty="0">
                <a:ln w="9525">
                  <a:round/>
                  <a:headEnd/>
                  <a:tailEnd/>
                </a:ln>
                <a:solidFill>
                  <a:srgbClr val="FF0000"/>
                </a:solidFill>
                <a:effectLst>
                  <a:outerShdw blurRad="38100" dist="38100" dir="2700000" algn="tl">
                    <a:srgbClr val="000000">
                      <a:alpha val="43137"/>
                    </a:srgbClr>
                  </a:outerShdw>
                </a:effectLst>
                <a:cs typeface="Times New Roman" pitchFamily="18" charset="0"/>
              </a:rPr>
              <a:t> </a:t>
            </a:r>
            <a:r>
              <a:rPr lang="en-US" sz="4800" kern="10" dirty="0" err="1">
                <a:ln w="9525">
                  <a:round/>
                  <a:headEnd/>
                  <a:tailEnd/>
                </a:ln>
                <a:solidFill>
                  <a:srgbClr val="FF0000"/>
                </a:solidFill>
                <a:effectLst>
                  <a:outerShdw blurRad="38100" dist="38100" dir="2700000" algn="tl">
                    <a:srgbClr val="000000">
                      <a:alpha val="43137"/>
                    </a:srgbClr>
                  </a:outerShdw>
                </a:effectLst>
                <a:cs typeface="Times New Roman" pitchFamily="18" charset="0"/>
              </a:rPr>
              <a:t>đến</a:t>
            </a:r>
            <a:r>
              <a:rPr lang="en-US" sz="4800" kern="10" dirty="0">
                <a:ln w="9525">
                  <a:round/>
                  <a:headEnd/>
                  <a:tailEnd/>
                </a:ln>
                <a:solidFill>
                  <a:srgbClr val="FF0000"/>
                </a:solidFill>
                <a:effectLst>
                  <a:outerShdw blurRad="38100" dist="38100" dir="2700000" algn="tl">
                    <a:srgbClr val="000000">
                      <a:alpha val="43137"/>
                    </a:srgbClr>
                  </a:outerShdw>
                </a:effectLst>
                <a:cs typeface="Times New Roman" pitchFamily="18" charset="0"/>
              </a:rPr>
              <a:t> </a:t>
            </a:r>
            <a:r>
              <a:rPr lang="en-US" sz="4800" kern="10" dirty="0" err="1">
                <a:ln w="9525">
                  <a:round/>
                  <a:headEnd/>
                  <a:tailEnd/>
                </a:ln>
                <a:solidFill>
                  <a:srgbClr val="FF0000"/>
                </a:solidFill>
                <a:effectLst>
                  <a:outerShdw blurRad="38100" dist="38100" dir="2700000" algn="tl">
                    <a:srgbClr val="000000">
                      <a:alpha val="43137"/>
                    </a:srgbClr>
                  </a:outerShdw>
                </a:effectLst>
                <a:cs typeface="Times New Roman" pitchFamily="18" charset="0"/>
              </a:rPr>
              <a:t>đây</a:t>
            </a:r>
            <a:r>
              <a:rPr lang="en-US" sz="4800" kern="10" dirty="0">
                <a:ln w="9525">
                  <a:round/>
                  <a:headEnd/>
                  <a:tailEnd/>
                </a:ln>
                <a:solidFill>
                  <a:srgbClr val="FF0000"/>
                </a:solidFill>
                <a:effectLst>
                  <a:outerShdw blurRad="38100" dist="38100" dir="2700000" algn="tl">
                    <a:srgbClr val="000000">
                      <a:alpha val="43137"/>
                    </a:srgbClr>
                  </a:outerShdw>
                </a:effectLst>
                <a:cs typeface="Times New Roman" pitchFamily="18" charset="0"/>
              </a:rPr>
              <a:t> </a:t>
            </a:r>
            <a:r>
              <a:rPr lang="en-US" sz="4800" kern="10" dirty="0" err="1">
                <a:ln w="9525">
                  <a:round/>
                  <a:headEnd/>
                  <a:tailEnd/>
                </a:ln>
                <a:solidFill>
                  <a:srgbClr val="FF0000"/>
                </a:solidFill>
                <a:effectLst>
                  <a:outerShdw blurRad="38100" dist="38100" dir="2700000" algn="tl">
                    <a:srgbClr val="000000">
                      <a:alpha val="43137"/>
                    </a:srgbClr>
                  </a:outerShdw>
                </a:effectLst>
                <a:cs typeface="Times New Roman" pitchFamily="18" charset="0"/>
              </a:rPr>
              <a:t>kết</a:t>
            </a:r>
            <a:r>
              <a:rPr lang="en-US" sz="4800" kern="10" dirty="0">
                <a:ln w="9525">
                  <a:round/>
                  <a:headEnd/>
                  <a:tailEnd/>
                </a:ln>
                <a:solidFill>
                  <a:srgbClr val="FF0000"/>
                </a:solidFill>
                <a:effectLst>
                  <a:outerShdw blurRad="38100" dist="38100" dir="2700000" algn="tl">
                    <a:srgbClr val="000000">
                      <a:alpha val="43137"/>
                    </a:srgbClr>
                  </a:outerShdw>
                </a:effectLst>
                <a:cs typeface="Times New Roman" pitchFamily="18" charset="0"/>
              </a:rPr>
              <a:t> </a:t>
            </a:r>
            <a:r>
              <a:rPr lang="en-US" sz="4800" kern="10" dirty="0" err="1">
                <a:ln w="9525">
                  <a:round/>
                  <a:headEnd/>
                  <a:tailEnd/>
                </a:ln>
                <a:solidFill>
                  <a:srgbClr val="FF0000"/>
                </a:solidFill>
                <a:effectLst>
                  <a:outerShdw blurRad="38100" dist="38100" dir="2700000" algn="tl">
                    <a:srgbClr val="000000">
                      <a:alpha val="43137"/>
                    </a:srgbClr>
                  </a:outerShdw>
                </a:effectLst>
                <a:cs typeface="Times New Roman" pitchFamily="18" charset="0"/>
              </a:rPr>
              <a:t>thúc</a:t>
            </a:r>
            <a:r>
              <a:rPr lang="en-US" sz="4800" kern="10" dirty="0">
                <a:ln w="9525">
                  <a:round/>
                  <a:headEnd/>
                  <a:tailEnd/>
                </a:ln>
                <a:solidFill>
                  <a:srgbClr val="FF0000"/>
                </a:solidFill>
                <a:effectLst>
                  <a:outerShdw blurRad="38100" dist="38100" dir="2700000" algn="tl">
                    <a:srgbClr val="000000">
                      <a:alpha val="43137"/>
                    </a:srgbClr>
                  </a:outerShdw>
                </a:effectLst>
                <a:cs typeface="Times New Roman" pitchFamily="18" charset="0"/>
              </a:rPr>
              <a:t>.</a:t>
            </a:r>
            <a:endParaRPr lang="en-US" sz="4800" kern="10" dirty="0">
              <a:ln w="9525">
                <a:round/>
                <a:headEnd/>
                <a:tailEnd/>
              </a:ln>
              <a:solidFill>
                <a:srgbClr val="FF0000"/>
              </a:solidFill>
              <a:effectLst>
                <a:outerShdw blurRad="38100" dist="38100" dir="2700000" algn="tl">
                  <a:srgbClr val="000000">
                    <a:alpha val="43137"/>
                  </a:srgbClr>
                </a:outerShdw>
              </a:effectLst>
              <a:latin typeface=".VnTime"/>
            </a:endParaRPr>
          </a:p>
        </p:txBody>
      </p:sp>
      <p:grpSp>
        <p:nvGrpSpPr>
          <p:cNvPr id="2" name="Group 25">
            <a:extLst>
              <a:ext uri="{FF2B5EF4-FFF2-40B4-BE49-F238E27FC236}">
                <a16:creationId xmlns:a16="http://schemas.microsoft.com/office/drawing/2014/main" id="{3B9A5EFB-EDC3-4AB1-A8C3-0E0B680039A1}"/>
              </a:ext>
            </a:extLst>
          </p:cNvPr>
          <p:cNvGrpSpPr>
            <a:grpSpLocks/>
          </p:cNvGrpSpPr>
          <p:nvPr/>
        </p:nvGrpSpPr>
        <p:grpSpPr bwMode="auto">
          <a:xfrm>
            <a:off x="4419600" y="4572001"/>
            <a:ext cx="2895600" cy="658813"/>
            <a:chOff x="4" y="3714"/>
            <a:chExt cx="3122" cy="650"/>
          </a:xfrm>
        </p:grpSpPr>
        <p:pic>
          <p:nvPicPr>
            <p:cNvPr id="21533" name="Picture 26" descr="ag00373_">
              <a:extLst>
                <a:ext uri="{FF2B5EF4-FFF2-40B4-BE49-F238E27FC236}">
                  <a16:creationId xmlns:a16="http://schemas.microsoft.com/office/drawing/2014/main" id="{83FD5BAF-54EE-4FB4-A0EB-C3F208566DC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808061">
              <a:off x="820" y="3753"/>
              <a:ext cx="630"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27" descr="ag00373_">
              <a:extLst>
                <a:ext uri="{FF2B5EF4-FFF2-40B4-BE49-F238E27FC236}">
                  <a16:creationId xmlns:a16="http://schemas.microsoft.com/office/drawing/2014/main" id="{A46E69DC-33F6-4443-95EB-E29FC06A7B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32" y="3737"/>
              <a:ext cx="630"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28" descr="ag00373_">
              <a:extLst>
                <a:ext uri="{FF2B5EF4-FFF2-40B4-BE49-F238E27FC236}">
                  <a16:creationId xmlns:a16="http://schemas.microsoft.com/office/drawing/2014/main" id="{92A5CC2B-E539-4D35-A107-0D78C622A55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808061">
              <a:off x="4" y="3729"/>
              <a:ext cx="631"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29" descr="ag00373_">
              <a:extLst>
                <a:ext uri="{FF2B5EF4-FFF2-40B4-BE49-F238E27FC236}">
                  <a16:creationId xmlns:a16="http://schemas.microsoft.com/office/drawing/2014/main" id="{E61BEF46-8C0C-4CBB-9BAE-486FF67B44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96" y="3714"/>
              <a:ext cx="630"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31" name="Picture 24" descr="IND_003">
            <a:extLst>
              <a:ext uri="{FF2B5EF4-FFF2-40B4-BE49-F238E27FC236}">
                <a16:creationId xmlns:a16="http://schemas.microsoft.com/office/drawing/2014/main" id="{4F20C24A-CC84-41A6-BEDD-9EA9D48EFDD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5715000"/>
            <a:ext cx="350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31">
            <a:extLst>
              <a:ext uri="{FF2B5EF4-FFF2-40B4-BE49-F238E27FC236}">
                <a16:creationId xmlns:a16="http://schemas.microsoft.com/office/drawing/2014/main" id="{5E1EAAA8-36DD-42F0-9190-8252B0CCFC88}"/>
              </a:ext>
            </a:extLst>
          </p:cNvPr>
          <p:cNvSpPr txBox="1">
            <a:spLocks/>
          </p:cNvSpPr>
          <p:nvPr/>
        </p:nvSpPr>
        <p:spPr bwMode="auto">
          <a:xfrm>
            <a:off x="1790700" y="2362200"/>
            <a:ext cx="8610600" cy="1785104"/>
          </a:xfrm>
          <a:prstGeom prst="rect">
            <a:avLst/>
          </a:prstGeom>
          <a:noFill/>
          <a:ln w="9525" cap="flat" cmpd="sng" algn="ctr">
            <a:noFill/>
            <a:prstDash val="solid"/>
            <a:miter lim="800000"/>
            <a:headEnd/>
            <a:tailEnd/>
          </a:ln>
        </p:spPr>
        <p:style>
          <a:lnRef idx="1">
            <a:schemeClr val="accent4"/>
          </a:lnRef>
          <a:fillRef idx="2">
            <a:schemeClr val="accent4"/>
          </a:fillRef>
          <a:effectRef idx="1">
            <a:schemeClr val="accent4"/>
          </a:effectRef>
          <a:fontRef idx="minor">
            <a:schemeClr val="dk1"/>
          </a:fontRef>
        </p:style>
        <p:txBody>
          <a:bodyPr lIns="0" tIns="0" rIns="18288" bIns="0" anchor="b">
            <a:spAutoFit/>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Chúc</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quý</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thầy</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cô</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giáo</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mạnh</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khỏe</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hạnh</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phúc</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thành</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công</a:t>
            </a:r>
            <a:endPar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và</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các</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em</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học</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sinh</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chăm</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ngoan</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học</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r>
              <a:rPr kumimoji="0" lang="en-US" sz="3600" b="1" i="0" u="none" strike="noStrike" kern="10" cap="none" spc="0" normalizeH="0" baseline="0" noProof="0" dirty="0" err="1">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giỏi</a:t>
            </a:r>
            <a:r>
              <a:rPr kumimoji="0" lang="en-US" sz="3600" b="1" i="0" u="none" strike="noStrike" kern="10" cap="none" spc="0" normalizeH="0" baseline="0" noProof="0" dirty="0">
                <a:ln w="9525">
                  <a:round/>
                  <a:headEnd/>
                  <a:tailEnd/>
                </a:ln>
                <a:solidFill>
                  <a:srgbClr val="FF33CC"/>
                </a:solidFill>
                <a:effectLst>
                  <a:outerShdw blurRad="38100" dist="25400" dir="5400000" algn="tl" rotWithShape="0">
                    <a:srgbClr val="000000">
                      <a:alpha val="43000"/>
                    </a:srgbClr>
                  </a:outerShdw>
                </a:effectLst>
                <a:uLnTx/>
                <a:uFillTx/>
                <a:latin typeface="Times New Roman"/>
                <a:ea typeface="+mn-ea"/>
                <a:cs typeface="Times New Roman" pitchFamily="18" charset="0"/>
              </a:rPr>
              <a:t>!</a:t>
            </a:r>
            <a:r>
              <a:rPr kumimoji="0" lang="en-US" sz="4400" b="1" i="0" u="none" strike="noStrike" kern="10" cap="none" spc="0" normalizeH="0" baseline="0" noProof="0" dirty="0">
                <a:ln w="9525">
                  <a:round/>
                  <a:headEnd/>
                  <a:tailEnd/>
                </a:ln>
                <a:solidFill>
                  <a:srgbClr val="FFFF00"/>
                </a:solidFill>
                <a:effectLst>
                  <a:outerShdw blurRad="38100" dist="25400" dir="5400000" algn="tl" rotWithShape="0">
                    <a:srgbClr val="000000">
                      <a:alpha val="43000"/>
                    </a:srgbClr>
                  </a:outerShdw>
                </a:effectLst>
                <a:uLnTx/>
                <a:uFillTx/>
                <a:latin typeface="Times New Roman"/>
                <a:ea typeface="+mn-ea"/>
                <a:cs typeface="Times New Roman" pitchFamily="18" charset="0"/>
              </a:rPr>
              <a:t> </a:t>
            </a:r>
            <a:endParaRPr kumimoji="0" lang="en-US" sz="4400" b="1" i="0" u="none" strike="noStrike" kern="10" cap="none" spc="0" normalizeH="0" baseline="0" noProof="0" dirty="0">
              <a:ln w="9525">
                <a:round/>
                <a:headEnd/>
                <a:tailEnd/>
              </a:ln>
              <a:solidFill>
                <a:srgbClr val="FFFF00"/>
              </a:solidFill>
              <a:effectLst>
                <a:outerShdw blurRad="38100" dist="25400" dir="5400000" algn="tl" rotWithShape="0">
                  <a:srgbClr val="000000">
                    <a:alpha val="43000"/>
                  </a:srgbClr>
                </a:outerShdw>
              </a:effectLst>
              <a:uLnTx/>
              <a:uFillTx/>
              <a:latin typeface=".VnTime"/>
              <a:ea typeface="+mn-ea"/>
              <a:cs typeface="+mn-cs"/>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25608"/>
                                        </p:tgtEl>
                                        <p:attrNameLst>
                                          <p:attrName>style.visibility</p:attrName>
                                        </p:attrNameLst>
                                      </p:cBhvr>
                                      <p:to>
                                        <p:strVal val="visible"/>
                                      </p:to>
                                    </p:set>
                                    <p:anim calcmode="lin" valueType="num">
                                      <p:cBhvr>
                                        <p:cTn id="7" dur="1000" fill="hold"/>
                                        <p:tgtEl>
                                          <p:spTgt spid="25608"/>
                                        </p:tgtEl>
                                        <p:attrNameLst>
                                          <p:attrName>ppt_w</p:attrName>
                                        </p:attrNameLst>
                                      </p:cBhvr>
                                      <p:tavLst>
                                        <p:tav tm="0">
                                          <p:val>
                                            <p:fltVal val="0"/>
                                          </p:val>
                                        </p:tav>
                                        <p:tav tm="100000">
                                          <p:val>
                                            <p:strVal val="#ppt_w"/>
                                          </p:val>
                                        </p:tav>
                                      </p:tavLst>
                                    </p:anim>
                                    <p:anim calcmode="lin" valueType="num">
                                      <p:cBhvr>
                                        <p:cTn id="8" dur="1000" fill="hold"/>
                                        <p:tgtEl>
                                          <p:spTgt spid="25608"/>
                                        </p:tgtEl>
                                        <p:attrNameLst>
                                          <p:attrName>ppt_h</p:attrName>
                                        </p:attrNameLst>
                                      </p:cBhvr>
                                      <p:tavLst>
                                        <p:tav tm="0">
                                          <p:val>
                                            <p:fltVal val="0"/>
                                          </p:val>
                                        </p:tav>
                                        <p:tav tm="100000">
                                          <p:val>
                                            <p:strVal val="#ppt_h"/>
                                          </p:val>
                                        </p:tav>
                                      </p:tavLst>
                                    </p:anim>
                                    <p:anim calcmode="lin" valueType="num">
                                      <p:cBhvr>
                                        <p:cTn id="9" dur="1000" fill="hold"/>
                                        <p:tgtEl>
                                          <p:spTgt spid="25608"/>
                                        </p:tgtEl>
                                        <p:attrNameLst>
                                          <p:attrName>ppt_x</p:attrName>
                                        </p:attrNameLst>
                                      </p:cBhvr>
                                      <p:tavLst>
                                        <p:tav tm="0">
                                          <p:val>
                                            <p:fltVal val="0.5"/>
                                          </p:val>
                                        </p:tav>
                                        <p:tav tm="100000">
                                          <p:val>
                                            <p:strVal val="#ppt_x"/>
                                          </p:val>
                                        </p:tav>
                                      </p:tavLst>
                                    </p:anim>
                                    <p:anim calcmode="lin" valueType="num">
                                      <p:cBhvr>
                                        <p:cTn id="10" dur="1000" fill="hold"/>
                                        <p:tgtEl>
                                          <p:spTgt spid="2560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25607"/>
                                        </p:tgtEl>
                                        <p:attrNameLst>
                                          <p:attrName>style.visibility</p:attrName>
                                        </p:attrNameLst>
                                      </p:cBhvr>
                                      <p:to>
                                        <p:strVal val="visible"/>
                                      </p:to>
                                    </p:set>
                                    <p:anim calcmode="lin" valueType="num">
                                      <p:cBhvr>
                                        <p:cTn id="13" dur="1000" fill="hold"/>
                                        <p:tgtEl>
                                          <p:spTgt spid="25607"/>
                                        </p:tgtEl>
                                        <p:attrNameLst>
                                          <p:attrName>ppt_w</p:attrName>
                                        </p:attrNameLst>
                                      </p:cBhvr>
                                      <p:tavLst>
                                        <p:tav tm="0">
                                          <p:val>
                                            <p:fltVal val="0"/>
                                          </p:val>
                                        </p:tav>
                                        <p:tav tm="100000">
                                          <p:val>
                                            <p:strVal val="#ppt_w"/>
                                          </p:val>
                                        </p:tav>
                                      </p:tavLst>
                                    </p:anim>
                                    <p:anim calcmode="lin" valueType="num">
                                      <p:cBhvr>
                                        <p:cTn id="14" dur="1000" fill="hold"/>
                                        <p:tgtEl>
                                          <p:spTgt spid="25607"/>
                                        </p:tgtEl>
                                        <p:attrNameLst>
                                          <p:attrName>ppt_h</p:attrName>
                                        </p:attrNameLst>
                                      </p:cBhvr>
                                      <p:tavLst>
                                        <p:tav tm="0">
                                          <p:val>
                                            <p:fltVal val="0"/>
                                          </p:val>
                                        </p:tav>
                                        <p:tav tm="100000">
                                          <p:val>
                                            <p:strVal val="#ppt_h"/>
                                          </p:val>
                                        </p:tav>
                                      </p:tavLst>
                                    </p:anim>
                                    <p:anim calcmode="lin" valueType="num">
                                      <p:cBhvr>
                                        <p:cTn id="15" dur="1000" fill="hold"/>
                                        <p:tgtEl>
                                          <p:spTgt spid="25607"/>
                                        </p:tgtEl>
                                        <p:attrNameLst>
                                          <p:attrName>ppt_x</p:attrName>
                                        </p:attrNameLst>
                                      </p:cBhvr>
                                      <p:tavLst>
                                        <p:tav tm="0">
                                          <p:val>
                                            <p:fltVal val="0.5"/>
                                          </p:val>
                                        </p:tav>
                                        <p:tav tm="100000">
                                          <p:val>
                                            <p:strVal val="#ppt_x"/>
                                          </p:val>
                                        </p:tav>
                                      </p:tavLst>
                                    </p:anim>
                                    <p:anim calcmode="lin" valueType="num">
                                      <p:cBhvr>
                                        <p:cTn id="16" dur="1000" fill="hold"/>
                                        <p:tgtEl>
                                          <p:spTgt spid="25607"/>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5609"/>
                                        </p:tgtEl>
                                        <p:attrNameLst>
                                          <p:attrName>style.visibility</p:attrName>
                                        </p:attrNameLst>
                                      </p:cBhvr>
                                      <p:to>
                                        <p:strVal val="visible"/>
                                      </p:to>
                                    </p:set>
                                    <p:anim calcmode="lin" valueType="num">
                                      <p:cBhvr>
                                        <p:cTn id="19" dur="1000" fill="hold"/>
                                        <p:tgtEl>
                                          <p:spTgt spid="25609"/>
                                        </p:tgtEl>
                                        <p:attrNameLst>
                                          <p:attrName>ppt_w</p:attrName>
                                        </p:attrNameLst>
                                      </p:cBhvr>
                                      <p:tavLst>
                                        <p:tav tm="0">
                                          <p:val>
                                            <p:fltVal val="0"/>
                                          </p:val>
                                        </p:tav>
                                        <p:tav tm="100000">
                                          <p:val>
                                            <p:strVal val="#ppt_w"/>
                                          </p:val>
                                        </p:tav>
                                      </p:tavLst>
                                    </p:anim>
                                    <p:anim calcmode="lin" valueType="num">
                                      <p:cBhvr>
                                        <p:cTn id="20" dur="1000" fill="hold"/>
                                        <p:tgtEl>
                                          <p:spTgt spid="25609"/>
                                        </p:tgtEl>
                                        <p:attrNameLst>
                                          <p:attrName>ppt_h</p:attrName>
                                        </p:attrNameLst>
                                      </p:cBhvr>
                                      <p:tavLst>
                                        <p:tav tm="0">
                                          <p:val>
                                            <p:fltVal val="0"/>
                                          </p:val>
                                        </p:tav>
                                        <p:tav tm="100000">
                                          <p:val>
                                            <p:strVal val="#ppt_h"/>
                                          </p:val>
                                        </p:tav>
                                      </p:tavLst>
                                    </p:anim>
                                    <p:anim calcmode="lin" valueType="num">
                                      <p:cBhvr>
                                        <p:cTn id="21" dur="1000" fill="hold"/>
                                        <p:tgtEl>
                                          <p:spTgt spid="25609"/>
                                        </p:tgtEl>
                                        <p:attrNameLst>
                                          <p:attrName>ppt_x</p:attrName>
                                        </p:attrNameLst>
                                      </p:cBhvr>
                                      <p:tavLst>
                                        <p:tav tm="0">
                                          <p:val>
                                            <p:fltVal val="0.5"/>
                                          </p:val>
                                        </p:tav>
                                        <p:tav tm="100000">
                                          <p:val>
                                            <p:strVal val="#ppt_x"/>
                                          </p:val>
                                        </p:tav>
                                      </p:tavLst>
                                    </p:anim>
                                    <p:anim calcmode="lin" valueType="num">
                                      <p:cBhvr>
                                        <p:cTn id="22" dur="1000" fill="hold"/>
                                        <p:tgtEl>
                                          <p:spTgt spid="25609"/>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25610"/>
                                        </p:tgtEl>
                                        <p:attrNameLst>
                                          <p:attrName>style.visibility</p:attrName>
                                        </p:attrNameLst>
                                      </p:cBhvr>
                                      <p:to>
                                        <p:strVal val="visible"/>
                                      </p:to>
                                    </p:set>
                                    <p:anim calcmode="lin" valueType="num">
                                      <p:cBhvr>
                                        <p:cTn id="25" dur="1000" fill="hold"/>
                                        <p:tgtEl>
                                          <p:spTgt spid="25610"/>
                                        </p:tgtEl>
                                        <p:attrNameLst>
                                          <p:attrName>ppt_w</p:attrName>
                                        </p:attrNameLst>
                                      </p:cBhvr>
                                      <p:tavLst>
                                        <p:tav tm="0">
                                          <p:val>
                                            <p:fltVal val="0"/>
                                          </p:val>
                                        </p:tav>
                                        <p:tav tm="100000">
                                          <p:val>
                                            <p:strVal val="#ppt_w"/>
                                          </p:val>
                                        </p:tav>
                                      </p:tavLst>
                                    </p:anim>
                                    <p:anim calcmode="lin" valueType="num">
                                      <p:cBhvr>
                                        <p:cTn id="26" dur="1000" fill="hold"/>
                                        <p:tgtEl>
                                          <p:spTgt spid="25610"/>
                                        </p:tgtEl>
                                        <p:attrNameLst>
                                          <p:attrName>ppt_h</p:attrName>
                                        </p:attrNameLst>
                                      </p:cBhvr>
                                      <p:tavLst>
                                        <p:tav tm="0">
                                          <p:val>
                                            <p:fltVal val="0"/>
                                          </p:val>
                                        </p:tav>
                                        <p:tav tm="100000">
                                          <p:val>
                                            <p:strVal val="#ppt_h"/>
                                          </p:val>
                                        </p:tav>
                                      </p:tavLst>
                                    </p:anim>
                                    <p:anim calcmode="lin" valueType="num">
                                      <p:cBhvr>
                                        <p:cTn id="27" dur="1000" fill="hold"/>
                                        <p:tgtEl>
                                          <p:spTgt spid="25610"/>
                                        </p:tgtEl>
                                        <p:attrNameLst>
                                          <p:attrName>ppt_x</p:attrName>
                                        </p:attrNameLst>
                                      </p:cBhvr>
                                      <p:tavLst>
                                        <p:tav tm="0">
                                          <p:val>
                                            <p:fltVal val="0.5"/>
                                          </p:val>
                                        </p:tav>
                                        <p:tav tm="100000">
                                          <p:val>
                                            <p:strVal val="#ppt_x"/>
                                          </p:val>
                                        </p:tav>
                                      </p:tavLst>
                                    </p:anim>
                                    <p:anim calcmode="lin" valueType="num">
                                      <p:cBhvr>
                                        <p:cTn id="28" dur="1000" fill="hold"/>
                                        <p:tgtEl>
                                          <p:spTgt spid="25610"/>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p:cTn id="31" dur="1000" fill="hold"/>
                                        <p:tgtEl>
                                          <p:spTgt spid="25611"/>
                                        </p:tgtEl>
                                        <p:attrNameLst>
                                          <p:attrName>ppt_w</p:attrName>
                                        </p:attrNameLst>
                                      </p:cBhvr>
                                      <p:tavLst>
                                        <p:tav tm="0">
                                          <p:val>
                                            <p:fltVal val="0"/>
                                          </p:val>
                                        </p:tav>
                                        <p:tav tm="100000">
                                          <p:val>
                                            <p:strVal val="#ppt_w"/>
                                          </p:val>
                                        </p:tav>
                                      </p:tavLst>
                                    </p:anim>
                                    <p:anim calcmode="lin" valueType="num">
                                      <p:cBhvr>
                                        <p:cTn id="32" dur="1000" fill="hold"/>
                                        <p:tgtEl>
                                          <p:spTgt spid="25611"/>
                                        </p:tgtEl>
                                        <p:attrNameLst>
                                          <p:attrName>ppt_h</p:attrName>
                                        </p:attrNameLst>
                                      </p:cBhvr>
                                      <p:tavLst>
                                        <p:tav tm="0">
                                          <p:val>
                                            <p:fltVal val="0"/>
                                          </p:val>
                                        </p:tav>
                                        <p:tav tm="100000">
                                          <p:val>
                                            <p:strVal val="#ppt_h"/>
                                          </p:val>
                                        </p:tav>
                                      </p:tavLst>
                                    </p:anim>
                                    <p:anim calcmode="lin" valueType="num">
                                      <p:cBhvr>
                                        <p:cTn id="33" dur="1000" fill="hold"/>
                                        <p:tgtEl>
                                          <p:spTgt spid="25611"/>
                                        </p:tgtEl>
                                        <p:attrNameLst>
                                          <p:attrName>ppt_x</p:attrName>
                                        </p:attrNameLst>
                                      </p:cBhvr>
                                      <p:tavLst>
                                        <p:tav tm="0">
                                          <p:val>
                                            <p:fltVal val="0.5"/>
                                          </p:val>
                                        </p:tav>
                                        <p:tav tm="100000">
                                          <p:val>
                                            <p:strVal val="#ppt_x"/>
                                          </p:val>
                                        </p:tav>
                                      </p:tavLst>
                                    </p:anim>
                                    <p:anim calcmode="lin" valueType="num">
                                      <p:cBhvr>
                                        <p:cTn id="34" dur="1000" fill="hold"/>
                                        <p:tgtEl>
                                          <p:spTgt spid="25611"/>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25612"/>
                                        </p:tgtEl>
                                        <p:attrNameLst>
                                          <p:attrName>style.visibility</p:attrName>
                                        </p:attrNameLst>
                                      </p:cBhvr>
                                      <p:to>
                                        <p:strVal val="visible"/>
                                      </p:to>
                                    </p:set>
                                    <p:anim calcmode="lin" valueType="num">
                                      <p:cBhvr>
                                        <p:cTn id="37" dur="1000" fill="hold"/>
                                        <p:tgtEl>
                                          <p:spTgt spid="25612"/>
                                        </p:tgtEl>
                                        <p:attrNameLst>
                                          <p:attrName>ppt_w</p:attrName>
                                        </p:attrNameLst>
                                      </p:cBhvr>
                                      <p:tavLst>
                                        <p:tav tm="0">
                                          <p:val>
                                            <p:fltVal val="0"/>
                                          </p:val>
                                        </p:tav>
                                        <p:tav tm="100000">
                                          <p:val>
                                            <p:strVal val="#ppt_w"/>
                                          </p:val>
                                        </p:tav>
                                      </p:tavLst>
                                    </p:anim>
                                    <p:anim calcmode="lin" valueType="num">
                                      <p:cBhvr>
                                        <p:cTn id="38" dur="1000" fill="hold"/>
                                        <p:tgtEl>
                                          <p:spTgt spid="25612"/>
                                        </p:tgtEl>
                                        <p:attrNameLst>
                                          <p:attrName>ppt_h</p:attrName>
                                        </p:attrNameLst>
                                      </p:cBhvr>
                                      <p:tavLst>
                                        <p:tav tm="0">
                                          <p:val>
                                            <p:fltVal val="0"/>
                                          </p:val>
                                        </p:tav>
                                        <p:tav tm="100000">
                                          <p:val>
                                            <p:strVal val="#ppt_h"/>
                                          </p:val>
                                        </p:tav>
                                      </p:tavLst>
                                    </p:anim>
                                    <p:anim calcmode="lin" valueType="num">
                                      <p:cBhvr>
                                        <p:cTn id="39" dur="1000" fill="hold"/>
                                        <p:tgtEl>
                                          <p:spTgt spid="25612"/>
                                        </p:tgtEl>
                                        <p:attrNameLst>
                                          <p:attrName>ppt_x</p:attrName>
                                        </p:attrNameLst>
                                      </p:cBhvr>
                                      <p:tavLst>
                                        <p:tav tm="0">
                                          <p:val>
                                            <p:fltVal val="0.5"/>
                                          </p:val>
                                        </p:tav>
                                        <p:tav tm="100000">
                                          <p:val>
                                            <p:strVal val="#ppt_x"/>
                                          </p:val>
                                        </p:tav>
                                      </p:tavLst>
                                    </p:anim>
                                    <p:anim calcmode="lin" valueType="num">
                                      <p:cBhvr>
                                        <p:cTn id="40" dur="1000" fill="hold"/>
                                        <p:tgtEl>
                                          <p:spTgt spid="25612"/>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25613"/>
                                        </p:tgtEl>
                                        <p:attrNameLst>
                                          <p:attrName>style.visibility</p:attrName>
                                        </p:attrNameLst>
                                      </p:cBhvr>
                                      <p:to>
                                        <p:strVal val="visible"/>
                                      </p:to>
                                    </p:set>
                                    <p:anim calcmode="lin" valueType="num">
                                      <p:cBhvr>
                                        <p:cTn id="43" dur="1000" fill="hold"/>
                                        <p:tgtEl>
                                          <p:spTgt spid="25613"/>
                                        </p:tgtEl>
                                        <p:attrNameLst>
                                          <p:attrName>ppt_w</p:attrName>
                                        </p:attrNameLst>
                                      </p:cBhvr>
                                      <p:tavLst>
                                        <p:tav tm="0">
                                          <p:val>
                                            <p:fltVal val="0"/>
                                          </p:val>
                                        </p:tav>
                                        <p:tav tm="100000">
                                          <p:val>
                                            <p:strVal val="#ppt_w"/>
                                          </p:val>
                                        </p:tav>
                                      </p:tavLst>
                                    </p:anim>
                                    <p:anim calcmode="lin" valueType="num">
                                      <p:cBhvr>
                                        <p:cTn id="44" dur="1000" fill="hold"/>
                                        <p:tgtEl>
                                          <p:spTgt spid="25613"/>
                                        </p:tgtEl>
                                        <p:attrNameLst>
                                          <p:attrName>ppt_h</p:attrName>
                                        </p:attrNameLst>
                                      </p:cBhvr>
                                      <p:tavLst>
                                        <p:tav tm="0">
                                          <p:val>
                                            <p:fltVal val="0"/>
                                          </p:val>
                                        </p:tav>
                                        <p:tav tm="100000">
                                          <p:val>
                                            <p:strVal val="#ppt_h"/>
                                          </p:val>
                                        </p:tav>
                                      </p:tavLst>
                                    </p:anim>
                                    <p:anim calcmode="lin" valueType="num">
                                      <p:cBhvr>
                                        <p:cTn id="45" dur="1000" fill="hold"/>
                                        <p:tgtEl>
                                          <p:spTgt spid="25613"/>
                                        </p:tgtEl>
                                        <p:attrNameLst>
                                          <p:attrName>ppt_x</p:attrName>
                                        </p:attrNameLst>
                                      </p:cBhvr>
                                      <p:tavLst>
                                        <p:tav tm="0">
                                          <p:val>
                                            <p:fltVal val="0.5"/>
                                          </p:val>
                                        </p:tav>
                                        <p:tav tm="100000">
                                          <p:val>
                                            <p:strVal val="#ppt_x"/>
                                          </p:val>
                                        </p:tav>
                                      </p:tavLst>
                                    </p:anim>
                                    <p:anim calcmode="lin" valueType="num">
                                      <p:cBhvr>
                                        <p:cTn id="46" dur="1000" fill="hold"/>
                                        <p:tgtEl>
                                          <p:spTgt spid="25613"/>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500"/>
                                  </p:stCondLst>
                                  <p:childTnLst>
                                    <p:set>
                                      <p:cBhvr>
                                        <p:cTn id="48" dur="1" fill="hold">
                                          <p:stCondLst>
                                            <p:cond delay="0"/>
                                          </p:stCondLst>
                                        </p:cTn>
                                        <p:tgtEl>
                                          <p:spTgt spid="25614"/>
                                        </p:tgtEl>
                                        <p:attrNameLst>
                                          <p:attrName>style.visibility</p:attrName>
                                        </p:attrNameLst>
                                      </p:cBhvr>
                                      <p:to>
                                        <p:strVal val="visible"/>
                                      </p:to>
                                    </p:set>
                                    <p:anim calcmode="lin" valueType="num">
                                      <p:cBhvr>
                                        <p:cTn id="49" dur="1000" fill="hold"/>
                                        <p:tgtEl>
                                          <p:spTgt spid="25614"/>
                                        </p:tgtEl>
                                        <p:attrNameLst>
                                          <p:attrName>ppt_w</p:attrName>
                                        </p:attrNameLst>
                                      </p:cBhvr>
                                      <p:tavLst>
                                        <p:tav tm="0">
                                          <p:val>
                                            <p:fltVal val="0"/>
                                          </p:val>
                                        </p:tav>
                                        <p:tav tm="100000">
                                          <p:val>
                                            <p:strVal val="#ppt_w"/>
                                          </p:val>
                                        </p:tav>
                                      </p:tavLst>
                                    </p:anim>
                                    <p:anim calcmode="lin" valueType="num">
                                      <p:cBhvr>
                                        <p:cTn id="50" dur="1000" fill="hold"/>
                                        <p:tgtEl>
                                          <p:spTgt spid="25614"/>
                                        </p:tgtEl>
                                        <p:attrNameLst>
                                          <p:attrName>ppt_h</p:attrName>
                                        </p:attrNameLst>
                                      </p:cBhvr>
                                      <p:tavLst>
                                        <p:tav tm="0">
                                          <p:val>
                                            <p:fltVal val="0"/>
                                          </p:val>
                                        </p:tav>
                                        <p:tav tm="100000">
                                          <p:val>
                                            <p:strVal val="#ppt_h"/>
                                          </p:val>
                                        </p:tav>
                                      </p:tavLst>
                                    </p:anim>
                                    <p:anim calcmode="lin" valueType="num">
                                      <p:cBhvr>
                                        <p:cTn id="51" dur="1000" fill="hold"/>
                                        <p:tgtEl>
                                          <p:spTgt spid="25614"/>
                                        </p:tgtEl>
                                        <p:attrNameLst>
                                          <p:attrName>ppt_x</p:attrName>
                                        </p:attrNameLst>
                                      </p:cBhvr>
                                      <p:tavLst>
                                        <p:tav tm="0">
                                          <p:val>
                                            <p:fltVal val="0.5"/>
                                          </p:val>
                                        </p:tav>
                                        <p:tav tm="100000">
                                          <p:val>
                                            <p:strVal val="#ppt_x"/>
                                          </p:val>
                                        </p:tav>
                                      </p:tavLst>
                                    </p:anim>
                                    <p:anim calcmode="lin" valueType="num">
                                      <p:cBhvr>
                                        <p:cTn id="52" dur="1000" fill="hold"/>
                                        <p:tgtEl>
                                          <p:spTgt spid="25614"/>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25615"/>
                                        </p:tgtEl>
                                        <p:attrNameLst>
                                          <p:attrName>style.visibility</p:attrName>
                                        </p:attrNameLst>
                                      </p:cBhvr>
                                      <p:to>
                                        <p:strVal val="visible"/>
                                      </p:to>
                                    </p:set>
                                    <p:anim calcmode="lin" valueType="num">
                                      <p:cBhvr>
                                        <p:cTn id="55" dur="1000" fill="hold"/>
                                        <p:tgtEl>
                                          <p:spTgt spid="25615"/>
                                        </p:tgtEl>
                                        <p:attrNameLst>
                                          <p:attrName>ppt_w</p:attrName>
                                        </p:attrNameLst>
                                      </p:cBhvr>
                                      <p:tavLst>
                                        <p:tav tm="0">
                                          <p:val>
                                            <p:fltVal val="0"/>
                                          </p:val>
                                        </p:tav>
                                        <p:tav tm="100000">
                                          <p:val>
                                            <p:strVal val="#ppt_w"/>
                                          </p:val>
                                        </p:tav>
                                      </p:tavLst>
                                    </p:anim>
                                    <p:anim calcmode="lin" valueType="num">
                                      <p:cBhvr>
                                        <p:cTn id="56" dur="1000" fill="hold"/>
                                        <p:tgtEl>
                                          <p:spTgt spid="25615"/>
                                        </p:tgtEl>
                                        <p:attrNameLst>
                                          <p:attrName>ppt_h</p:attrName>
                                        </p:attrNameLst>
                                      </p:cBhvr>
                                      <p:tavLst>
                                        <p:tav tm="0">
                                          <p:val>
                                            <p:fltVal val="0"/>
                                          </p:val>
                                        </p:tav>
                                        <p:tav tm="100000">
                                          <p:val>
                                            <p:strVal val="#ppt_h"/>
                                          </p:val>
                                        </p:tav>
                                      </p:tavLst>
                                    </p:anim>
                                    <p:anim calcmode="lin" valueType="num">
                                      <p:cBhvr>
                                        <p:cTn id="57" dur="1000" fill="hold"/>
                                        <p:tgtEl>
                                          <p:spTgt spid="25615"/>
                                        </p:tgtEl>
                                        <p:attrNameLst>
                                          <p:attrName>ppt_x</p:attrName>
                                        </p:attrNameLst>
                                      </p:cBhvr>
                                      <p:tavLst>
                                        <p:tav tm="0">
                                          <p:val>
                                            <p:fltVal val="0.5"/>
                                          </p:val>
                                        </p:tav>
                                        <p:tav tm="100000">
                                          <p:val>
                                            <p:strVal val="#ppt_x"/>
                                          </p:val>
                                        </p:tav>
                                      </p:tavLst>
                                    </p:anim>
                                    <p:anim calcmode="lin" valueType="num">
                                      <p:cBhvr>
                                        <p:cTn id="58" dur="1000" fill="hold"/>
                                        <p:tgtEl>
                                          <p:spTgt spid="25615"/>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0"/>
                                  </p:stCondLst>
                                  <p:childTnLst>
                                    <p:set>
                                      <p:cBhvr>
                                        <p:cTn id="60" dur="1" fill="hold">
                                          <p:stCondLst>
                                            <p:cond delay="0"/>
                                          </p:stCondLst>
                                        </p:cTn>
                                        <p:tgtEl>
                                          <p:spTgt spid="25616"/>
                                        </p:tgtEl>
                                        <p:attrNameLst>
                                          <p:attrName>style.visibility</p:attrName>
                                        </p:attrNameLst>
                                      </p:cBhvr>
                                      <p:to>
                                        <p:strVal val="visible"/>
                                      </p:to>
                                    </p:set>
                                    <p:anim calcmode="lin" valueType="num">
                                      <p:cBhvr>
                                        <p:cTn id="61" dur="1000" fill="hold"/>
                                        <p:tgtEl>
                                          <p:spTgt spid="25616"/>
                                        </p:tgtEl>
                                        <p:attrNameLst>
                                          <p:attrName>ppt_w</p:attrName>
                                        </p:attrNameLst>
                                      </p:cBhvr>
                                      <p:tavLst>
                                        <p:tav tm="0">
                                          <p:val>
                                            <p:fltVal val="0"/>
                                          </p:val>
                                        </p:tav>
                                        <p:tav tm="100000">
                                          <p:val>
                                            <p:strVal val="#ppt_w"/>
                                          </p:val>
                                        </p:tav>
                                      </p:tavLst>
                                    </p:anim>
                                    <p:anim calcmode="lin" valueType="num">
                                      <p:cBhvr>
                                        <p:cTn id="62" dur="1000" fill="hold"/>
                                        <p:tgtEl>
                                          <p:spTgt spid="25616"/>
                                        </p:tgtEl>
                                        <p:attrNameLst>
                                          <p:attrName>ppt_h</p:attrName>
                                        </p:attrNameLst>
                                      </p:cBhvr>
                                      <p:tavLst>
                                        <p:tav tm="0">
                                          <p:val>
                                            <p:fltVal val="0"/>
                                          </p:val>
                                        </p:tav>
                                        <p:tav tm="100000">
                                          <p:val>
                                            <p:strVal val="#ppt_h"/>
                                          </p:val>
                                        </p:tav>
                                      </p:tavLst>
                                    </p:anim>
                                    <p:anim calcmode="lin" valueType="num">
                                      <p:cBhvr>
                                        <p:cTn id="63" dur="1000" fill="hold"/>
                                        <p:tgtEl>
                                          <p:spTgt spid="25616"/>
                                        </p:tgtEl>
                                        <p:attrNameLst>
                                          <p:attrName>ppt_x</p:attrName>
                                        </p:attrNameLst>
                                      </p:cBhvr>
                                      <p:tavLst>
                                        <p:tav tm="0">
                                          <p:val>
                                            <p:fltVal val="0.5"/>
                                          </p:val>
                                        </p:tav>
                                        <p:tav tm="100000">
                                          <p:val>
                                            <p:strVal val="#ppt_x"/>
                                          </p:val>
                                        </p:tav>
                                      </p:tavLst>
                                    </p:anim>
                                    <p:anim calcmode="lin" valueType="num">
                                      <p:cBhvr>
                                        <p:cTn id="64" dur="1000" fill="hold"/>
                                        <p:tgtEl>
                                          <p:spTgt spid="25616"/>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500"/>
                                  </p:stCondLst>
                                  <p:childTnLst>
                                    <p:set>
                                      <p:cBhvr>
                                        <p:cTn id="66" dur="1" fill="hold">
                                          <p:stCondLst>
                                            <p:cond delay="0"/>
                                          </p:stCondLst>
                                        </p:cTn>
                                        <p:tgtEl>
                                          <p:spTgt spid="25617"/>
                                        </p:tgtEl>
                                        <p:attrNameLst>
                                          <p:attrName>style.visibility</p:attrName>
                                        </p:attrNameLst>
                                      </p:cBhvr>
                                      <p:to>
                                        <p:strVal val="visible"/>
                                      </p:to>
                                    </p:set>
                                    <p:anim calcmode="lin" valueType="num">
                                      <p:cBhvr>
                                        <p:cTn id="67" dur="1000" fill="hold"/>
                                        <p:tgtEl>
                                          <p:spTgt spid="25617"/>
                                        </p:tgtEl>
                                        <p:attrNameLst>
                                          <p:attrName>ppt_w</p:attrName>
                                        </p:attrNameLst>
                                      </p:cBhvr>
                                      <p:tavLst>
                                        <p:tav tm="0">
                                          <p:val>
                                            <p:fltVal val="0"/>
                                          </p:val>
                                        </p:tav>
                                        <p:tav tm="100000">
                                          <p:val>
                                            <p:strVal val="#ppt_w"/>
                                          </p:val>
                                        </p:tav>
                                      </p:tavLst>
                                    </p:anim>
                                    <p:anim calcmode="lin" valueType="num">
                                      <p:cBhvr>
                                        <p:cTn id="68" dur="1000" fill="hold"/>
                                        <p:tgtEl>
                                          <p:spTgt spid="25617"/>
                                        </p:tgtEl>
                                        <p:attrNameLst>
                                          <p:attrName>ppt_h</p:attrName>
                                        </p:attrNameLst>
                                      </p:cBhvr>
                                      <p:tavLst>
                                        <p:tav tm="0">
                                          <p:val>
                                            <p:fltVal val="0"/>
                                          </p:val>
                                        </p:tav>
                                        <p:tav tm="100000">
                                          <p:val>
                                            <p:strVal val="#ppt_h"/>
                                          </p:val>
                                        </p:tav>
                                      </p:tavLst>
                                    </p:anim>
                                    <p:anim calcmode="lin" valueType="num">
                                      <p:cBhvr>
                                        <p:cTn id="69" dur="1000" fill="hold"/>
                                        <p:tgtEl>
                                          <p:spTgt spid="25617"/>
                                        </p:tgtEl>
                                        <p:attrNameLst>
                                          <p:attrName>ppt_x</p:attrName>
                                        </p:attrNameLst>
                                      </p:cBhvr>
                                      <p:tavLst>
                                        <p:tav tm="0">
                                          <p:val>
                                            <p:fltVal val="0.5"/>
                                          </p:val>
                                        </p:tav>
                                        <p:tav tm="100000">
                                          <p:val>
                                            <p:strVal val="#ppt_x"/>
                                          </p:val>
                                        </p:tav>
                                      </p:tavLst>
                                    </p:anim>
                                    <p:anim calcmode="lin" valueType="num">
                                      <p:cBhvr>
                                        <p:cTn id="70" dur="1000" fill="hold"/>
                                        <p:tgtEl>
                                          <p:spTgt spid="25617"/>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500"/>
                                  </p:stCondLst>
                                  <p:childTnLst>
                                    <p:set>
                                      <p:cBhvr>
                                        <p:cTn id="72" dur="1" fill="hold">
                                          <p:stCondLst>
                                            <p:cond delay="0"/>
                                          </p:stCondLst>
                                        </p:cTn>
                                        <p:tgtEl>
                                          <p:spTgt spid="25618"/>
                                        </p:tgtEl>
                                        <p:attrNameLst>
                                          <p:attrName>style.visibility</p:attrName>
                                        </p:attrNameLst>
                                      </p:cBhvr>
                                      <p:to>
                                        <p:strVal val="visible"/>
                                      </p:to>
                                    </p:set>
                                    <p:anim calcmode="lin" valueType="num">
                                      <p:cBhvr>
                                        <p:cTn id="73" dur="1000" fill="hold"/>
                                        <p:tgtEl>
                                          <p:spTgt spid="25618"/>
                                        </p:tgtEl>
                                        <p:attrNameLst>
                                          <p:attrName>ppt_w</p:attrName>
                                        </p:attrNameLst>
                                      </p:cBhvr>
                                      <p:tavLst>
                                        <p:tav tm="0">
                                          <p:val>
                                            <p:fltVal val="0"/>
                                          </p:val>
                                        </p:tav>
                                        <p:tav tm="100000">
                                          <p:val>
                                            <p:strVal val="#ppt_w"/>
                                          </p:val>
                                        </p:tav>
                                      </p:tavLst>
                                    </p:anim>
                                    <p:anim calcmode="lin" valueType="num">
                                      <p:cBhvr>
                                        <p:cTn id="74" dur="1000" fill="hold"/>
                                        <p:tgtEl>
                                          <p:spTgt spid="25618"/>
                                        </p:tgtEl>
                                        <p:attrNameLst>
                                          <p:attrName>ppt_h</p:attrName>
                                        </p:attrNameLst>
                                      </p:cBhvr>
                                      <p:tavLst>
                                        <p:tav tm="0">
                                          <p:val>
                                            <p:fltVal val="0"/>
                                          </p:val>
                                        </p:tav>
                                        <p:tav tm="100000">
                                          <p:val>
                                            <p:strVal val="#ppt_h"/>
                                          </p:val>
                                        </p:tav>
                                      </p:tavLst>
                                    </p:anim>
                                    <p:anim calcmode="lin" valueType="num">
                                      <p:cBhvr>
                                        <p:cTn id="75" dur="1000" fill="hold"/>
                                        <p:tgtEl>
                                          <p:spTgt spid="25618"/>
                                        </p:tgtEl>
                                        <p:attrNameLst>
                                          <p:attrName>ppt_x</p:attrName>
                                        </p:attrNameLst>
                                      </p:cBhvr>
                                      <p:tavLst>
                                        <p:tav tm="0">
                                          <p:val>
                                            <p:fltVal val="0.5"/>
                                          </p:val>
                                        </p:tav>
                                        <p:tav tm="100000">
                                          <p:val>
                                            <p:strVal val="#ppt_x"/>
                                          </p:val>
                                        </p:tav>
                                      </p:tavLst>
                                    </p:anim>
                                    <p:anim calcmode="lin" valueType="num">
                                      <p:cBhvr>
                                        <p:cTn id="76" dur="1000" fill="hold"/>
                                        <p:tgtEl>
                                          <p:spTgt spid="25618"/>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0"/>
                                  </p:stCondLst>
                                  <p:childTnLst>
                                    <p:set>
                                      <p:cBhvr>
                                        <p:cTn id="78" dur="1" fill="hold">
                                          <p:stCondLst>
                                            <p:cond delay="0"/>
                                          </p:stCondLst>
                                        </p:cTn>
                                        <p:tgtEl>
                                          <p:spTgt spid="25619"/>
                                        </p:tgtEl>
                                        <p:attrNameLst>
                                          <p:attrName>style.visibility</p:attrName>
                                        </p:attrNameLst>
                                      </p:cBhvr>
                                      <p:to>
                                        <p:strVal val="visible"/>
                                      </p:to>
                                    </p:set>
                                    <p:anim calcmode="lin" valueType="num">
                                      <p:cBhvr>
                                        <p:cTn id="79" dur="1000" fill="hold"/>
                                        <p:tgtEl>
                                          <p:spTgt spid="25619"/>
                                        </p:tgtEl>
                                        <p:attrNameLst>
                                          <p:attrName>ppt_w</p:attrName>
                                        </p:attrNameLst>
                                      </p:cBhvr>
                                      <p:tavLst>
                                        <p:tav tm="0">
                                          <p:val>
                                            <p:fltVal val="0"/>
                                          </p:val>
                                        </p:tav>
                                        <p:tav tm="100000">
                                          <p:val>
                                            <p:strVal val="#ppt_w"/>
                                          </p:val>
                                        </p:tav>
                                      </p:tavLst>
                                    </p:anim>
                                    <p:anim calcmode="lin" valueType="num">
                                      <p:cBhvr>
                                        <p:cTn id="80" dur="1000" fill="hold"/>
                                        <p:tgtEl>
                                          <p:spTgt spid="25619"/>
                                        </p:tgtEl>
                                        <p:attrNameLst>
                                          <p:attrName>ppt_h</p:attrName>
                                        </p:attrNameLst>
                                      </p:cBhvr>
                                      <p:tavLst>
                                        <p:tav tm="0">
                                          <p:val>
                                            <p:fltVal val="0"/>
                                          </p:val>
                                        </p:tav>
                                        <p:tav tm="100000">
                                          <p:val>
                                            <p:strVal val="#ppt_h"/>
                                          </p:val>
                                        </p:tav>
                                      </p:tavLst>
                                    </p:anim>
                                    <p:anim calcmode="lin" valueType="num">
                                      <p:cBhvr>
                                        <p:cTn id="81" dur="1000" fill="hold"/>
                                        <p:tgtEl>
                                          <p:spTgt spid="25619"/>
                                        </p:tgtEl>
                                        <p:attrNameLst>
                                          <p:attrName>ppt_x</p:attrName>
                                        </p:attrNameLst>
                                      </p:cBhvr>
                                      <p:tavLst>
                                        <p:tav tm="0">
                                          <p:val>
                                            <p:fltVal val="0.5"/>
                                          </p:val>
                                        </p:tav>
                                        <p:tav tm="100000">
                                          <p:val>
                                            <p:strVal val="#ppt_x"/>
                                          </p:val>
                                        </p:tav>
                                      </p:tavLst>
                                    </p:anim>
                                    <p:anim calcmode="lin" valueType="num">
                                      <p:cBhvr>
                                        <p:cTn id="82" dur="1000" fill="hold"/>
                                        <p:tgtEl>
                                          <p:spTgt spid="25619"/>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grpId="0" nodeType="withEffect">
                                  <p:stCondLst>
                                    <p:cond delay="0"/>
                                  </p:stCondLst>
                                  <p:childTnLst>
                                    <p:set>
                                      <p:cBhvr>
                                        <p:cTn id="84" dur="1" fill="hold">
                                          <p:stCondLst>
                                            <p:cond delay="0"/>
                                          </p:stCondLst>
                                        </p:cTn>
                                        <p:tgtEl>
                                          <p:spTgt spid="25620"/>
                                        </p:tgtEl>
                                        <p:attrNameLst>
                                          <p:attrName>style.visibility</p:attrName>
                                        </p:attrNameLst>
                                      </p:cBhvr>
                                      <p:to>
                                        <p:strVal val="visible"/>
                                      </p:to>
                                    </p:set>
                                    <p:anim calcmode="lin" valueType="num">
                                      <p:cBhvr>
                                        <p:cTn id="85" dur="1000" fill="hold"/>
                                        <p:tgtEl>
                                          <p:spTgt spid="25620"/>
                                        </p:tgtEl>
                                        <p:attrNameLst>
                                          <p:attrName>ppt_w</p:attrName>
                                        </p:attrNameLst>
                                      </p:cBhvr>
                                      <p:tavLst>
                                        <p:tav tm="0">
                                          <p:val>
                                            <p:fltVal val="0"/>
                                          </p:val>
                                        </p:tav>
                                        <p:tav tm="100000">
                                          <p:val>
                                            <p:strVal val="#ppt_w"/>
                                          </p:val>
                                        </p:tav>
                                      </p:tavLst>
                                    </p:anim>
                                    <p:anim calcmode="lin" valueType="num">
                                      <p:cBhvr>
                                        <p:cTn id="86" dur="1000" fill="hold"/>
                                        <p:tgtEl>
                                          <p:spTgt spid="25620"/>
                                        </p:tgtEl>
                                        <p:attrNameLst>
                                          <p:attrName>ppt_h</p:attrName>
                                        </p:attrNameLst>
                                      </p:cBhvr>
                                      <p:tavLst>
                                        <p:tav tm="0">
                                          <p:val>
                                            <p:fltVal val="0"/>
                                          </p:val>
                                        </p:tav>
                                        <p:tav tm="100000">
                                          <p:val>
                                            <p:strVal val="#ppt_h"/>
                                          </p:val>
                                        </p:tav>
                                      </p:tavLst>
                                    </p:anim>
                                    <p:anim calcmode="lin" valueType="num">
                                      <p:cBhvr>
                                        <p:cTn id="87" dur="1000" fill="hold"/>
                                        <p:tgtEl>
                                          <p:spTgt spid="25620"/>
                                        </p:tgtEl>
                                        <p:attrNameLst>
                                          <p:attrName>ppt_x</p:attrName>
                                        </p:attrNameLst>
                                      </p:cBhvr>
                                      <p:tavLst>
                                        <p:tav tm="0">
                                          <p:val>
                                            <p:fltVal val="0.5"/>
                                          </p:val>
                                        </p:tav>
                                        <p:tav tm="100000">
                                          <p:val>
                                            <p:strVal val="#ppt_x"/>
                                          </p:val>
                                        </p:tav>
                                      </p:tavLst>
                                    </p:anim>
                                    <p:anim calcmode="lin" valueType="num">
                                      <p:cBhvr>
                                        <p:cTn id="88" dur="1000" fill="hold"/>
                                        <p:tgtEl>
                                          <p:spTgt spid="25620"/>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0"/>
                                  </p:stCondLst>
                                  <p:childTnLst>
                                    <p:set>
                                      <p:cBhvr>
                                        <p:cTn id="90" dur="1" fill="hold">
                                          <p:stCondLst>
                                            <p:cond delay="0"/>
                                          </p:stCondLst>
                                        </p:cTn>
                                        <p:tgtEl>
                                          <p:spTgt spid="25621"/>
                                        </p:tgtEl>
                                        <p:attrNameLst>
                                          <p:attrName>style.visibility</p:attrName>
                                        </p:attrNameLst>
                                      </p:cBhvr>
                                      <p:to>
                                        <p:strVal val="visible"/>
                                      </p:to>
                                    </p:set>
                                    <p:anim calcmode="lin" valueType="num">
                                      <p:cBhvr>
                                        <p:cTn id="91" dur="1000" fill="hold"/>
                                        <p:tgtEl>
                                          <p:spTgt spid="25621"/>
                                        </p:tgtEl>
                                        <p:attrNameLst>
                                          <p:attrName>ppt_w</p:attrName>
                                        </p:attrNameLst>
                                      </p:cBhvr>
                                      <p:tavLst>
                                        <p:tav tm="0">
                                          <p:val>
                                            <p:fltVal val="0"/>
                                          </p:val>
                                        </p:tav>
                                        <p:tav tm="100000">
                                          <p:val>
                                            <p:strVal val="#ppt_w"/>
                                          </p:val>
                                        </p:tav>
                                      </p:tavLst>
                                    </p:anim>
                                    <p:anim calcmode="lin" valueType="num">
                                      <p:cBhvr>
                                        <p:cTn id="92" dur="1000" fill="hold"/>
                                        <p:tgtEl>
                                          <p:spTgt spid="25621"/>
                                        </p:tgtEl>
                                        <p:attrNameLst>
                                          <p:attrName>ppt_h</p:attrName>
                                        </p:attrNameLst>
                                      </p:cBhvr>
                                      <p:tavLst>
                                        <p:tav tm="0">
                                          <p:val>
                                            <p:fltVal val="0"/>
                                          </p:val>
                                        </p:tav>
                                        <p:tav tm="100000">
                                          <p:val>
                                            <p:strVal val="#ppt_h"/>
                                          </p:val>
                                        </p:tav>
                                      </p:tavLst>
                                    </p:anim>
                                    <p:anim calcmode="lin" valueType="num">
                                      <p:cBhvr>
                                        <p:cTn id="93" dur="1000" fill="hold"/>
                                        <p:tgtEl>
                                          <p:spTgt spid="25621"/>
                                        </p:tgtEl>
                                        <p:attrNameLst>
                                          <p:attrName>ppt_x</p:attrName>
                                        </p:attrNameLst>
                                      </p:cBhvr>
                                      <p:tavLst>
                                        <p:tav tm="0">
                                          <p:val>
                                            <p:fltVal val="0.5"/>
                                          </p:val>
                                        </p:tav>
                                        <p:tav tm="100000">
                                          <p:val>
                                            <p:strVal val="#ppt_x"/>
                                          </p:val>
                                        </p:tav>
                                      </p:tavLst>
                                    </p:anim>
                                    <p:anim calcmode="lin" valueType="num">
                                      <p:cBhvr>
                                        <p:cTn id="94" dur="1000" fill="hold"/>
                                        <p:tgtEl>
                                          <p:spTgt spid="25621"/>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grpId="0" nodeType="withEffect">
                                  <p:stCondLst>
                                    <p:cond delay="1500"/>
                                  </p:stCondLst>
                                  <p:childTnLst>
                                    <p:set>
                                      <p:cBhvr>
                                        <p:cTn id="96" dur="1" fill="hold">
                                          <p:stCondLst>
                                            <p:cond delay="0"/>
                                          </p:stCondLst>
                                        </p:cTn>
                                        <p:tgtEl>
                                          <p:spTgt spid="25622"/>
                                        </p:tgtEl>
                                        <p:attrNameLst>
                                          <p:attrName>style.visibility</p:attrName>
                                        </p:attrNameLst>
                                      </p:cBhvr>
                                      <p:to>
                                        <p:strVal val="visible"/>
                                      </p:to>
                                    </p:set>
                                    <p:anim calcmode="lin" valueType="num">
                                      <p:cBhvr>
                                        <p:cTn id="97" dur="1000" fill="hold"/>
                                        <p:tgtEl>
                                          <p:spTgt spid="25622"/>
                                        </p:tgtEl>
                                        <p:attrNameLst>
                                          <p:attrName>ppt_w</p:attrName>
                                        </p:attrNameLst>
                                      </p:cBhvr>
                                      <p:tavLst>
                                        <p:tav tm="0">
                                          <p:val>
                                            <p:fltVal val="0"/>
                                          </p:val>
                                        </p:tav>
                                        <p:tav tm="100000">
                                          <p:val>
                                            <p:strVal val="#ppt_w"/>
                                          </p:val>
                                        </p:tav>
                                      </p:tavLst>
                                    </p:anim>
                                    <p:anim calcmode="lin" valueType="num">
                                      <p:cBhvr>
                                        <p:cTn id="98" dur="1000" fill="hold"/>
                                        <p:tgtEl>
                                          <p:spTgt spid="25622"/>
                                        </p:tgtEl>
                                        <p:attrNameLst>
                                          <p:attrName>ppt_h</p:attrName>
                                        </p:attrNameLst>
                                      </p:cBhvr>
                                      <p:tavLst>
                                        <p:tav tm="0">
                                          <p:val>
                                            <p:fltVal val="0"/>
                                          </p:val>
                                        </p:tav>
                                        <p:tav tm="100000">
                                          <p:val>
                                            <p:strVal val="#ppt_h"/>
                                          </p:val>
                                        </p:tav>
                                      </p:tavLst>
                                    </p:anim>
                                    <p:anim calcmode="lin" valueType="num">
                                      <p:cBhvr>
                                        <p:cTn id="99" dur="1000" fill="hold"/>
                                        <p:tgtEl>
                                          <p:spTgt spid="25622"/>
                                        </p:tgtEl>
                                        <p:attrNameLst>
                                          <p:attrName>ppt_x</p:attrName>
                                        </p:attrNameLst>
                                      </p:cBhvr>
                                      <p:tavLst>
                                        <p:tav tm="0">
                                          <p:val>
                                            <p:fltVal val="0.5"/>
                                          </p:val>
                                        </p:tav>
                                        <p:tav tm="100000">
                                          <p:val>
                                            <p:strVal val="#ppt_x"/>
                                          </p:val>
                                        </p:tav>
                                      </p:tavLst>
                                    </p:anim>
                                    <p:anim calcmode="lin" valueType="num">
                                      <p:cBhvr>
                                        <p:cTn id="100" dur="1000" fill="hold"/>
                                        <p:tgtEl>
                                          <p:spTgt spid="25622"/>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1000"/>
                                  </p:stCondLst>
                                  <p:childTnLst>
                                    <p:set>
                                      <p:cBhvr>
                                        <p:cTn id="102" dur="1" fill="hold">
                                          <p:stCondLst>
                                            <p:cond delay="0"/>
                                          </p:stCondLst>
                                        </p:cTn>
                                        <p:tgtEl>
                                          <p:spTgt spid="25623"/>
                                        </p:tgtEl>
                                        <p:attrNameLst>
                                          <p:attrName>style.visibility</p:attrName>
                                        </p:attrNameLst>
                                      </p:cBhvr>
                                      <p:to>
                                        <p:strVal val="visible"/>
                                      </p:to>
                                    </p:set>
                                    <p:anim calcmode="lin" valueType="num">
                                      <p:cBhvr>
                                        <p:cTn id="103" dur="1000" fill="hold"/>
                                        <p:tgtEl>
                                          <p:spTgt spid="25623"/>
                                        </p:tgtEl>
                                        <p:attrNameLst>
                                          <p:attrName>ppt_w</p:attrName>
                                        </p:attrNameLst>
                                      </p:cBhvr>
                                      <p:tavLst>
                                        <p:tav tm="0">
                                          <p:val>
                                            <p:fltVal val="0"/>
                                          </p:val>
                                        </p:tav>
                                        <p:tav tm="100000">
                                          <p:val>
                                            <p:strVal val="#ppt_w"/>
                                          </p:val>
                                        </p:tav>
                                      </p:tavLst>
                                    </p:anim>
                                    <p:anim calcmode="lin" valueType="num">
                                      <p:cBhvr>
                                        <p:cTn id="104" dur="1000" fill="hold"/>
                                        <p:tgtEl>
                                          <p:spTgt spid="25623"/>
                                        </p:tgtEl>
                                        <p:attrNameLst>
                                          <p:attrName>ppt_h</p:attrName>
                                        </p:attrNameLst>
                                      </p:cBhvr>
                                      <p:tavLst>
                                        <p:tav tm="0">
                                          <p:val>
                                            <p:fltVal val="0"/>
                                          </p:val>
                                        </p:tav>
                                        <p:tav tm="100000">
                                          <p:val>
                                            <p:strVal val="#ppt_h"/>
                                          </p:val>
                                        </p:tav>
                                      </p:tavLst>
                                    </p:anim>
                                    <p:anim calcmode="lin" valueType="num">
                                      <p:cBhvr>
                                        <p:cTn id="105" dur="1000" fill="hold"/>
                                        <p:tgtEl>
                                          <p:spTgt spid="25623"/>
                                        </p:tgtEl>
                                        <p:attrNameLst>
                                          <p:attrName>ppt_x</p:attrName>
                                        </p:attrNameLst>
                                      </p:cBhvr>
                                      <p:tavLst>
                                        <p:tav tm="0">
                                          <p:val>
                                            <p:fltVal val="0.5"/>
                                          </p:val>
                                        </p:tav>
                                        <p:tav tm="100000">
                                          <p:val>
                                            <p:strVal val="#ppt_x"/>
                                          </p:val>
                                        </p:tav>
                                      </p:tavLst>
                                    </p:anim>
                                    <p:anim calcmode="lin" valueType="num">
                                      <p:cBhvr>
                                        <p:cTn id="106" dur="1000" fill="hold"/>
                                        <p:tgtEl>
                                          <p:spTgt spid="25623"/>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1500"/>
                                  </p:stCondLst>
                                  <p:childTnLst>
                                    <p:set>
                                      <p:cBhvr>
                                        <p:cTn id="108" dur="1" fill="hold">
                                          <p:stCondLst>
                                            <p:cond delay="0"/>
                                          </p:stCondLst>
                                        </p:cTn>
                                        <p:tgtEl>
                                          <p:spTgt spid="25624"/>
                                        </p:tgtEl>
                                        <p:attrNameLst>
                                          <p:attrName>style.visibility</p:attrName>
                                        </p:attrNameLst>
                                      </p:cBhvr>
                                      <p:to>
                                        <p:strVal val="visible"/>
                                      </p:to>
                                    </p:set>
                                    <p:anim calcmode="lin" valueType="num">
                                      <p:cBhvr>
                                        <p:cTn id="109" dur="1000" fill="hold"/>
                                        <p:tgtEl>
                                          <p:spTgt spid="25624"/>
                                        </p:tgtEl>
                                        <p:attrNameLst>
                                          <p:attrName>ppt_w</p:attrName>
                                        </p:attrNameLst>
                                      </p:cBhvr>
                                      <p:tavLst>
                                        <p:tav tm="0">
                                          <p:val>
                                            <p:fltVal val="0"/>
                                          </p:val>
                                        </p:tav>
                                        <p:tav tm="100000">
                                          <p:val>
                                            <p:strVal val="#ppt_w"/>
                                          </p:val>
                                        </p:tav>
                                      </p:tavLst>
                                    </p:anim>
                                    <p:anim calcmode="lin" valueType="num">
                                      <p:cBhvr>
                                        <p:cTn id="110" dur="1000" fill="hold"/>
                                        <p:tgtEl>
                                          <p:spTgt spid="25624"/>
                                        </p:tgtEl>
                                        <p:attrNameLst>
                                          <p:attrName>ppt_h</p:attrName>
                                        </p:attrNameLst>
                                      </p:cBhvr>
                                      <p:tavLst>
                                        <p:tav tm="0">
                                          <p:val>
                                            <p:fltVal val="0"/>
                                          </p:val>
                                        </p:tav>
                                        <p:tav tm="100000">
                                          <p:val>
                                            <p:strVal val="#ppt_h"/>
                                          </p:val>
                                        </p:tav>
                                      </p:tavLst>
                                    </p:anim>
                                    <p:anim calcmode="lin" valueType="num">
                                      <p:cBhvr>
                                        <p:cTn id="111" dur="1000" fill="hold"/>
                                        <p:tgtEl>
                                          <p:spTgt spid="25624"/>
                                        </p:tgtEl>
                                        <p:attrNameLst>
                                          <p:attrName>ppt_x</p:attrName>
                                        </p:attrNameLst>
                                      </p:cBhvr>
                                      <p:tavLst>
                                        <p:tav tm="0">
                                          <p:val>
                                            <p:fltVal val="0.5"/>
                                          </p:val>
                                        </p:tav>
                                        <p:tav tm="100000">
                                          <p:val>
                                            <p:strVal val="#ppt_x"/>
                                          </p:val>
                                        </p:tav>
                                      </p:tavLst>
                                    </p:anim>
                                    <p:anim calcmode="lin" valueType="num">
                                      <p:cBhvr>
                                        <p:cTn id="112" dur="1000" fill="hold"/>
                                        <p:tgtEl>
                                          <p:spTgt spid="25624"/>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25625"/>
                                        </p:tgtEl>
                                        <p:attrNameLst>
                                          <p:attrName>style.visibility</p:attrName>
                                        </p:attrNameLst>
                                      </p:cBhvr>
                                      <p:to>
                                        <p:strVal val="visible"/>
                                      </p:to>
                                    </p:set>
                                    <p:anim calcmode="lin" valueType="num">
                                      <p:cBhvr>
                                        <p:cTn id="115" dur="1000" fill="hold"/>
                                        <p:tgtEl>
                                          <p:spTgt spid="25625"/>
                                        </p:tgtEl>
                                        <p:attrNameLst>
                                          <p:attrName>ppt_w</p:attrName>
                                        </p:attrNameLst>
                                      </p:cBhvr>
                                      <p:tavLst>
                                        <p:tav tm="0">
                                          <p:val>
                                            <p:fltVal val="0"/>
                                          </p:val>
                                        </p:tav>
                                        <p:tav tm="100000">
                                          <p:val>
                                            <p:strVal val="#ppt_w"/>
                                          </p:val>
                                        </p:tav>
                                      </p:tavLst>
                                    </p:anim>
                                    <p:anim calcmode="lin" valueType="num">
                                      <p:cBhvr>
                                        <p:cTn id="116" dur="1000" fill="hold"/>
                                        <p:tgtEl>
                                          <p:spTgt spid="25625"/>
                                        </p:tgtEl>
                                        <p:attrNameLst>
                                          <p:attrName>ppt_h</p:attrName>
                                        </p:attrNameLst>
                                      </p:cBhvr>
                                      <p:tavLst>
                                        <p:tav tm="0">
                                          <p:val>
                                            <p:fltVal val="0"/>
                                          </p:val>
                                        </p:tav>
                                        <p:tav tm="100000">
                                          <p:val>
                                            <p:strVal val="#ppt_h"/>
                                          </p:val>
                                        </p:tav>
                                      </p:tavLst>
                                    </p:anim>
                                    <p:anim calcmode="lin" valueType="num">
                                      <p:cBhvr>
                                        <p:cTn id="117" dur="1000" fill="hold"/>
                                        <p:tgtEl>
                                          <p:spTgt spid="25625"/>
                                        </p:tgtEl>
                                        <p:attrNameLst>
                                          <p:attrName>ppt_x</p:attrName>
                                        </p:attrNameLst>
                                      </p:cBhvr>
                                      <p:tavLst>
                                        <p:tav tm="0">
                                          <p:val>
                                            <p:fltVal val="0.5"/>
                                          </p:val>
                                        </p:tav>
                                        <p:tav tm="100000">
                                          <p:val>
                                            <p:strVal val="#ppt_x"/>
                                          </p:val>
                                        </p:tav>
                                      </p:tavLst>
                                    </p:anim>
                                    <p:anim calcmode="lin" valueType="num">
                                      <p:cBhvr>
                                        <p:cTn id="118" dur="1000" fill="hold"/>
                                        <p:tgtEl>
                                          <p:spTgt spid="25625"/>
                                        </p:tgtEl>
                                        <p:attrNameLst>
                                          <p:attrName>ppt_y</p:attrName>
                                        </p:attrNameLst>
                                      </p:cBhvr>
                                      <p:tavLst>
                                        <p:tav tm="0">
                                          <p:val>
                                            <p:fltVal val="0.5"/>
                                          </p:val>
                                        </p:tav>
                                        <p:tav tm="100000">
                                          <p:val>
                                            <p:strVal val="#ppt_y"/>
                                          </p:val>
                                        </p:tav>
                                      </p:tavLst>
                                    </p:anim>
                                  </p:childTnLst>
                                </p:cTn>
                              </p:par>
                              <p:par>
                                <p:cTn id="119" presetID="23" presetClass="entr" presetSubtype="528" repeatCount="indefinite" fill="hold" nodeType="withEffect">
                                  <p:stCondLst>
                                    <p:cond delay="0"/>
                                  </p:stCondLst>
                                  <p:childTnLst>
                                    <p:set>
                                      <p:cBhvr>
                                        <p:cTn id="120" dur="1" fill="hold">
                                          <p:stCondLst>
                                            <p:cond delay="0"/>
                                          </p:stCondLst>
                                        </p:cTn>
                                        <p:tgtEl>
                                          <p:spTgt spid="25626"/>
                                        </p:tgtEl>
                                        <p:attrNameLst>
                                          <p:attrName>style.visibility</p:attrName>
                                        </p:attrNameLst>
                                      </p:cBhvr>
                                      <p:to>
                                        <p:strVal val="visible"/>
                                      </p:to>
                                    </p:set>
                                    <p:anim calcmode="lin" valueType="num">
                                      <p:cBhvr>
                                        <p:cTn id="121" dur="1000" fill="hold"/>
                                        <p:tgtEl>
                                          <p:spTgt spid="25626"/>
                                        </p:tgtEl>
                                        <p:attrNameLst>
                                          <p:attrName>ppt_w</p:attrName>
                                        </p:attrNameLst>
                                      </p:cBhvr>
                                      <p:tavLst>
                                        <p:tav tm="0">
                                          <p:val>
                                            <p:fltVal val="0"/>
                                          </p:val>
                                        </p:tav>
                                        <p:tav tm="100000">
                                          <p:val>
                                            <p:strVal val="#ppt_w"/>
                                          </p:val>
                                        </p:tav>
                                      </p:tavLst>
                                    </p:anim>
                                    <p:anim calcmode="lin" valueType="num">
                                      <p:cBhvr>
                                        <p:cTn id="122" dur="1000" fill="hold"/>
                                        <p:tgtEl>
                                          <p:spTgt spid="25626"/>
                                        </p:tgtEl>
                                        <p:attrNameLst>
                                          <p:attrName>ppt_h</p:attrName>
                                        </p:attrNameLst>
                                      </p:cBhvr>
                                      <p:tavLst>
                                        <p:tav tm="0">
                                          <p:val>
                                            <p:fltVal val="0"/>
                                          </p:val>
                                        </p:tav>
                                        <p:tav tm="100000">
                                          <p:val>
                                            <p:strVal val="#ppt_h"/>
                                          </p:val>
                                        </p:tav>
                                      </p:tavLst>
                                    </p:anim>
                                    <p:anim calcmode="lin" valueType="num">
                                      <p:cBhvr>
                                        <p:cTn id="123" dur="1000" fill="hold"/>
                                        <p:tgtEl>
                                          <p:spTgt spid="25626"/>
                                        </p:tgtEl>
                                        <p:attrNameLst>
                                          <p:attrName>ppt_x</p:attrName>
                                        </p:attrNameLst>
                                      </p:cBhvr>
                                      <p:tavLst>
                                        <p:tav tm="0">
                                          <p:val>
                                            <p:fltVal val="0.5"/>
                                          </p:val>
                                        </p:tav>
                                        <p:tav tm="100000">
                                          <p:val>
                                            <p:strVal val="#ppt_x"/>
                                          </p:val>
                                        </p:tav>
                                      </p:tavLst>
                                    </p:anim>
                                    <p:anim calcmode="lin" valueType="num">
                                      <p:cBhvr>
                                        <p:cTn id="124" dur="1000" fill="hold"/>
                                        <p:tgtEl>
                                          <p:spTgt spid="25626"/>
                                        </p:tgtEl>
                                        <p:attrNameLst>
                                          <p:attrName>ppt_y</p:attrName>
                                        </p:attrNameLst>
                                      </p:cBhvr>
                                      <p:tavLst>
                                        <p:tav tm="0">
                                          <p:val>
                                            <p:fltVal val="0.5"/>
                                          </p:val>
                                        </p:tav>
                                        <p:tav tm="100000">
                                          <p:val>
                                            <p:strVal val="#ppt_y"/>
                                          </p:val>
                                        </p:tav>
                                      </p:tavLst>
                                    </p:anim>
                                  </p:childTnLst>
                                </p:cTn>
                              </p:par>
                              <p:par>
                                <p:cTn id="125" presetID="23" presetClass="entr" presetSubtype="528" repeatCount="indefinite" fill="hold" nodeType="withEffect">
                                  <p:stCondLst>
                                    <p:cond delay="0"/>
                                  </p:stCondLst>
                                  <p:childTnLst>
                                    <p:set>
                                      <p:cBhvr>
                                        <p:cTn id="126" dur="1" fill="hold">
                                          <p:stCondLst>
                                            <p:cond delay="0"/>
                                          </p:stCondLst>
                                        </p:cTn>
                                        <p:tgtEl>
                                          <p:spTgt spid="25627"/>
                                        </p:tgtEl>
                                        <p:attrNameLst>
                                          <p:attrName>style.visibility</p:attrName>
                                        </p:attrNameLst>
                                      </p:cBhvr>
                                      <p:to>
                                        <p:strVal val="visible"/>
                                      </p:to>
                                    </p:set>
                                    <p:anim calcmode="lin" valueType="num">
                                      <p:cBhvr>
                                        <p:cTn id="127" dur="1000" fill="hold"/>
                                        <p:tgtEl>
                                          <p:spTgt spid="25627"/>
                                        </p:tgtEl>
                                        <p:attrNameLst>
                                          <p:attrName>ppt_w</p:attrName>
                                        </p:attrNameLst>
                                      </p:cBhvr>
                                      <p:tavLst>
                                        <p:tav tm="0">
                                          <p:val>
                                            <p:fltVal val="0"/>
                                          </p:val>
                                        </p:tav>
                                        <p:tav tm="100000">
                                          <p:val>
                                            <p:strVal val="#ppt_w"/>
                                          </p:val>
                                        </p:tav>
                                      </p:tavLst>
                                    </p:anim>
                                    <p:anim calcmode="lin" valueType="num">
                                      <p:cBhvr>
                                        <p:cTn id="128" dur="1000" fill="hold"/>
                                        <p:tgtEl>
                                          <p:spTgt spid="25627"/>
                                        </p:tgtEl>
                                        <p:attrNameLst>
                                          <p:attrName>ppt_h</p:attrName>
                                        </p:attrNameLst>
                                      </p:cBhvr>
                                      <p:tavLst>
                                        <p:tav tm="0">
                                          <p:val>
                                            <p:fltVal val="0"/>
                                          </p:val>
                                        </p:tav>
                                        <p:tav tm="100000">
                                          <p:val>
                                            <p:strVal val="#ppt_h"/>
                                          </p:val>
                                        </p:tav>
                                      </p:tavLst>
                                    </p:anim>
                                    <p:anim calcmode="lin" valueType="num">
                                      <p:cBhvr>
                                        <p:cTn id="129" dur="1000" fill="hold"/>
                                        <p:tgtEl>
                                          <p:spTgt spid="25627"/>
                                        </p:tgtEl>
                                        <p:attrNameLst>
                                          <p:attrName>ppt_x</p:attrName>
                                        </p:attrNameLst>
                                      </p:cBhvr>
                                      <p:tavLst>
                                        <p:tav tm="0">
                                          <p:val>
                                            <p:fltVal val="0.5"/>
                                          </p:val>
                                        </p:tav>
                                        <p:tav tm="100000">
                                          <p:val>
                                            <p:strVal val="#ppt_x"/>
                                          </p:val>
                                        </p:tav>
                                      </p:tavLst>
                                    </p:anim>
                                    <p:anim calcmode="lin" valueType="num">
                                      <p:cBhvr>
                                        <p:cTn id="130" dur="1000" fill="hold"/>
                                        <p:tgtEl>
                                          <p:spTgt spid="25627"/>
                                        </p:tgtEl>
                                        <p:attrNameLst>
                                          <p:attrName>ppt_y</p:attrName>
                                        </p:attrNameLst>
                                      </p:cBhvr>
                                      <p:tavLst>
                                        <p:tav tm="0">
                                          <p:val>
                                            <p:fltVal val="0.5"/>
                                          </p:val>
                                        </p:tav>
                                        <p:tav tm="100000">
                                          <p:val>
                                            <p:strVal val="#ppt_y"/>
                                          </p:val>
                                        </p:tav>
                                      </p:tavLst>
                                    </p:anim>
                                  </p:childTnLst>
                                </p:cTn>
                              </p:par>
                              <p:par>
                                <p:cTn id="131" presetID="23" presetClass="entr" presetSubtype="528" repeatCount="indefinite" fill="hold" nodeType="withEffect">
                                  <p:stCondLst>
                                    <p:cond delay="0"/>
                                  </p:stCondLst>
                                  <p:childTnLst>
                                    <p:set>
                                      <p:cBhvr>
                                        <p:cTn id="132" dur="1" fill="hold">
                                          <p:stCondLst>
                                            <p:cond delay="0"/>
                                          </p:stCondLst>
                                        </p:cTn>
                                        <p:tgtEl>
                                          <p:spTgt spid="25628"/>
                                        </p:tgtEl>
                                        <p:attrNameLst>
                                          <p:attrName>style.visibility</p:attrName>
                                        </p:attrNameLst>
                                      </p:cBhvr>
                                      <p:to>
                                        <p:strVal val="visible"/>
                                      </p:to>
                                    </p:set>
                                    <p:anim calcmode="lin" valueType="num">
                                      <p:cBhvr>
                                        <p:cTn id="133" dur="1000" fill="hold"/>
                                        <p:tgtEl>
                                          <p:spTgt spid="25628"/>
                                        </p:tgtEl>
                                        <p:attrNameLst>
                                          <p:attrName>ppt_w</p:attrName>
                                        </p:attrNameLst>
                                      </p:cBhvr>
                                      <p:tavLst>
                                        <p:tav tm="0">
                                          <p:val>
                                            <p:fltVal val="0"/>
                                          </p:val>
                                        </p:tav>
                                        <p:tav tm="100000">
                                          <p:val>
                                            <p:strVal val="#ppt_w"/>
                                          </p:val>
                                        </p:tav>
                                      </p:tavLst>
                                    </p:anim>
                                    <p:anim calcmode="lin" valueType="num">
                                      <p:cBhvr>
                                        <p:cTn id="134" dur="1000" fill="hold"/>
                                        <p:tgtEl>
                                          <p:spTgt spid="25628"/>
                                        </p:tgtEl>
                                        <p:attrNameLst>
                                          <p:attrName>ppt_h</p:attrName>
                                        </p:attrNameLst>
                                      </p:cBhvr>
                                      <p:tavLst>
                                        <p:tav tm="0">
                                          <p:val>
                                            <p:fltVal val="0"/>
                                          </p:val>
                                        </p:tav>
                                        <p:tav tm="100000">
                                          <p:val>
                                            <p:strVal val="#ppt_h"/>
                                          </p:val>
                                        </p:tav>
                                      </p:tavLst>
                                    </p:anim>
                                    <p:anim calcmode="lin" valueType="num">
                                      <p:cBhvr>
                                        <p:cTn id="135" dur="1000" fill="hold"/>
                                        <p:tgtEl>
                                          <p:spTgt spid="25628"/>
                                        </p:tgtEl>
                                        <p:attrNameLst>
                                          <p:attrName>ppt_x</p:attrName>
                                        </p:attrNameLst>
                                      </p:cBhvr>
                                      <p:tavLst>
                                        <p:tav tm="0">
                                          <p:val>
                                            <p:fltVal val="0.5"/>
                                          </p:val>
                                        </p:tav>
                                        <p:tav tm="100000">
                                          <p:val>
                                            <p:strVal val="#ppt_x"/>
                                          </p:val>
                                        </p:tav>
                                      </p:tavLst>
                                    </p:anim>
                                    <p:anim calcmode="lin" valueType="num">
                                      <p:cBhvr>
                                        <p:cTn id="136" dur="1000" fill="hold"/>
                                        <p:tgtEl>
                                          <p:spTgt spid="25628"/>
                                        </p:tgtEl>
                                        <p:attrNameLst>
                                          <p:attrName>ppt_y</p:attrName>
                                        </p:attrNameLst>
                                      </p:cBhvr>
                                      <p:tavLst>
                                        <p:tav tm="0">
                                          <p:val>
                                            <p:fltVal val="0.5"/>
                                          </p:val>
                                        </p:tav>
                                        <p:tav tm="100000">
                                          <p:val>
                                            <p:strVal val="#ppt_y"/>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ntr" presetSubtype="4" fill="hold" nodeType="clickEffect">
                                  <p:stCondLst>
                                    <p:cond delay="0"/>
                                  </p:stCondLst>
                                  <p:childTnLst>
                                    <p:set>
                                      <p:cBhvr>
                                        <p:cTn id="140" dur="1" fill="hold">
                                          <p:stCondLst>
                                            <p:cond delay="0"/>
                                          </p:stCondLst>
                                        </p:cTn>
                                        <p:tgtEl>
                                          <p:spTgt spid="32"/>
                                        </p:tgtEl>
                                        <p:attrNameLst>
                                          <p:attrName>style.visibility</p:attrName>
                                        </p:attrNameLst>
                                      </p:cBhvr>
                                      <p:to>
                                        <p:strVal val="visible"/>
                                      </p:to>
                                    </p:set>
                                    <p:anim calcmode="lin" valueType="num">
                                      <p:cBhvr additive="base">
                                        <p:cTn id="141" dur="3000" fill="hold"/>
                                        <p:tgtEl>
                                          <p:spTgt spid="32"/>
                                        </p:tgtEl>
                                        <p:attrNameLst>
                                          <p:attrName>ppt_x</p:attrName>
                                        </p:attrNameLst>
                                      </p:cBhvr>
                                      <p:tavLst>
                                        <p:tav tm="0">
                                          <p:val>
                                            <p:strVal val="#ppt_x"/>
                                          </p:val>
                                        </p:tav>
                                        <p:tav tm="100000">
                                          <p:val>
                                            <p:strVal val="#ppt_x"/>
                                          </p:val>
                                        </p:tav>
                                      </p:tavLst>
                                    </p:anim>
                                    <p:anim calcmode="lin" valueType="num">
                                      <p:cBhvr additive="base">
                                        <p:cTn id="142" dur="3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0" presetClass="entr" presetSubtype="0" fill="hold" nodeType="clickEffect">
                                  <p:stCondLst>
                                    <p:cond delay="0"/>
                                  </p:stCondLst>
                                  <p:childTnLst>
                                    <p:set>
                                      <p:cBhvr>
                                        <p:cTn id="146" dur="1" fill="hold">
                                          <p:stCondLst>
                                            <p:cond delay="0"/>
                                          </p:stCondLst>
                                        </p:cTn>
                                        <p:tgtEl>
                                          <p:spTgt spid="2"/>
                                        </p:tgtEl>
                                        <p:attrNameLst>
                                          <p:attrName>style.visibility</p:attrName>
                                        </p:attrNameLst>
                                      </p:cBhvr>
                                      <p:to>
                                        <p:strVal val="visible"/>
                                      </p:to>
                                    </p:set>
                                    <p:animEffect transition="in" filter="fade">
                                      <p:cBhvr>
                                        <p:cTn id="147" dur="3000"/>
                                        <p:tgtEl>
                                          <p:spTgt spid="2"/>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 presetClass="entr" presetSubtype="4"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 calcmode="lin" valueType="num">
                                      <p:cBhvr additive="base">
                                        <p:cTn id="152" dur="3000" fill="hold"/>
                                        <p:tgtEl>
                                          <p:spTgt spid="33"/>
                                        </p:tgtEl>
                                        <p:attrNameLst>
                                          <p:attrName>ppt_x</p:attrName>
                                        </p:attrNameLst>
                                      </p:cBhvr>
                                      <p:tavLst>
                                        <p:tav tm="0">
                                          <p:val>
                                            <p:strVal val="#ppt_x"/>
                                          </p:val>
                                        </p:tav>
                                        <p:tav tm="100000">
                                          <p:val>
                                            <p:strVal val="#ppt_x"/>
                                          </p:val>
                                        </p:tav>
                                      </p:tavLst>
                                    </p:anim>
                                    <p:anim calcmode="lin" valueType="num">
                                      <p:cBhvr additive="base">
                                        <p:cTn id="153" dur="3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P spid="25608" grpId="0" animBg="1"/>
      <p:bldP spid="25610" grpId="0" animBg="1"/>
      <p:bldP spid="25611" grpId="0" animBg="1"/>
      <p:bldP spid="25612" grpId="0" animBg="1"/>
      <p:bldP spid="25615" grpId="0" animBg="1"/>
      <p:bldP spid="25618" grpId="0" animBg="1"/>
      <p:bldP spid="25620" grpId="0" animBg="1"/>
      <p:bldP spid="25622" grpId="0" animBg="1"/>
      <p:bldP spid="25623" grpId="0" animBg="1"/>
      <p:bldP spid="256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rgbClr val="FFE4DB"/>
          </a:fgClr>
          <a:bgClr>
            <a:schemeClr val="bg1"/>
          </a:bgClr>
        </a:pattFill>
        <a:effectLst/>
      </p:bgPr>
    </p:bg>
    <p:spTree>
      <p:nvGrpSpPr>
        <p:cNvPr id="1" name=""/>
        <p:cNvGrpSpPr/>
        <p:nvPr/>
      </p:nvGrpSpPr>
      <p:grpSpPr>
        <a:xfrm>
          <a:off x="0" y="0"/>
          <a:ext cx="0" cy="0"/>
          <a:chOff x="0" y="0"/>
          <a:chExt cx="0" cy="0"/>
        </a:xfrm>
      </p:grpSpPr>
      <p:sp>
        <p:nvSpPr>
          <p:cNvPr id="4" name="Snip Diagonal Corner Rectangle 3"/>
          <p:cNvSpPr/>
          <p:nvPr/>
        </p:nvSpPr>
        <p:spPr>
          <a:xfrm>
            <a:off x="0" y="407535"/>
            <a:ext cx="1015116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a:t>
            </a:r>
            <a:r>
              <a:rPr kumimoji="0" lang="en-US" sz="3200" b="1" i="0"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trong </a:t>
            </a:r>
            <a:r>
              <a:rPr kumimoji="0" lang="en-US" sz="32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sau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32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Em tôi</a:t>
            </a:r>
            <a:r>
              <a:rPr kumimoji="0" lang="vi-VN" sz="3200" b="1" i="1"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rất ngoan</a:t>
            </a:r>
            <a:r>
              <a:rPr kumimoji="0" lang="en-US" sz="32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32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Nó</a:t>
            </a:r>
            <a:r>
              <a:rPr kumimoji="0" lang="vi-VN" sz="3200" b="1" i="1"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lại khéo tay nữa.</a:t>
            </a:r>
            <a:r>
              <a:rPr kumimoji="0" lang="en-US" sz="32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sz="32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i="1">
                <a:solidFill>
                  <a:srgbClr val="002060"/>
                </a:solidFill>
                <a:latin typeface="Times New Roman" panose="02020603050405020304" pitchFamily="18" charset="0"/>
                <a:cs typeface="Times New Roman" panose="02020603050405020304" pitchFamily="18" charset="0"/>
              </a:rPr>
              <a:t>                                                                          </a:t>
            </a:r>
            <a:r>
              <a:rPr lang="vi-VN" sz="2000" b="1" i="1">
                <a:solidFill>
                  <a:srgbClr val="002060"/>
                </a:solidFill>
                <a:latin typeface="Times New Roman" panose="02020603050405020304" pitchFamily="18" charset="0"/>
                <a:cs typeface="Times New Roman" panose="02020603050405020304" pitchFamily="18" charset="0"/>
              </a:rPr>
              <a:t>Theo Khánh Hoài</a:t>
            </a:r>
            <a:endParaRPr kumimoji="0" lang="vi-VN" sz="20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017942" y="320526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A</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r>
              <a:rPr lang="vi-VN" sz="3200" b="1">
                <a:solidFill>
                  <a:srgbClr val="002060"/>
                </a:solidFill>
                <a:latin typeface="Times New Roman" panose="02020603050405020304" pitchFamily="18" charset="0"/>
                <a:cs typeface="Times New Roman" panose="02020603050405020304" pitchFamily="18" charset="0"/>
              </a:rPr>
              <a:t>tôi, nó</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601834" y="314173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khéo</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17941" y="414720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ngoan</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600399" y="41805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tay</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39602" y="3186701"/>
            <a:ext cx="885137"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61480" y="4213928"/>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2455" y="4221336"/>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622" y="3141737"/>
            <a:ext cx="804742" cy="707197"/>
          </a:xfrm>
          <a:prstGeom prst="rect">
            <a:avLst/>
          </a:prstGeom>
        </p:spPr>
      </p:pic>
    </p:spTree>
    <p:extLst>
      <p:ext uri="{BB962C8B-B14F-4D97-AF65-F5344CB8AC3E}">
        <p14:creationId xmlns:p14="http://schemas.microsoft.com/office/powerpoint/2010/main" val="2792944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3049-FAEA-41A0-AD2C-D881FB9B14AB}"/>
              </a:ext>
            </a:extLst>
          </p:cNvPr>
          <p:cNvSpPr>
            <a:spLocks noGrp="1"/>
          </p:cNvSpPr>
          <p:nvPr>
            <p:ph type="title"/>
          </p:nvPr>
        </p:nvSpPr>
        <p:spPr/>
        <p:txBody>
          <a:bodyPr/>
          <a:lstStyle/>
          <a:p>
            <a:r>
              <a:rPr lang="vi-VN">
                <a:latin typeface="+mn-lt"/>
              </a:rPr>
              <a:t>Đặt câu có kết từ: và, của, nhưng</a:t>
            </a:r>
            <a:endParaRPr lang="en-US">
              <a:latin typeface="+mn-lt"/>
            </a:endParaRPr>
          </a:p>
        </p:txBody>
      </p:sp>
      <p:sp>
        <p:nvSpPr>
          <p:cNvPr id="3" name="Content Placeholder 2">
            <a:extLst>
              <a:ext uri="{FF2B5EF4-FFF2-40B4-BE49-F238E27FC236}">
                <a16:creationId xmlns:a16="http://schemas.microsoft.com/office/drawing/2014/main" id="{6051929F-651D-401C-8969-CAB84684AAD0}"/>
              </a:ext>
            </a:extLst>
          </p:cNvPr>
          <p:cNvSpPr>
            <a:spLocks noGrp="1"/>
          </p:cNvSpPr>
          <p:nvPr>
            <p:ph idx="1"/>
          </p:nvPr>
        </p:nvSpPr>
        <p:spPr>
          <a:xfrm>
            <a:off x="914399" y="1981200"/>
            <a:ext cx="11039061" cy="4114800"/>
          </a:xfrm>
        </p:spPr>
        <p:txBody>
          <a:bodyPr/>
          <a:lstStyle/>
          <a:p>
            <a:pPr marL="0" indent="0">
              <a:buNone/>
            </a:pPr>
            <a:r>
              <a:rPr lang="en-US">
                <a:latin typeface="+mn-lt"/>
              </a:rPr>
              <a:t>-Hoa </a:t>
            </a:r>
            <a:r>
              <a:rPr lang="en-US" b="1">
                <a:latin typeface="+mn-lt"/>
              </a:rPr>
              <a:t>và</a:t>
            </a:r>
            <a:r>
              <a:rPr lang="en-US">
                <a:latin typeface="+mn-lt"/>
              </a:rPr>
              <a:t> Linh là đôi bạn thân từ nhỏ</a:t>
            </a:r>
          </a:p>
          <a:p>
            <a:pPr marL="0" indent="0">
              <a:buNone/>
            </a:pPr>
            <a:r>
              <a:rPr lang="en-US">
                <a:latin typeface="+mn-lt"/>
              </a:rPr>
              <a:t>-</a:t>
            </a:r>
            <a:r>
              <a:rPr lang="vi-VN">
                <a:latin typeface="+mn-lt"/>
              </a:rPr>
              <a:t>Dụng cụ học tập như com pa, êkê </a:t>
            </a:r>
            <a:r>
              <a:rPr lang="vi-VN" b="1">
                <a:latin typeface="+mn-lt"/>
              </a:rPr>
              <a:t>và</a:t>
            </a:r>
            <a:r>
              <a:rPr lang="vi-VN">
                <a:latin typeface="+mn-lt"/>
              </a:rPr>
              <a:t> sách vở...em luôn giữ</a:t>
            </a:r>
            <a:r>
              <a:rPr lang="en-US">
                <a:latin typeface="+mn-lt"/>
              </a:rPr>
              <a:t> </a:t>
            </a:r>
            <a:r>
              <a:rPr lang="vi-VN">
                <a:latin typeface="+mn-lt"/>
              </a:rPr>
              <a:t>gìn cẩn thận</a:t>
            </a:r>
            <a:r>
              <a:rPr lang="en-US">
                <a:latin typeface="+mn-lt"/>
              </a:rPr>
              <a:t>.</a:t>
            </a:r>
          </a:p>
          <a:p>
            <a:pPr marL="0" indent="0">
              <a:buNone/>
            </a:pPr>
            <a:r>
              <a:rPr lang="en-US">
                <a:latin typeface="+mn-lt"/>
              </a:rPr>
              <a:t>-Sông Lam là địa phận </a:t>
            </a:r>
            <a:r>
              <a:rPr lang="en-US" b="1">
                <a:latin typeface="+mn-lt"/>
              </a:rPr>
              <a:t>của</a:t>
            </a:r>
            <a:r>
              <a:rPr lang="en-US">
                <a:latin typeface="+mn-lt"/>
              </a:rPr>
              <a:t> tỉnh Nghệ An</a:t>
            </a:r>
          </a:p>
          <a:p>
            <a:pPr marL="0" indent="0" algn="just">
              <a:buNone/>
            </a:pPr>
            <a:r>
              <a:rPr lang="en-US">
                <a:latin typeface="+mn-lt"/>
              </a:rPr>
              <a:t>-</a:t>
            </a:r>
            <a:r>
              <a:rPr lang="vi-VN">
                <a:latin typeface="+mn-lt"/>
              </a:rPr>
              <a:t>Mây của bầu trời. Mây của những cơn mưa. </a:t>
            </a:r>
            <a:r>
              <a:rPr lang="vi-VN" b="1">
                <a:latin typeface="+mn-lt"/>
              </a:rPr>
              <a:t>Nhưng</a:t>
            </a:r>
            <a:r>
              <a:rPr lang="vi-VN">
                <a:latin typeface="+mn-lt"/>
              </a:rPr>
              <a:t> có lúc mây còn che mát những ngày hè nắng gắt.</a:t>
            </a:r>
          </a:p>
          <a:p>
            <a:endParaRPr lang="vi-VN"/>
          </a:p>
        </p:txBody>
      </p:sp>
    </p:spTree>
    <p:extLst>
      <p:ext uri="{BB962C8B-B14F-4D97-AF65-F5344CB8AC3E}">
        <p14:creationId xmlns:p14="http://schemas.microsoft.com/office/powerpoint/2010/main" val="251180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1" name="Rectangle 7">
            <a:extLst>
              <a:ext uri="{FF2B5EF4-FFF2-40B4-BE49-F238E27FC236}">
                <a16:creationId xmlns:a16="http://schemas.microsoft.com/office/drawing/2014/main" id="{98DF6430-D875-4472-9E32-1F738FCF1EB4}"/>
              </a:ext>
            </a:extLst>
          </p:cNvPr>
          <p:cNvSpPr>
            <a:spLocks noChangeArrowheads="1"/>
          </p:cNvSpPr>
          <p:nvPr/>
        </p:nvSpPr>
        <p:spPr bwMode="auto">
          <a:xfrm>
            <a:off x="457980" y="367042"/>
            <a:ext cx="1149453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Mọi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người</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tích</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cực</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trồng</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cây</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nên</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quê</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hương</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em</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có</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nhiều</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cánh</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rừng</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xanh</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mát</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a:t>
            </a:r>
          </a:p>
        </p:txBody>
      </p:sp>
      <p:sp>
        <p:nvSpPr>
          <p:cNvPr id="27653" name="AutoShape 11" descr="Kết quả hình ảnh cho TRỒNG RỪNG">
            <a:extLst>
              <a:ext uri="{FF2B5EF4-FFF2-40B4-BE49-F238E27FC236}">
                <a16:creationId xmlns:a16="http://schemas.microsoft.com/office/drawing/2014/main" id="{A2B2B838-B370-4BAB-A92D-74198427F872}"/>
              </a:ext>
            </a:extLst>
          </p:cNvPr>
          <p:cNvSpPr>
            <a:spLocks noChangeAspect="1" noChangeArrowheads="1"/>
          </p:cNvSpPr>
          <p:nvPr/>
        </p:nvSpPr>
        <p:spPr bwMode="auto">
          <a:xfrm>
            <a:off x="60452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654" name="AutoShape 13" descr="Kết quả hình ảnh cho TRỒNG RỪNG">
            <a:extLst>
              <a:ext uri="{FF2B5EF4-FFF2-40B4-BE49-F238E27FC236}">
                <a16:creationId xmlns:a16="http://schemas.microsoft.com/office/drawing/2014/main" id="{EB01E557-8CCB-48AA-A6B5-0DBF979B2433}"/>
              </a:ext>
            </a:extLst>
          </p:cNvPr>
          <p:cNvSpPr>
            <a:spLocks noChangeAspect="1" noChangeArrowheads="1"/>
          </p:cNvSpPr>
          <p:nvPr/>
        </p:nvSpPr>
        <p:spPr bwMode="auto">
          <a:xfrm>
            <a:off x="6248400" y="8467"/>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655" name="AutoShape 15" descr="Kết quả hình ảnh cho TRỒNG RỪNG">
            <a:extLst>
              <a:ext uri="{FF2B5EF4-FFF2-40B4-BE49-F238E27FC236}">
                <a16:creationId xmlns:a16="http://schemas.microsoft.com/office/drawing/2014/main" id="{F53D5202-B4E9-4D9B-BD8F-2618CC4C3273}"/>
              </a:ext>
            </a:extLst>
          </p:cNvPr>
          <p:cNvSpPr>
            <a:spLocks noChangeAspect="1" noChangeArrowheads="1"/>
          </p:cNvSpPr>
          <p:nvPr/>
        </p:nvSpPr>
        <p:spPr bwMode="auto">
          <a:xfrm>
            <a:off x="6451600" y="160867"/>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8434" name="Picture 2" descr="Tìm vốn đầu tư ngoài ngân sách cho phát triển ngành lâm nghiệp">
            <a:extLst>
              <a:ext uri="{FF2B5EF4-FFF2-40B4-BE49-F238E27FC236}">
                <a16:creationId xmlns:a16="http://schemas.microsoft.com/office/drawing/2014/main" id="{5BE8CF2A-80B4-45E7-8B86-D02661361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481"/>
            <a:ext cx="12192000" cy="498657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7089912" y="957766"/>
            <a:ext cx="8164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1" name="Rectangle 7">
            <a:extLst>
              <a:ext uri="{FF2B5EF4-FFF2-40B4-BE49-F238E27FC236}">
                <a16:creationId xmlns:a16="http://schemas.microsoft.com/office/drawing/2014/main" id="{98DF6430-D875-4472-9E32-1F738FCF1EB4}"/>
              </a:ext>
            </a:extLst>
          </p:cNvPr>
          <p:cNvSpPr>
            <a:spLocks noChangeArrowheads="1"/>
          </p:cNvSpPr>
          <p:nvPr/>
        </p:nvSpPr>
        <p:spPr bwMode="auto">
          <a:xfrm>
            <a:off x="265043" y="600782"/>
            <a:ext cx="117092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lang="en-US" altLang="en-US" sz="4000" b="1">
                <a:solidFill>
                  <a:srgbClr val="002060"/>
                </a:solidFill>
                <a:latin typeface="Times New Roman" panose="02020603050405020304" pitchFamily="18" charset="0"/>
                <a:ea typeface="Arial Unicode MS" pitchFamily="34" charset="-128"/>
                <a:cs typeface="Times New Roman" panose="02020603050405020304" pitchFamily="18" charset="0"/>
              </a:rPr>
              <a:t>	H</a:t>
            </a:r>
            <a:r>
              <a:rPr kumimoji="0" lang="vi-VN" altLang="en-US" sz="4000" b="1" i="0" u="none" strike="noStrike" kern="1200" cap="none" spc="0" normalizeH="0" baseline="0" noProof="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oàn </a:t>
            </a:r>
            <a:r>
              <a:rPr kumimoji="0" lang="vi-VN"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cảnh gia đình khó khăn nhưng bạn Hoàng vẫn luôn học giỏi</a:t>
            </a:r>
            <a:r>
              <a:rPr kumimoji="0" lang="vi-VN" alt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a:t>
            </a:r>
          </a:p>
        </p:txBody>
      </p:sp>
      <p:sp>
        <p:nvSpPr>
          <p:cNvPr id="27653" name="AutoShape 11" descr="Kết quả hình ảnh cho TRỒNG RỪNG">
            <a:extLst>
              <a:ext uri="{FF2B5EF4-FFF2-40B4-BE49-F238E27FC236}">
                <a16:creationId xmlns:a16="http://schemas.microsoft.com/office/drawing/2014/main" id="{A2B2B838-B370-4BAB-A92D-74198427F872}"/>
              </a:ext>
            </a:extLst>
          </p:cNvPr>
          <p:cNvSpPr>
            <a:spLocks noChangeAspect="1" noChangeArrowheads="1"/>
          </p:cNvSpPr>
          <p:nvPr/>
        </p:nvSpPr>
        <p:spPr bwMode="auto">
          <a:xfrm>
            <a:off x="6045200"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654" name="AutoShape 13" descr="Kết quả hình ảnh cho TRỒNG RỪNG">
            <a:extLst>
              <a:ext uri="{FF2B5EF4-FFF2-40B4-BE49-F238E27FC236}">
                <a16:creationId xmlns:a16="http://schemas.microsoft.com/office/drawing/2014/main" id="{EB01E557-8CCB-48AA-A6B5-0DBF979B2433}"/>
              </a:ext>
            </a:extLst>
          </p:cNvPr>
          <p:cNvSpPr>
            <a:spLocks noChangeAspect="1" noChangeArrowheads="1"/>
          </p:cNvSpPr>
          <p:nvPr/>
        </p:nvSpPr>
        <p:spPr bwMode="auto">
          <a:xfrm>
            <a:off x="6248400" y="8467"/>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655" name="AutoShape 15" descr="Kết quả hình ảnh cho TRỒNG RỪNG">
            <a:extLst>
              <a:ext uri="{FF2B5EF4-FFF2-40B4-BE49-F238E27FC236}">
                <a16:creationId xmlns:a16="http://schemas.microsoft.com/office/drawing/2014/main" id="{F53D5202-B4E9-4D9B-BD8F-2618CC4C3273}"/>
              </a:ext>
            </a:extLst>
          </p:cNvPr>
          <p:cNvSpPr>
            <a:spLocks noChangeAspect="1" noChangeArrowheads="1"/>
          </p:cNvSpPr>
          <p:nvPr/>
        </p:nvSpPr>
        <p:spPr bwMode="auto">
          <a:xfrm>
            <a:off x="6451600" y="160867"/>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descr="4">
            <a:extLst>
              <a:ext uri="{FF2B5EF4-FFF2-40B4-BE49-F238E27FC236}">
                <a16:creationId xmlns:a16="http://schemas.microsoft.com/office/drawing/2014/main" id="{3F6849D3-DC2D-412E-8AFF-627997FA8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2047049"/>
            <a:ext cx="5740400" cy="489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7833453" y="1182988"/>
            <a:ext cx="12518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3AD28F9-1B93-4014-ABD0-2BEB7DBF0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59336"/>
            <a:ext cx="6451600" cy="4898036"/>
          </a:xfrm>
          <a:prstGeom prst="rect">
            <a:avLst/>
          </a:prstGeom>
        </p:spPr>
      </p:pic>
    </p:spTree>
    <p:extLst>
      <p:ext uri="{BB962C8B-B14F-4D97-AF65-F5344CB8AC3E}">
        <p14:creationId xmlns:p14="http://schemas.microsoft.com/office/powerpoint/2010/main" val="12485251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831">
                                            <p:txEl>
                                              <p:pRg st="0" end="0"/>
                                            </p:txEl>
                                          </p:spTgt>
                                        </p:tgtEl>
                                        <p:attrNameLst>
                                          <p:attrName>style.visibility</p:attrName>
                                        </p:attrNameLst>
                                      </p:cBhvr>
                                      <p:to>
                                        <p:strVal val="visible"/>
                                      </p:to>
                                    </p:set>
                                    <p:animEffect transition="in" filter="fade">
                                      <p:cBhvr>
                                        <p:cTn id="12" dur="1000"/>
                                        <p:tgtEl>
                                          <p:spTgt spid="77831">
                                            <p:txEl>
                                              <p:pRg st="0" end="0"/>
                                            </p:txEl>
                                          </p:spTgt>
                                        </p:tgtEl>
                                      </p:cBhvr>
                                    </p:animEffect>
                                    <p:anim calcmode="lin" valueType="num">
                                      <p:cBhvr>
                                        <p:cTn id="13" dur="1000" fill="hold"/>
                                        <p:tgtEl>
                                          <p:spTgt spid="778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78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473C02BF-6E3A-4C6B-B4F6-B22EC1A97979}"/>
              </a:ext>
            </a:extLst>
          </p:cNvPr>
          <p:cNvSpPr txBox="1">
            <a:spLocks noChangeArrowheads="1"/>
          </p:cNvSpPr>
          <p:nvPr/>
        </p:nvSpPr>
        <p:spPr bwMode="auto">
          <a:xfrm>
            <a:off x="397565" y="1118003"/>
            <a:ext cx="11794435"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b="1" i="0" u="sng"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Câu</a:t>
            </a:r>
            <a:r>
              <a:rPr kumimoji="0" lang="en-US" altLang="en-US" b="1" i="0" u="sng" strike="noStrike" kern="1200" cap="none" spc="0" normalizeH="0" baseline="0" noProof="0" dirty="0">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 2:</a:t>
            </a:r>
            <a:r>
              <a:rPr kumimoji="0" lang="en-US" altLang="en-US"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b="1" i="0" u="none" strike="noStrike" kern="1200" cap="none" spc="0" normalizeH="0" baseline="0" noProof="0" err="1">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Tìm</a:t>
            </a:r>
            <a:r>
              <a:rPr kumimoji="0" lang="en-US" altLang="en-US" b="1" i="0" u="none" strike="noStrike" kern="1200" cap="none" spc="0" normalizeH="0" baseline="0" noProof="0">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b="1" i="0" u="none" strike="noStrike" kern="1200" cap="none" spc="0" normalizeH="0" baseline="0" noProof="0">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danh từ,</a:t>
            </a:r>
            <a:r>
              <a:rPr kumimoji="0" lang="vi-VN" altLang="en-US" b="1" i="0" u="none" strike="noStrike" kern="1200" cap="none" spc="0" normalizeH="0" noProof="0">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 động từ, tính từ </a:t>
            </a:r>
            <a:r>
              <a:rPr kumimoji="0" lang="en-US" altLang="en-US" b="1" i="0" u="none" strike="noStrike" kern="1200" cap="none" spc="0" normalizeH="0" baseline="0" noProof="0">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có </a:t>
            </a:r>
            <a:r>
              <a:rPr kumimoji="0" lang="en-US" altLang="en-US"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trong</a:t>
            </a:r>
            <a:r>
              <a:rPr kumimoji="0" lang="en-US" altLang="en-US"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câu</a:t>
            </a:r>
            <a:r>
              <a:rPr kumimoji="0" lang="en-US" altLang="en-US"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sau</a:t>
            </a:r>
            <a:r>
              <a:rPr kumimoji="0" lang="en-US" altLang="en-US"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Lan </a:t>
            </a:r>
            <a:r>
              <a:rPr kumimoji="0" lang="en-US" alt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viết</a:t>
            </a:r>
            <a:r>
              <a:rPr kumimoji="0" lang="en-US"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rõ</a:t>
            </a:r>
            <a:r>
              <a:rPr kumimoji="0" lang="en-US"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ràng</a:t>
            </a:r>
            <a:r>
              <a:rPr kumimoji="0" lang="en-US"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sạch</a:t>
            </a:r>
            <a:r>
              <a:rPr kumimoji="0" lang="en-US"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 Unicode MS" pitchFamily="34" charset="-128"/>
                <a:cs typeface="Times New Roman" panose="02020603050405020304" pitchFamily="18" charset="0"/>
              </a:rPr>
              <a:t>.</a:t>
            </a:r>
          </a:p>
        </p:txBody>
      </p:sp>
      <p:cxnSp>
        <p:nvCxnSpPr>
          <p:cNvPr id="4" name="Straight Connector 3">
            <a:extLst>
              <a:ext uri="{FF2B5EF4-FFF2-40B4-BE49-F238E27FC236}">
                <a16:creationId xmlns:a16="http://schemas.microsoft.com/office/drawing/2014/main" id="{BC5DAC1F-A240-4431-BBC6-883B3F726C80}"/>
              </a:ext>
            </a:extLst>
          </p:cNvPr>
          <p:cNvCxnSpPr>
            <a:cxnSpLocks/>
          </p:cNvCxnSpPr>
          <p:nvPr/>
        </p:nvCxnSpPr>
        <p:spPr>
          <a:xfrm>
            <a:off x="2346043" y="2518448"/>
            <a:ext cx="11742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D92D92-6637-4526-B829-64DAAD48295A}"/>
              </a:ext>
            </a:extLst>
          </p:cNvPr>
          <p:cNvCxnSpPr>
            <a:cxnSpLocks/>
          </p:cNvCxnSpPr>
          <p:nvPr/>
        </p:nvCxnSpPr>
        <p:spPr>
          <a:xfrm>
            <a:off x="3645281" y="2503121"/>
            <a:ext cx="11418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35E9DC-C556-406B-A069-4B92001B1A75}"/>
              </a:ext>
            </a:extLst>
          </p:cNvPr>
          <p:cNvCxnSpPr>
            <a:cxnSpLocks/>
          </p:cNvCxnSpPr>
          <p:nvPr/>
        </p:nvCxnSpPr>
        <p:spPr>
          <a:xfrm>
            <a:off x="4926970" y="2503121"/>
            <a:ext cx="22218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7253B5B-B3B8-468A-AE19-A780A1653166}"/>
              </a:ext>
            </a:extLst>
          </p:cNvPr>
          <p:cNvSpPr/>
          <p:nvPr/>
        </p:nvSpPr>
        <p:spPr>
          <a:xfrm>
            <a:off x="2346043" y="2533775"/>
            <a:ext cx="967883"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DT</a:t>
            </a:r>
          </a:p>
        </p:txBody>
      </p:sp>
      <p:sp>
        <p:nvSpPr>
          <p:cNvPr id="11" name="Rectangle 10">
            <a:extLst>
              <a:ext uri="{FF2B5EF4-FFF2-40B4-BE49-F238E27FC236}">
                <a16:creationId xmlns:a16="http://schemas.microsoft.com/office/drawing/2014/main" id="{A85D2507-934F-43DD-9559-58A367DC5C87}"/>
              </a:ext>
            </a:extLst>
          </p:cNvPr>
          <p:cNvSpPr/>
          <p:nvPr/>
        </p:nvSpPr>
        <p:spPr>
          <a:xfrm>
            <a:off x="3645281" y="2533775"/>
            <a:ext cx="974035"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ĐT</a:t>
            </a:r>
          </a:p>
        </p:txBody>
      </p:sp>
      <p:sp>
        <p:nvSpPr>
          <p:cNvPr id="12" name="Rectangle 11">
            <a:extLst>
              <a:ext uri="{FF2B5EF4-FFF2-40B4-BE49-F238E27FC236}">
                <a16:creationId xmlns:a16="http://schemas.microsoft.com/office/drawing/2014/main" id="{95B578DD-9FDD-4FDF-9A3F-B23B526A25EE}"/>
              </a:ext>
            </a:extLst>
          </p:cNvPr>
          <p:cNvSpPr/>
          <p:nvPr/>
        </p:nvSpPr>
        <p:spPr>
          <a:xfrm>
            <a:off x="5262404" y="2533775"/>
            <a:ext cx="1238515"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TT</a:t>
            </a:r>
          </a:p>
        </p:txBody>
      </p:sp>
      <p:sp>
        <p:nvSpPr>
          <p:cNvPr id="13" name="Rectangle 12">
            <a:extLst>
              <a:ext uri="{FF2B5EF4-FFF2-40B4-BE49-F238E27FC236}">
                <a16:creationId xmlns:a16="http://schemas.microsoft.com/office/drawing/2014/main" id="{B0663E3D-571B-4916-9FF0-7E249E949C96}"/>
              </a:ext>
            </a:extLst>
          </p:cNvPr>
          <p:cNvSpPr/>
          <p:nvPr/>
        </p:nvSpPr>
        <p:spPr>
          <a:xfrm>
            <a:off x="8535926" y="2533775"/>
            <a:ext cx="1469501"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TT</a:t>
            </a:r>
          </a:p>
        </p:txBody>
      </p:sp>
      <p:cxnSp>
        <p:nvCxnSpPr>
          <p:cNvPr id="16" name="Straight Connector 15">
            <a:extLst>
              <a:ext uri="{FF2B5EF4-FFF2-40B4-BE49-F238E27FC236}">
                <a16:creationId xmlns:a16="http://schemas.microsoft.com/office/drawing/2014/main" id="{7334A1C4-A3EE-4A36-8429-16829FD65669}"/>
              </a:ext>
            </a:extLst>
          </p:cNvPr>
          <p:cNvCxnSpPr>
            <a:cxnSpLocks/>
          </p:cNvCxnSpPr>
          <p:nvPr/>
        </p:nvCxnSpPr>
        <p:spPr>
          <a:xfrm>
            <a:off x="8038932" y="2513751"/>
            <a:ext cx="22218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829E5D2-6B50-4410-A1AC-0AFA45A1D313}"/>
              </a:ext>
            </a:extLst>
          </p:cNvPr>
          <p:cNvSpPr/>
          <p:nvPr/>
        </p:nvSpPr>
        <p:spPr>
          <a:xfrm>
            <a:off x="7230536" y="1778002"/>
            <a:ext cx="804289" cy="8544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Graphic 18" descr="Badge Question Mark with solid fill">
            <a:extLst>
              <a:ext uri="{FF2B5EF4-FFF2-40B4-BE49-F238E27FC236}">
                <a16:creationId xmlns:a16="http://schemas.microsoft.com/office/drawing/2014/main" id="{6D7C0197-1D9A-47CF-9C85-12419F222F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54264" y="3191938"/>
            <a:ext cx="2895600" cy="2895600"/>
          </a:xfrm>
          <a:prstGeom prst="rect">
            <a:avLst/>
          </a:prstGeom>
        </p:spPr>
      </p:pic>
    </p:spTree>
    <p:extLst>
      <p:ext uri="{BB962C8B-B14F-4D97-AF65-F5344CB8AC3E}">
        <p14:creationId xmlns:p14="http://schemas.microsoft.com/office/powerpoint/2010/main" val="924195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5CDDA45-1054-4652-9CC4-3F2D757FB165}"/>
              </a:ext>
            </a:extLst>
          </p:cNvPr>
          <p:cNvSpPr txBox="1">
            <a:spLocks noChangeArrowheads="1"/>
          </p:cNvSpPr>
          <p:nvPr/>
        </p:nvSpPr>
        <p:spPr bwMode="auto">
          <a:xfrm>
            <a:off x="416021" y="131572"/>
            <a:ext cx="340985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Nhận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xét</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3" name="Text Box 6">
            <a:extLst>
              <a:ext uri="{FF2B5EF4-FFF2-40B4-BE49-F238E27FC236}">
                <a16:creationId xmlns:a16="http://schemas.microsoft.com/office/drawing/2014/main" id="{AD8DBBAC-8DCE-4C4A-BE20-D656DA414C84}"/>
              </a:ext>
            </a:extLst>
          </p:cNvPr>
          <p:cNvSpPr txBox="1">
            <a:spLocks noChangeArrowheads="1"/>
          </p:cNvSpPr>
          <p:nvPr/>
        </p:nvSpPr>
        <p:spPr bwMode="auto">
          <a:xfrm>
            <a:off x="287360" y="719880"/>
            <a:ext cx="11586191" cy="95410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1" i="0" u="none" strike="noStrike" kern="120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Các t</a:t>
            </a:r>
            <a:r>
              <a:rPr lang="en-US" altLang="en-US" sz="2800" b="1">
                <a:latin typeface="Times New Roman" panose="02020603050405020304" pitchFamily="18" charset="0"/>
                <a:ea typeface="Arial Unicode MS" pitchFamily="34" charset="-128"/>
                <a:cs typeface="Times New Roman" panose="02020603050405020304" pitchFamily="18" charset="0"/>
              </a:rPr>
              <a:t>ừ in đậm d</a:t>
            </a:r>
            <a:r>
              <a:rPr lang="vi-VN" altLang="en-US" sz="2800" b="1">
                <a:latin typeface="Times New Roman" panose="02020603050405020304" pitchFamily="18" charset="0"/>
                <a:ea typeface="Arial Unicode MS" pitchFamily="34" charset="-128"/>
                <a:cs typeface="Times New Roman" panose="02020603050405020304" pitchFamily="18" charset="0"/>
              </a:rPr>
              <a:t>ư</a:t>
            </a:r>
            <a:r>
              <a:rPr lang="en-US" altLang="en-US" sz="2800" b="1">
                <a:latin typeface="Times New Roman" panose="02020603050405020304" pitchFamily="18" charset="0"/>
                <a:ea typeface="Arial Unicode MS" pitchFamily="34" charset="-128"/>
                <a:cs typeface="Times New Roman" panose="02020603050405020304" pitchFamily="18" charset="0"/>
              </a:rPr>
              <a:t>ới đây đ</a:t>
            </a:r>
            <a:r>
              <a:rPr lang="vi-VN" altLang="en-US" sz="2800" b="1">
                <a:latin typeface="Times New Roman" panose="02020603050405020304" pitchFamily="18" charset="0"/>
                <a:ea typeface="Arial Unicode MS" pitchFamily="34" charset="-128"/>
                <a:cs typeface="Times New Roman" panose="02020603050405020304" pitchFamily="18" charset="0"/>
              </a:rPr>
              <a:t>ư</a:t>
            </a:r>
            <a:r>
              <a:rPr lang="en-US" altLang="en-US" sz="2800" b="1">
                <a:latin typeface="Times New Roman" panose="02020603050405020304" pitchFamily="18" charset="0"/>
                <a:ea typeface="Arial Unicode MS" pitchFamily="34" charset="-128"/>
                <a:cs typeface="Times New Roman" panose="02020603050405020304" pitchFamily="18" charset="0"/>
              </a:rPr>
              <a:t>ợc dùng để nối những từ ngữ hoặc những câu nào với nhau?</a:t>
            </a:r>
            <a:endParaRPr kumimoji="0" lang="en-US" altLang="en-US" sz="2800" b="1" i="0" u="none" strike="noStrike" kern="120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 name="Text Box 7">
            <a:extLst>
              <a:ext uri="{FF2B5EF4-FFF2-40B4-BE49-F238E27FC236}">
                <a16:creationId xmlns:a16="http://schemas.microsoft.com/office/drawing/2014/main" id="{04745055-D0D4-4883-A962-455345335EC9}"/>
              </a:ext>
            </a:extLst>
          </p:cNvPr>
          <p:cNvSpPr txBox="1">
            <a:spLocks noChangeArrowheads="1"/>
          </p:cNvSpPr>
          <p:nvPr/>
        </p:nvSpPr>
        <p:spPr bwMode="auto">
          <a:xfrm>
            <a:off x="318449" y="1489707"/>
            <a:ext cx="1144572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a) Tối ấy, cụ Tạo rất ngạc nhiên </a:t>
            </a:r>
            <a:r>
              <a:rPr kumimoji="0" lang="en-US" altLang="en-US" sz="2800" b="1" i="0" u="none" strike="noStrike" kern="120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vì</a:t>
            </a:r>
            <a:r>
              <a:rPr kumimoji="0" lang="en-US" altLang="en-US" sz="280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trăng sáng </a:t>
            </a:r>
            <a:r>
              <a:rPr kumimoji="0" lang="en-US" altLang="en-US" sz="2800" b="1" i="0" u="none" strike="noStrike" kern="120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mà</a:t>
            </a:r>
            <a:r>
              <a:rPr kumimoji="0" lang="en-US" altLang="en-US" sz="280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lũ trẻ không nô đùa </a:t>
            </a:r>
            <a:r>
              <a:rPr kumimoji="0" lang="en-US" altLang="en-US" sz="2800" b="1" i="0" u="none" strike="noStrike" kern="120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nh</a:t>
            </a:r>
            <a:r>
              <a:rPr kumimoji="0" lang="vi-VN" altLang="en-US" sz="2800" b="1" i="0" u="none" strike="noStrike" kern="120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mọi khi, chỉ túm tụm thầm thì.</a:t>
            </a: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2800" b="1"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40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Theo Phạm Thị Bích H</a:t>
            </a:r>
            <a:r>
              <a:rPr kumimoji="0" lang="vi-VN" altLang="en-US" sz="240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40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ờng</a:t>
            </a:r>
          </a:p>
          <a:p>
            <a:pPr marR="0" lvl="0" algn="just" defTabSz="457200" rtl="0" eaLnBrk="1" fontAlgn="auto" latinLnBrk="0" hangingPunct="1">
              <a:lnSpc>
                <a:spcPct val="100000"/>
              </a:lnSpc>
              <a:spcBef>
                <a:spcPct val="50000"/>
              </a:spcBef>
              <a:spcAft>
                <a:spcPts val="0"/>
              </a:spcAft>
              <a:buClrTx/>
              <a:buSzTx/>
              <a:buNone/>
              <a:tabLst/>
              <a:defRPr/>
            </a:pPr>
            <a:r>
              <a:rPr kumimoji="0" lang="en-US" altLang="en-US" sz="280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 Hai l</a:t>
            </a:r>
            <a:r>
              <a:rPr lang="en-US" altLang="en-US" sz="2800">
                <a:solidFill>
                  <a:prstClr val="black"/>
                </a:solidFill>
                <a:latin typeface="Times New Roman" panose="02020603050405020304" pitchFamily="18" charset="0"/>
                <a:ea typeface="Arial Unicode MS" pitchFamily="34" charset="-128"/>
                <a:cs typeface="Times New Roman" panose="02020603050405020304" pitchFamily="18" charset="0"/>
              </a:rPr>
              <a:t>ớp chúng mình đã mang đến rất nhiều hoa đẹp. </a:t>
            </a:r>
            <a:r>
              <a:rPr lang="en-US" altLang="en-US" sz="2800" b="1">
                <a:latin typeface="Times New Roman" panose="02020603050405020304" pitchFamily="18" charset="0"/>
                <a:ea typeface="Arial Unicode MS" pitchFamily="34" charset="-128"/>
                <a:cs typeface="Times New Roman" panose="02020603050405020304" pitchFamily="18" charset="0"/>
              </a:rPr>
              <a:t>Nh</a:t>
            </a:r>
            <a:r>
              <a:rPr lang="vi-VN" altLang="en-US" sz="2800" b="1">
                <a:latin typeface="Times New Roman" panose="02020603050405020304" pitchFamily="18" charset="0"/>
                <a:ea typeface="Arial Unicode MS" pitchFamily="34" charset="-128"/>
                <a:cs typeface="Times New Roman" panose="02020603050405020304" pitchFamily="18" charset="0"/>
              </a:rPr>
              <a:t>ư</a:t>
            </a:r>
            <a:r>
              <a:rPr lang="en-US" altLang="en-US" sz="2800" b="1">
                <a:latin typeface="Times New Roman" panose="02020603050405020304" pitchFamily="18" charset="0"/>
                <a:ea typeface="Arial Unicode MS" pitchFamily="34" charset="-128"/>
                <a:cs typeface="Times New Roman" panose="02020603050405020304" pitchFamily="18" charset="0"/>
              </a:rPr>
              <a:t>ng </a:t>
            </a:r>
            <a:r>
              <a:rPr lang="en-US" altLang="en-US" sz="2800">
                <a:solidFill>
                  <a:prstClr val="black"/>
                </a:solidFill>
                <a:latin typeface="Times New Roman" panose="02020603050405020304" pitchFamily="18" charset="0"/>
                <a:ea typeface="Arial Unicode MS" pitchFamily="34" charset="-128"/>
                <a:cs typeface="Times New Roman" panose="02020603050405020304" pitchFamily="18" charset="0"/>
              </a:rPr>
              <a:t>các bạn xem có nên sắp xếp lại </a:t>
            </a:r>
            <a:r>
              <a:rPr lang="en-US" altLang="en-US" sz="2800" b="1">
                <a:latin typeface="Times New Roman" panose="02020603050405020304" pitchFamily="18" charset="0"/>
                <a:ea typeface="Arial Unicode MS" pitchFamily="34" charset="-128"/>
                <a:cs typeface="Times New Roman" panose="02020603050405020304" pitchFamily="18" charset="0"/>
              </a:rPr>
              <a:t>để</a:t>
            </a:r>
            <a:r>
              <a:rPr lang="en-US" altLang="en-US" sz="2800">
                <a:solidFill>
                  <a:prstClr val="black"/>
                </a:solidFill>
                <a:latin typeface="Times New Roman" panose="02020603050405020304" pitchFamily="18" charset="0"/>
                <a:ea typeface="Arial Unicode MS" pitchFamily="34" charset="-128"/>
                <a:cs typeface="Times New Roman" panose="02020603050405020304" pitchFamily="18" charset="0"/>
              </a:rPr>
              <a:t> phối hợp màu sắc cho đẹp h</a:t>
            </a:r>
            <a:r>
              <a:rPr lang="vi-VN" altLang="en-US" sz="2800">
                <a:solidFill>
                  <a:prstClr val="black"/>
                </a:solidFill>
                <a:latin typeface="Times New Roman" panose="02020603050405020304" pitchFamily="18" charset="0"/>
                <a:ea typeface="Arial Unicode MS" pitchFamily="34" charset="-128"/>
                <a:cs typeface="Times New Roman" panose="02020603050405020304" pitchFamily="18" charset="0"/>
              </a:rPr>
              <a:t>ơ</a:t>
            </a:r>
            <a:r>
              <a:rPr lang="en-US" altLang="en-US" sz="2800">
                <a:solidFill>
                  <a:prstClr val="black"/>
                </a:solidFill>
                <a:latin typeface="Times New Roman" panose="02020603050405020304" pitchFamily="18" charset="0"/>
                <a:ea typeface="Arial Unicode MS" pitchFamily="34" charset="-128"/>
                <a:cs typeface="Times New Roman" panose="02020603050405020304" pitchFamily="18" charset="0"/>
              </a:rPr>
              <a:t>n không?</a:t>
            </a:r>
            <a:r>
              <a:rPr kumimoji="0" lang="en-US" altLang="en-US" sz="280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p>
          <a:p>
            <a:pPr marR="0" lvl="0" algn="just" defTabSz="457200" rtl="0" eaLnBrk="1" fontAlgn="auto" latinLnBrk="0" hangingPunct="1">
              <a:lnSpc>
                <a:spcPct val="100000"/>
              </a:lnSpc>
              <a:spcBef>
                <a:spcPct val="50000"/>
              </a:spcBef>
              <a:spcAft>
                <a:spcPts val="0"/>
              </a:spcAft>
              <a:buClrTx/>
              <a:buSzTx/>
              <a:buNone/>
              <a:tabLst/>
              <a:defRPr/>
            </a:pPr>
            <a:r>
              <a:rPr lang="en-US" altLang="en-US" sz="2400" i="1">
                <a:solidFill>
                  <a:prstClr val="black"/>
                </a:solidFill>
                <a:latin typeface="Times New Roman" panose="02020603050405020304" pitchFamily="18" charset="0"/>
                <a:ea typeface="Arial Unicode MS" pitchFamily="34" charset="-128"/>
                <a:cs typeface="Times New Roman" panose="02020603050405020304" pitchFamily="18" charset="0"/>
              </a:rPr>
              <a:t>                                                                                  </a:t>
            </a:r>
            <a:r>
              <a:rPr kumimoji="0" lang="en-US" altLang="en-US" sz="240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altLang="en-US" sz="2400" i="1">
                <a:solidFill>
                  <a:prstClr val="black"/>
                </a:solidFill>
                <a:latin typeface="Times New Roman" panose="02020603050405020304" pitchFamily="18" charset="0"/>
                <a:ea typeface="Arial Unicode MS" pitchFamily="34" charset="-128"/>
                <a:cs typeface="Times New Roman" panose="02020603050405020304" pitchFamily="18" charset="0"/>
              </a:rPr>
              <a:t>Đào Quốc Vịnh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endParaRPr kumimoji="0" lang="en-US" altLang="en-US" sz="2000"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r" defTabSz="457200" rtl="0" eaLnBrk="1" fontAlgn="auto" latinLnBrk="0" hangingPunct="1">
              <a:lnSpc>
                <a:spcPct val="100000"/>
              </a:lnSpc>
              <a:spcBef>
                <a:spcPct val="50000"/>
              </a:spcBef>
              <a:spcAft>
                <a:spcPts val="0"/>
              </a:spcAft>
              <a:buClrTx/>
              <a:buSzTx/>
              <a:buFontTx/>
              <a:buNone/>
              <a:tabLst/>
              <a:defRPr/>
            </a:pPr>
            <a:endParaRPr kumimoji="0" lang="en-US" altLang="en-US" sz="2000"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endParaRPr kumimoji="0" lang="en-US"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2144446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5CDDA45-1054-4652-9CC4-3F2D757FB165}"/>
              </a:ext>
            </a:extLst>
          </p:cNvPr>
          <p:cNvSpPr txBox="1">
            <a:spLocks noChangeArrowheads="1"/>
          </p:cNvSpPr>
          <p:nvPr/>
        </p:nvSpPr>
        <p:spPr bwMode="auto">
          <a:xfrm>
            <a:off x="416021" y="131572"/>
            <a:ext cx="340985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3" name="Text Box 6">
            <a:extLst>
              <a:ext uri="{FF2B5EF4-FFF2-40B4-BE49-F238E27FC236}">
                <a16:creationId xmlns:a16="http://schemas.microsoft.com/office/drawing/2014/main" id="{AD8DBBAC-8DCE-4C4A-BE20-D656DA414C84}"/>
              </a:ext>
            </a:extLst>
          </p:cNvPr>
          <p:cNvSpPr txBox="1">
            <a:spLocks noChangeArrowheads="1"/>
          </p:cNvSpPr>
          <p:nvPr/>
        </p:nvSpPr>
        <p:spPr bwMode="auto">
          <a:xfrm>
            <a:off x="287360" y="719880"/>
            <a:ext cx="11586191" cy="95410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Các từ in đậm d</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ới đây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ợc dùng để nối những từ ngữ hoặc những câu nào với nhau?</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 name="Text Box 7">
            <a:extLst>
              <a:ext uri="{FF2B5EF4-FFF2-40B4-BE49-F238E27FC236}">
                <a16:creationId xmlns:a16="http://schemas.microsoft.com/office/drawing/2014/main" id="{04745055-D0D4-4883-A962-455345335EC9}"/>
              </a:ext>
            </a:extLst>
          </p:cNvPr>
          <p:cNvSpPr txBox="1">
            <a:spLocks noChangeArrowheads="1"/>
          </p:cNvSpPr>
          <p:nvPr/>
        </p:nvSpPr>
        <p:spPr bwMode="auto">
          <a:xfrm>
            <a:off x="318449" y="1489707"/>
            <a:ext cx="11445728"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a) Tối ấy, cụ Tạo rất ngạc nhiên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vì</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trăng sáng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mà</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lũ trẻ không nô đùa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mọi khi, chỉ túm tụm thầm thì.</a:t>
            </a: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2800" b="1"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400" b="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Theo Phạm Thị Bích H</a:t>
            </a:r>
            <a:r>
              <a:rPr kumimoji="0" lang="vi-VN" altLang="en-US" sz="2400" b="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400" b="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ờng</a:t>
            </a:r>
          </a:p>
          <a:p>
            <a:pPr marL="0" marR="0" lvl="0" indent="0" algn="just" defTabSz="457200" rtl="0" eaLnBrk="1" fontAlgn="auto" latinLnBrk="0" hangingPunct="1">
              <a:lnSpc>
                <a:spcPct val="100000"/>
              </a:lnSpc>
              <a:spcBef>
                <a:spcPct val="50000"/>
              </a:spcBef>
              <a:spcAft>
                <a:spcPts val="0"/>
              </a:spcAft>
              <a:buClrTx/>
              <a:buSzTx/>
              <a:buFontTx/>
              <a:buNone/>
              <a:tabLst/>
              <a:defRPr/>
            </a:pPr>
            <a:endParaRPr kumimoji="0" lang="en-US" altLang="en-US" sz="2400" b="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lvl="0">
              <a:spcBef>
                <a:spcPts val="0"/>
              </a:spcBef>
              <a:buNone/>
            </a:pPr>
            <a:r>
              <a:rPr lang="en-US">
                <a:solidFill>
                  <a:prstClr val="black"/>
                </a:solidFill>
                <a:latin typeface="Times New Roman" panose="02020603050405020304" pitchFamily="18" charset="0"/>
                <a:cs typeface="Times New Roman" panose="02020603050405020304" pitchFamily="18" charset="0"/>
              </a:rPr>
              <a:t>- </a:t>
            </a:r>
            <a:r>
              <a:rPr lang="vi-VN" b="1">
                <a:solidFill>
                  <a:prstClr val="black"/>
                </a:solidFill>
                <a:latin typeface="Times New Roman" panose="02020603050405020304" pitchFamily="18" charset="0"/>
                <a:cs typeface="Times New Roman" panose="02020603050405020304" pitchFamily="18" charset="0"/>
              </a:rPr>
              <a:t>vì</a:t>
            </a:r>
            <a:r>
              <a:rPr lang="vi-VN">
                <a:solidFill>
                  <a:prstClr val="black"/>
                </a:solidFill>
                <a:latin typeface="Times New Roman" panose="02020603050405020304" pitchFamily="18" charset="0"/>
                <a:cs typeface="Times New Roman" panose="02020603050405020304" pitchFamily="18" charset="0"/>
              </a:rPr>
              <a:t>: nối “cụ Tạo rất ngạc nhiên” với “trăng sáng mà lũ trẻ con không nô đùa”</a:t>
            </a:r>
          </a:p>
          <a:p>
            <a:pPr lvl="0">
              <a:spcBef>
                <a:spcPts val="0"/>
              </a:spcBef>
              <a:buNone/>
            </a:pPr>
            <a:r>
              <a:rPr lang="en-US">
                <a:solidFill>
                  <a:prstClr val="black"/>
                </a:solidFill>
                <a:latin typeface="Times New Roman" panose="02020603050405020304" pitchFamily="18" charset="0"/>
                <a:cs typeface="Times New Roman" panose="02020603050405020304" pitchFamily="18" charset="0"/>
              </a:rPr>
              <a:t>- </a:t>
            </a:r>
            <a:r>
              <a:rPr lang="vi-VN" b="1">
                <a:solidFill>
                  <a:prstClr val="black"/>
                </a:solidFill>
                <a:latin typeface="Times New Roman" panose="02020603050405020304" pitchFamily="18" charset="0"/>
                <a:cs typeface="Times New Roman" panose="02020603050405020304" pitchFamily="18" charset="0"/>
              </a:rPr>
              <a:t>mà</a:t>
            </a:r>
            <a:r>
              <a:rPr lang="vi-VN">
                <a:solidFill>
                  <a:prstClr val="black"/>
                </a:solidFill>
                <a:latin typeface="Times New Roman" panose="02020603050405020304" pitchFamily="18" charset="0"/>
                <a:cs typeface="Times New Roman" panose="02020603050405020304" pitchFamily="18" charset="0"/>
              </a:rPr>
              <a:t>: nối “trăng sáng” với “lũ trẻ không nô đùa”</a:t>
            </a:r>
          </a:p>
          <a:p>
            <a:pPr lvl="0">
              <a:spcBef>
                <a:spcPts val="0"/>
              </a:spcBef>
              <a:buNone/>
            </a:pPr>
            <a:r>
              <a:rPr lang="en-US">
                <a:solidFill>
                  <a:prstClr val="black"/>
                </a:solidFill>
                <a:latin typeface="Times New Roman" panose="02020603050405020304" pitchFamily="18" charset="0"/>
                <a:cs typeface="Times New Roman" panose="02020603050405020304" pitchFamily="18" charset="0"/>
              </a:rPr>
              <a:t>- </a:t>
            </a:r>
            <a:r>
              <a:rPr lang="vi-VN" b="1">
                <a:solidFill>
                  <a:prstClr val="black"/>
                </a:solidFill>
                <a:latin typeface="Times New Roman" panose="02020603050405020304" pitchFamily="18" charset="0"/>
                <a:cs typeface="Times New Roman" panose="02020603050405020304" pitchFamily="18" charset="0"/>
              </a:rPr>
              <a:t>như</a:t>
            </a:r>
            <a:r>
              <a:rPr lang="vi-VN">
                <a:solidFill>
                  <a:prstClr val="black"/>
                </a:solidFill>
                <a:latin typeface="Times New Roman" panose="02020603050405020304" pitchFamily="18" charset="0"/>
                <a:cs typeface="Times New Roman" panose="02020603050405020304" pitchFamily="18" charset="0"/>
              </a:rPr>
              <a:t>: nối “không nô đùa” với “mọi khi”</a:t>
            </a: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endParaRPr kumimoji="0" lang="en-US" altLang="en-US" sz="2000" b="0"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r" defTabSz="457200" rtl="0" eaLnBrk="1" fontAlgn="auto" latinLnBrk="0" hangingPunct="1">
              <a:lnSpc>
                <a:spcPct val="100000"/>
              </a:lnSpc>
              <a:spcBef>
                <a:spcPct val="50000"/>
              </a:spcBef>
              <a:spcAft>
                <a:spcPts val="0"/>
              </a:spcAft>
              <a:buClrTx/>
              <a:buSzTx/>
              <a:buFontTx/>
              <a:buNone/>
              <a:tabLst/>
              <a:defRPr/>
            </a:pPr>
            <a:endParaRPr kumimoji="0" lang="en-US" altLang="en-US" sz="2000" b="0"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endParaRPr kumimoji="0" lang="en-US"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3984393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1000"/>
                                        <p:tgtEl>
                                          <p:spTgt spid="4">
                                            <p:txEl>
                                              <p:pRg st="4" end="4"/>
                                            </p:txEl>
                                          </p:spTgt>
                                        </p:tgtEl>
                                      </p:cBhvr>
                                    </p:animEffect>
                                    <p:anim calcmode="lin" valueType="num">
                                      <p:cBhvr>
                                        <p:cTn id="1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1000"/>
                                        <p:tgtEl>
                                          <p:spTgt spid="4">
                                            <p:txEl>
                                              <p:pRg st="5" end="5"/>
                                            </p:txEl>
                                          </p:spTgt>
                                        </p:tgtEl>
                                      </p:cBhvr>
                                    </p:animEffect>
                                    <p:anim calcmode="lin" valueType="num">
                                      <p:cBhvr>
                                        <p:cTn id="2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anim calcmode="lin" valueType="num">
                                      <p:cBhvr>
                                        <p:cTn id="3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5CDDA45-1054-4652-9CC4-3F2D757FB165}"/>
              </a:ext>
            </a:extLst>
          </p:cNvPr>
          <p:cNvSpPr txBox="1">
            <a:spLocks noChangeArrowheads="1"/>
          </p:cNvSpPr>
          <p:nvPr/>
        </p:nvSpPr>
        <p:spPr bwMode="auto">
          <a:xfrm>
            <a:off x="416021" y="131572"/>
            <a:ext cx="340985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3" name="Text Box 6">
            <a:extLst>
              <a:ext uri="{FF2B5EF4-FFF2-40B4-BE49-F238E27FC236}">
                <a16:creationId xmlns:a16="http://schemas.microsoft.com/office/drawing/2014/main" id="{AD8DBBAC-8DCE-4C4A-BE20-D656DA414C84}"/>
              </a:ext>
            </a:extLst>
          </p:cNvPr>
          <p:cNvSpPr txBox="1">
            <a:spLocks noChangeArrowheads="1"/>
          </p:cNvSpPr>
          <p:nvPr/>
        </p:nvSpPr>
        <p:spPr bwMode="auto">
          <a:xfrm>
            <a:off x="287360" y="719880"/>
            <a:ext cx="11586191" cy="95410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Các từ in đậm d</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ới đây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ợc dùng để nối những từ ngữ hoặc những câu nào với nhau?</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 name="Text Box 7">
            <a:extLst>
              <a:ext uri="{FF2B5EF4-FFF2-40B4-BE49-F238E27FC236}">
                <a16:creationId xmlns:a16="http://schemas.microsoft.com/office/drawing/2014/main" id="{04745055-D0D4-4883-A962-455345335EC9}"/>
              </a:ext>
            </a:extLst>
          </p:cNvPr>
          <p:cNvSpPr txBox="1">
            <a:spLocks noChangeArrowheads="1"/>
          </p:cNvSpPr>
          <p:nvPr/>
        </p:nvSpPr>
        <p:spPr bwMode="auto">
          <a:xfrm>
            <a:off x="318449" y="1489707"/>
            <a:ext cx="11445728"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 Hai lớp chúng mình đã mang đến rất nhiều hoa đẹp.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ng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 bạn xem có nên sắp xếp lại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phối hợp màu sắc cho đẹp h</a:t>
            </a: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 không?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000" b="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Đào Quốc Vịnh</a:t>
            </a:r>
            <a:endParaRPr kumimoji="0" lang="en-US" altLang="en-US" sz="2000" b="0"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r" defTabSz="457200" rtl="0" eaLnBrk="1" fontAlgn="auto" latinLnBrk="0" hangingPunct="1">
              <a:lnSpc>
                <a:spcPct val="100000"/>
              </a:lnSpc>
              <a:spcBef>
                <a:spcPct val="50000"/>
              </a:spcBef>
              <a:spcAft>
                <a:spcPts val="0"/>
              </a:spcAft>
              <a:buClrTx/>
              <a:buSzTx/>
              <a:buFontTx/>
              <a:buNone/>
              <a:tabLst/>
              <a:defRPr/>
            </a:pPr>
            <a:endParaRPr kumimoji="0" lang="en-US" altLang="en-US" sz="2000" b="0"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228600" lvl="0" indent="-228600" algn="just" defTabSz="1219170">
              <a:spcBef>
                <a:spcPts val="0"/>
              </a:spcBef>
              <a:buFontTx/>
              <a:buChar char="-"/>
            </a:pPr>
            <a:r>
              <a:rPr lang="vi-VN" sz="2800" b="1">
                <a:solidFill>
                  <a:prstClr val="black"/>
                </a:solidFill>
                <a:latin typeface="Times New Roman" panose="02020603050405020304" pitchFamily="18" charset="0"/>
                <a:cs typeface="Times New Roman" panose="02020603050405020304" pitchFamily="18" charset="0"/>
              </a:rPr>
              <a:t>nhưng</a:t>
            </a:r>
            <a:r>
              <a:rPr lang="vi-VN" sz="2800">
                <a:solidFill>
                  <a:prstClr val="black"/>
                </a:solidFill>
                <a:latin typeface="Times New Roman" panose="02020603050405020304" pitchFamily="18" charset="0"/>
                <a:cs typeface="Times New Roman" panose="02020603050405020304" pitchFamily="18" charset="0"/>
              </a:rPr>
              <a:t>: nối câu </a:t>
            </a:r>
            <a:r>
              <a:rPr lang="en-US" sz="2800">
                <a:solidFill>
                  <a:prstClr val="black"/>
                </a:solidFill>
                <a:latin typeface="Times New Roman" panose="02020603050405020304" pitchFamily="18" charset="0"/>
                <a:cs typeface="Times New Roman" panose="02020603050405020304" pitchFamily="18" charset="0"/>
              </a:rPr>
              <a:t>1 với câu 2</a:t>
            </a:r>
          </a:p>
          <a:p>
            <a:pPr lvl="0" algn="just" defTabSz="1219170">
              <a:spcBef>
                <a:spcPts val="0"/>
              </a:spcBef>
              <a:buNone/>
            </a:pPr>
            <a:r>
              <a:rPr lang="en-US" sz="2800">
                <a:solidFill>
                  <a:prstClr val="black"/>
                </a:solidFill>
                <a:latin typeface="Times New Roman" panose="02020603050405020304" pitchFamily="18" charset="0"/>
                <a:cs typeface="Times New Roman" panose="02020603050405020304" pitchFamily="18" charset="0"/>
              </a:rPr>
              <a:t>-</a:t>
            </a:r>
            <a:r>
              <a:rPr lang="vi-VN" sz="2800">
                <a:solidFill>
                  <a:prstClr val="black"/>
                </a:solidFill>
                <a:latin typeface="Times New Roman" panose="02020603050405020304" pitchFamily="18" charset="0"/>
                <a:cs typeface="Times New Roman" panose="02020603050405020304" pitchFamily="18" charset="0"/>
              </a:rPr>
              <a:t> </a:t>
            </a:r>
            <a:r>
              <a:rPr lang="en-US" sz="2800" b="1">
                <a:solidFill>
                  <a:prstClr val="black"/>
                </a:solidFill>
                <a:latin typeface="Times New Roman" panose="02020603050405020304" pitchFamily="18" charset="0"/>
                <a:cs typeface="Times New Roman" panose="02020603050405020304" pitchFamily="18" charset="0"/>
              </a:rPr>
              <a:t>để</a:t>
            </a:r>
            <a:r>
              <a:rPr lang="en-US" sz="2800">
                <a:solidFill>
                  <a:prstClr val="black"/>
                </a:solidFill>
                <a:latin typeface="Times New Roman" panose="02020603050405020304" pitchFamily="18" charset="0"/>
                <a:cs typeface="Times New Roman" panose="02020603050405020304" pitchFamily="18" charset="0"/>
              </a:rPr>
              <a:t>: nối “sắp xếp” với </a:t>
            </a:r>
            <a:r>
              <a:rPr lang="vi-VN" sz="2800">
                <a:solidFill>
                  <a:prstClr val="black"/>
                </a:solidFill>
                <a:latin typeface="Times New Roman" panose="02020603050405020304" pitchFamily="18" charset="0"/>
                <a:cs typeface="Times New Roman" panose="02020603050405020304" pitchFamily="18" charset="0"/>
              </a:rPr>
              <a:t>“</a:t>
            </a:r>
            <a:r>
              <a:rPr lang="en-US" sz="2800">
                <a:solidFill>
                  <a:prstClr val="black"/>
                </a:solidFill>
                <a:latin typeface="Times New Roman" panose="02020603050405020304" pitchFamily="18" charset="0"/>
                <a:cs typeface="Times New Roman" panose="02020603050405020304" pitchFamily="18" charset="0"/>
              </a:rPr>
              <a:t>phối hợp</a:t>
            </a:r>
            <a:r>
              <a:rPr lang="vi-VN" sz="2800">
                <a:solidFill>
                  <a:prstClr val="black"/>
                </a:solidFill>
                <a:latin typeface="Times New Roman" panose="02020603050405020304" pitchFamily="18" charset="0"/>
                <a:cs typeface="Times New Roman" panose="02020603050405020304" pitchFamily="18" charset="0"/>
              </a:rPr>
              <a:t> màu sắc</a:t>
            </a:r>
            <a:r>
              <a:rPr lang="en-US" sz="2800">
                <a:solidFill>
                  <a:prstClr val="black"/>
                </a:solidFill>
                <a:latin typeface="Times New Roman" panose="02020603050405020304" pitchFamily="18" charset="0"/>
                <a:cs typeface="Times New Roman" panose="02020603050405020304" pitchFamily="18" charset="0"/>
              </a:rPr>
              <a:t> cho đẹp h</a:t>
            </a:r>
            <a:r>
              <a:rPr lang="vi-VN" sz="2800">
                <a:solidFill>
                  <a:prstClr val="black"/>
                </a:solidFill>
                <a:latin typeface="Times New Roman" panose="02020603050405020304" pitchFamily="18" charset="0"/>
                <a:cs typeface="Times New Roman" panose="02020603050405020304" pitchFamily="18" charset="0"/>
              </a:rPr>
              <a:t>ơ</a:t>
            </a:r>
            <a:r>
              <a:rPr lang="en-US" sz="2800">
                <a:solidFill>
                  <a:prstClr val="black"/>
                </a:solidFill>
                <a:latin typeface="Times New Roman" panose="02020603050405020304" pitchFamily="18" charset="0"/>
                <a:cs typeface="Times New Roman" panose="02020603050405020304" pitchFamily="18" charset="0"/>
              </a:rPr>
              <a:t>n </a:t>
            </a:r>
            <a:r>
              <a:rPr lang="vi-VN" sz="2800">
                <a:solidFill>
                  <a:prstClr val="black"/>
                </a:solidFill>
                <a:latin typeface="Times New Roman" panose="02020603050405020304" pitchFamily="18" charset="0"/>
                <a:cs typeface="Times New Roman" panose="02020603050405020304" pitchFamily="18" charset="0"/>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endParaRPr kumimoji="0" lang="en-US"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419155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5CDDA45-1054-4652-9CC4-3F2D757FB165}"/>
              </a:ext>
            </a:extLst>
          </p:cNvPr>
          <p:cNvSpPr txBox="1">
            <a:spLocks noChangeArrowheads="1"/>
          </p:cNvSpPr>
          <p:nvPr/>
        </p:nvSpPr>
        <p:spPr bwMode="auto">
          <a:xfrm>
            <a:off x="416021" y="131572"/>
            <a:ext cx="340985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3" name="Text Box 6">
            <a:extLst>
              <a:ext uri="{FF2B5EF4-FFF2-40B4-BE49-F238E27FC236}">
                <a16:creationId xmlns:a16="http://schemas.microsoft.com/office/drawing/2014/main" id="{AD8DBBAC-8DCE-4C4A-BE20-D656DA414C84}"/>
              </a:ext>
            </a:extLst>
          </p:cNvPr>
          <p:cNvSpPr txBox="1">
            <a:spLocks noChangeArrowheads="1"/>
          </p:cNvSpPr>
          <p:nvPr/>
        </p:nvSpPr>
        <p:spPr bwMode="auto">
          <a:xfrm>
            <a:off x="287360" y="719880"/>
            <a:ext cx="11586191" cy="95410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Các từ in đậm d</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ới đây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ợc dùng để nối những từ ngữ hoặc những câu nào với nhau?</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 name="Text Box 7">
            <a:extLst>
              <a:ext uri="{FF2B5EF4-FFF2-40B4-BE49-F238E27FC236}">
                <a16:creationId xmlns:a16="http://schemas.microsoft.com/office/drawing/2014/main" id="{04745055-D0D4-4883-A962-455345335EC9}"/>
              </a:ext>
            </a:extLst>
          </p:cNvPr>
          <p:cNvSpPr txBox="1">
            <a:spLocks noChangeArrowheads="1"/>
          </p:cNvSpPr>
          <p:nvPr/>
        </p:nvSpPr>
        <p:spPr bwMode="auto">
          <a:xfrm>
            <a:off x="318449" y="1489707"/>
            <a:ext cx="1144572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Lan viết rõ ràng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sạch sẽ.</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5" name="Title 4">
            <a:extLst>
              <a:ext uri="{FF2B5EF4-FFF2-40B4-BE49-F238E27FC236}">
                <a16:creationId xmlns:a16="http://schemas.microsoft.com/office/drawing/2014/main" id="{853F7168-85F2-4BBD-BEE0-918EAB5D901F}"/>
              </a:ext>
            </a:extLst>
          </p:cNvPr>
          <p:cNvSpPr>
            <a:spLocks noGrp="1"/>
          </p:cNvSpPr>
          <p:nvPr>
            <p:ph type="ctrTitle"/>
          </p:nvPr>
        </p:nvSpPr>
        <p:spPr>
          <a:xfrm>
            <a:off x="318449" y="2756451"/>
            <a:ext cx="9144000" cy="1442291"/>
          </a:xfrm>
        </p:spPr>
        <p:txBody>
          <a:bodyPr>
            <a:normAutofit fontScale="90000"/>
          </a:bodyPr>
          <a:lstStyle/>
          <a:p>
            <a:pPr algn="l"/>
            <a:r>
              <a:rPr lang="en-US" sz="3200">
                <a:latin typeface="Times New Roman" panose="02020603050405020304" pitchFamily="18" charset="0"/>
                <a:cs typeface="Times New Roman" panose="02020603050405020304" pitchFamily="18" charset="0"/>
              </a:rPr>
              <a:t/>
            </a:r>
            <a:br>
              <a:rPr lang="en-US" sz="3200">
                <a:latin typeface="Times New Roman" panose="02020603050405020304" pitchFamily="18" charset="0"/>
                <a:cs typeface="Times New Roman" panose="02020603050405020304" pitchFamily="18" charset="0"/>
              </a:rPr>
            </a:br>
            <a:r>
              <a:rPr lang="en-US" sz="3200" b="1">
                <a:latin typeface="Times New Roman" panose="02020603050405020304" pitchFamily="18" charset="0"/>
                <a:cs typeface="Times New Roman" panose="02020603050405020304" pitchFamily="18" charset="0"/>
              </a:rPr>
              <a:t>và</a:t>
            </a:r>
            <a:r>
              <a:rPr lang="en-US" sz="3200">
                <a:latin typeface="Times New Roman" panose="02020603050405020304" pitchFamily="18" charset="0"/>
                <a:cs typeface="Times New Roman" panose="02020603050405020304" pitchFamily="18" charset="0"/>
              </a:rPr>
              <a:t>: nối “Lan viết rõ ràng” với “sạch sẽ”</a:t>
            </a:r>
            <a:r>
              <a:rPr lang="en-US" sz="3200"/>
              <a:t/>
            </a:r>
            <a:br>
              <a:rPr lang="en-US" sz="3200"/>
            </a:br>
            <a:endParaRPr lang="en-US" sz="3200"/>
          </a:p>
        </p:txBody>
      </p:sp>
    </p:spTree>
    <p:extLst>
      <p:ext uri="{BB962C8B-B14F-4D97-AF65-F5344CB8AC3E}">
        <p14:creationId xmlns:p14="http://schemas.microsoft.com/office/powerpoint/2010/main" val="4103965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5CDDA45-1054-4652-9CC4-3F2D757FB165}"/>
              </a:ext>
            </a:extLst>
          </p:cNvPr>
          <p:cNvSpPr txBox="1">
            <a:spLocks noChangeArrowheads="1"/>
          </p:cNvSpPr>
          <p:nvPr/>
        </p:nvSpPr>
        <p:spPr bwMode="auto">
          <a:xfrm>
            <a:off x="416021" y="131572"/>
            <a:ext cx="340985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3" name="Text Box 6">
            <a:extLst>
              <a:ext uri="{FF2B5EF4-FFF2-40B4-BE49-F238E27FC236}">
                <a16:creationId xmlns:a16="http://schemas.microsoft.com/office/drawing/2014/main" id="{AD8DBBAC-8DCE-4C4A-BE20-D656DA414C84}"/>
              </a:ext>
            </a:extLst>
          </p:cNvPr>
          <p:cNvSpPr txBox="1">
            <a:spLocks noChangeArrowheads="1"/>
          </p:cNvSpPr>
          <p:nvPr/>
        </p:nvSpPr>
        <p:spPr bwMode="auto">
          <a:xfrm>
            <a:off x="287360" y="719880"/>
            <a:ext cx="11586191" cy="95410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Các từ in đậm d</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ới đây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ợc dùng để nối những từ ngữ hoặc những câu nào với nhau?</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 name="Text Box 7">
            <a:extLst>
              <a:ext uri="{FF2B5EF4-FFF2-40B4-BE49-F238E27FC236}">
                <a16:creationId xmlns:a16="http://schemas.microsoft.com/office/drawing/2014/main" id="{04745055-D0D4-4883-A962-455345335EC9}"/>
              </a:ext>
            </a:extLst>
          </p:cNvPr>
          <p:cNvSpPr txBox="1">
            <a:spLocks noChangeArrowheads="1"/>
          </p:cNvSpPr>
          <p:nvPr/>
        </p:nvSpPr>
        <p:spPr bwMode="auto">
          <a:xfrm>
            <a:off x="318449" y="1489707"/>
            <a:ext cx="11445728" cy="572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a) Tối ấy, cụ Tạo rất ngạc nhiên</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vì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trăng sáng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mà</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lũ trẻ không nô đùa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mọi khi, chỉ túm tụm thầm thì.</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Theo Phạm Thị Bích H</a:t>
            </a:r>
            <a:r>
              <a:rPr kumimoji="0" lang="vi-VN" altLang="en-US" sz="2800" b="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ờng</a:t>
            </a:r>
          </a:p>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b) Hai lớp chúng mình đã mang đến rất nhiều hoa đẹp.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ng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các bạn xem có nên sắp xếp lại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phối hợp màu sắc cho đẹp h</a:t>
            </a: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n không?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Đào Quốc Vịnh</a:t>
            </a:r>
          </a:p>
          <a:p>
            <a:pPr marL="0" marR="0" lvl="0" indent="0" defTabSz="457200" rtl="0" eaLnBrk="1" fontAlgn="auto" latinLnBrk="0" hangingPunct="1">
              <a:lnSpc>
                <a:spcPct val="100000"/>
              </a:lnSpc>
              <a:spcBef>
                <a:spcPct val="50000"/>
              </a:spcBef>
              <a:spcAft>
                <a:spcPts val="0"/>
              </a:spcAft>
              <a:buClrTx/>
              <a:buSzTx/>
              <a:buFontTx/>
              <a:buNone/>
              <a:tabLst/>
              <a:defRPr/>
            </a:pPr>
            <a:r>
              <a:rPr lang="en-US" altLang="en-US" sz="2800">
                <a:solidFill>
                  <a:prstClr val="black"/>
                </a:solidFill>
                <a:latin typeface="Times New Roman" panose="02020603050405020304" pitchFamily="18" charset="0"/>
                <a:ea typeface="Arial Unicode MS" pitchFamily="34" charset="-128"/>
                <a:cs typeface="Times New Roman" panose="02020603050405020304" pitchFamily="18" charset="0"/>
              </a:rPr>
              <a:t>c</a:t>
            </a:r>
            <a:r>
              <a:rPr kumimoji="0" lang="en-US" altLang="en-US" sz="2800" b="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Lan viết rõ ràng </a:t>
            </a:r>
            <a:r>
              <a:rPr kumimoji="0" lang="en-US" altLang="en-US" sz="2800" b="1"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altLang="en-US" sz="2800" b="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rPr>
              <a:t> sạch sẽ.</a:t>
            </a:r>
          </a:p>
          <a:p>
            <a:pPr lvl="0" algn="ctr">
              <a:lnSpc>
                <a:spcPct val="90000"/>
              </a:lnSpc>
              <a:spcBef>
                <a:spcPts val="1000"/>
              </a:spcBef>
              <a:buNone/>
            </a:pPr>
            <a:r>
              <a:rPr lang="en-US" sz="3600">
                <a:solidFill>
                  <a:srgbClr val="002060"/>
                </a:solidFill>
                <a:latin typeface="Times New Roman" panose="02020603050405020304" pitchFamily="18" charset="0"/>
                <a:cs typeface="Times New Roman" panose="02020603050405020304" pitchFamily="18" charset="0"/>
              </a:rPr>
              <a:t>Các từ </a:t>
            </a:r>
            <a:r>
              <a:rPr lang="en-US" sz="3600" i="1">
                <a:solidFill>
                  <a:srgbClr val="002060"/>
                </a:solidFill>
                <a:latin typeface="Times New Roman" panose="02020603050405020304" pitchFamily="18" charset="0"/>
                <a:cs typeface="Times New Roman" panose="02020603050405020304" pitchFamily="18" charset="0"/>
              </a:rPr>
              <a:t>: vì, mà, nh</a:t>
            </a:r>
            <a:r>
              <a:rPr lang="vi-VN" sz="3600" i="1">
                <a:solidFill>
                  <a:srgbClr val="002060"/>
                </a:solidFill>
                <a:latin typeface="Times New Roman" panose="02020603050405020304" pitchFamily="18" charset="0"/>
                <a:cs typeface="Times New Roman" panose="02020603050405020304" pitchFamily="18" charset="0"/>
              </a:rPr>
              <a:t>ư</a:t>
            </a:r>
            <a:r>
              <a:rPr lang="en-US" sz="3600" i="1">
                <a:solidFill>
                  <a:srgbClr val="002060"/>
                </a:solidFill>
                <a:latin typeface="Times New Roman" panose="02020603050405020304" pitchFamily="18" charset="0"/>
                <a:cs typeface="Times New Roman" panose="02020603050405020304" pitchFamily="18" charset="0"/>
              </a:rPr>
              <a:t>, nh</a:t>
            </a:r>
            <a:r>
              <a:rPr lang="vi-VN" sz="3600" i="1">
                <a:solidFill>
                  <a:srgbClr val="002060"/>
                </a:solidFill>
                <a:latin typeface="Times New Roman" panose="02020603050405020304" pitchFamily="18" charset="0"/>
                <a:cs typeface="Times New Roman" panose="02020603050405020304" pitchFamily="18" charset="0"/>
              </a:rPr>
              <a:t>ư</a:t>
            </a:r>
            <a:r>
              <a:rPr lang="en-US" sz="3600" i="1">
                <a:solidFill>
                  <a:srgbClr val="002060"/>
                </a:solidFill>
                <a:latin typeface="Times New Roman" panose="02020603050405020304" pitchFamily="18" charset="0"/>
                <a:cs typeface="Times New Roman" panose="02020603050405020304" pitchFamily="18" charset="0"/>
              </a:rPr>
              <a:t>ng , để, và, của .. </a:t>
            </a:r>
            <a:r>
              <a:rPr lang="en-US" sz="3600">
                <a:solidFill>
                  <a:srgbClr val="002060"/>
                </a:solidFill>
                <a:latin typeface="Times New Roman" panose="02020603050405020304" pitchFamily="18" charset="0"/>
                <a:cs typeface="Times New Roman" panose="02020603050405020304" pitchFamily="18" charset="0"/>
              </a:rPr>
              <a:t>gọi là kết từ</a:t>
            </a:r>
          </a:p>
          <a:p>
            <a:pPr marL="0" marR="0" lvl="0" indent="0" defTabSz="457200" rtl="0" eaLnBrk="1" fontAlgn="auto" latinLnBrk="0" hangingPunct="1">
              <a:lnSpc>
                <a:spcPct val="100000"/>
              </a:lnSpc>
              <a:spcBef>
                <a:spcPct val="50000"/>
              </a:spcBef>
              <a:spcAft>
                <a:spcPts val="0"/>
              </a:spcAft>
              <a:buClrTx/>
              <a:buSzTx/>
              <a:buFontTx/>
              <a:buNone/>
              <a:tabLst/>
              <a:defRPr/>
            </a:pPr>
            <a:endParaRPr kumimoji="0" lang="en-US" altLang="en-US" sz="2800" b="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2214280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down)">
                                      <p:cBhvr>
                                        <p:cTn id="10" dur="500"/>
                                        <p:tgtEl>
                                          <p:spTgt spid="4">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wipe(down)">
                                      <p:cBhvr>
                                        <p:cTn id="13" dur="500"/>
                                        <p:tgtEl>
                                          <p:spTgt spid="4">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wipe(down)">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circle(in)">
                                      <p:cBhvr>
                                        <p:cTn id="21"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DD10-66BB-4AB5-BFB5-EDD5D367BE15}"/>
              </a:ext>
            </a:extLst>
          </p:cNvPr>
          <p:cNvSpPr>
            <a:spLocks noGrp="1"/>
          </p:cNvSpPr>
          <p:nvPr>
            <p:ph type="title"/>
          </p:nvPr>
        </p:nvSpPr>
        <p:spPr/>
        <p:txBody>
          <a:bodyPr/>
          <a:lstStyle/>
          <a:p>
            <a:r>
              <a:rPr lang="en-US">
                <a:solidFill>
                  <a:srgbClr val="FF0000"/>
                </a:solidFill>
                <a:latin typeface="Times New Roman" panose="02020603050405020304" pitchFamily="18" charset="0"/>
                <a:cs typeface="Times New Roman" panose="02020603050405020304" pitchFamily="18" charset="0"/>
              </a:rPr>
              <a:t>II. Bài học</a:t>
            </a:r>
          </a:p>
        </p:txBody>
      </p:sp>
      <p:sp>
        <p:nvSpPr>
          <p:cNvPr id="3" name="Content Placeholder 2">
            <a:extLst>
              <a:ext uri="{FF2B5EF4-FFF2-40B4-BE49-F238E27FC236}">
                <a16:creationId xmlns:a16="http://schemas.microsoft.com/office/drawing/2014/main" id="{30247826-A740-4543-8E08-217A9C464D5D}"/>
              </a:ext>
            </a:extLst>
          </p:cNvPr>
          <p:cNvSpPr>
            <a:spLocks noGrp="1"/>
          </p:cNvSpPr>
          <p:nvPr>
            <p:ph idx="1"/>
          </p:nvPr>
        </p:nvSpPr>
        <p:spPr/>
        <p:txBody>
          <a:bodyPr/>
          <a:lstStyle/>
          <a:p>
            <a:pPr marL="0" indent="0">
              <a:buNone/>
            </a:pPr>
            <a:r>
              <a:rPr lang="en-US">
                <a:latin typeface="Times New Roman" panose="02020603050405020304" pitchFamily="18" charset="0"/>
                <a:cs typeface="Times New Roman" panose="02020603050405020304" pitchFamily="18" charset="0"/>
              </a:rPr>
              <a:t>	Kết từ là từ dùng để nối các từ ngữ hoặc các câu, nhằm thể hiện mối quan hệ giữa những từ ngữ hoặc những câu ấy. Những kết từ thường gặp là: </a:t>
            </a:r>
            <a:r>
              <a:rPr lang="en-US" i="1">
                <a:latin typeface="Times New Roman" panose="02020603050405020304" pitchFamily="18" charset="0"/>
                <a:cs typeface="Times New Roman" panose="02020603050405020304" pitchFamily="18" charset="0"/>
              </a:rPr>
              <a:t>và, nhưng, để, của, vì, rằng…</a:t>
            </a:r>
          </a:p>
        </p:txBody>
      </p:sp>
    </p:spTree>
    <p:extLst>
      <p:ext uri="{BB962C8B-B14F-4D97-AF65-F5344CB8AC3E}">
        <p14:creationId xmlns:p14="http://schemas.microsoft.com/office/powerpoint/2010/main" val="4273407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1131</TotalTime>
  <Words>729</Words>
  <Application>Microsoft Office PowerPoint</Application>
  <PresentationFormat>Widescreen</PresentationFormat>
  <Paragraphs>114</Paragraphs>
  <Slides>22</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.VnTime</vt:lpstr>
      <vt:lpstr>Arial</vt:lpstr>
      <vt:lpstr>Arial Unicode MS</vt:lpstr>
      <vt:lpstr>Calibri</vt:lpstr>
      <vt:lpstr>等线</vt:lpstr>
      <vt:lpstr>Patrick Hand</vt:lpstr>
      <vt:lpstr>Roboto</vt:lpstr>
      <vt:lpstr>Times New Roman</vt:lpstr>
      <vt:lpstr>1_Default Design</vt:lpstr>
      <vt:lpstr>KHỞI ĐỘNG</vt:lpstr>
      <vt:lpstr>PowerPoint Presentation</vt:lpstr>
      <vt:lpstr>PowerPoint Presentation</vt:lpstr>
      <vt:lpstr>PowerPoint Presentation</vt:lpstr>
      <vt:lpstr>PowerPoint Presentation</vt:lpstr>
      <vt:lpstr>PowerPoint Presentation</vt:lpstr>
      <vt:lpstr> và: nối “Lan viết rõ ràng” với “sạch sẽ” </vt:lpstr>
      <vt:lpstr>PowerPoint Presentation</vt:lpstr>
      <vt:lpstr>II. Bài học</vt:lpstr>
      <vt:lpstr>PowerPoint Presentation</vt:lpstr>
      <vt:lpstr>PowerPoint Presentation</vt:lpstr>
      <vt:lpstr>PowerPoint Presentation</vt:lpstr>
      <vt:lpstr>PowerPoint Presentation</vt:lpstr>
      <vt:lpstr>III Luyện tập  </vt:lpstr>
      <vt:lpstr>III Luyện tập  </vt:lpstr>
      <vt:lpstr>Bài 2: Viết một đoạn văn ngắn nêu nhận xét của em về cách ứng xử của bạn Thảo Vy trongcâu chuyện “Tấm bìa các tông”, trong đó có sử dụng một số kết từ. Chỉ ra kết từ trong đoạn văn của em.</vt:lpstr>
      <vt:lpstr>PowerPoint Presentation</vt:lpstr>
      <vt:lpstr>PowerPoint Presentation</vt:lpstr>
      <vt:lpstr>Tiết học đến đây kết thúc.</vt:lpstr>
      <vt:lpstr>Đặt câu có kết từ: và, của, nhưng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113</cp:revision>
  <cp:lastPrinted>2024-12-11T15:39:12Z</cp:lastPrinted>
  <dcterms:created xsi:type="dcterms:W3CDTF">2024-12-11T02:38:12Z</dcterms:created>
  <dcterms:modified xsi:type="dcterms:W3CDTF">2025-04-10T08:03:57Z</dcterms:modified>
</cp:coreProperties>
</file>