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88" r:id="rId2"/>
    <p:sldId id="294" r:id="rId3"/>
    <p:sldId id="315" r:id="rId4"/>
    <p:sldId id="286" r:id="rId5"/>
    <p:sldId id="316" r:id="rId6"/>
    <p:sldId id="291" r:id="rId7"/>
    <p:sldId id="292" r:id="rId8"/>
    <p:sldId id="293" r:id="rId9"/>
    <p:sldId id="317" r:id="rId10"/>
    <p:sldId id="320" r:id="rId11"/>
    <p:sldId id="321" r:id="rId12"/>
    <p:sldId id="318" r:id="rId13"/>
    <p:sldId id="319" r:id="rId14"/>
    <p:sldId id="322" r:id="rId15"/>
    <p:sldId id="295" r:id="rId16"/>
    <p:sldId id="323" r:id="rId17"/>
    <p:sldId id="324" r:id="rId18"/>
    <p:sldId id="325" r:id="rId19"/>
    <p:sldId id="326" r:id="rId20"/>
    <p:sldId id="327"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36" autoAdjust="0"/>
  </p:normalViewPr>
  <p:slideViewPr>
    <p:cSldViewPr snapToGrid="0">
      <p:cViewPr varScale="1">
        <p:scale>
          <a:sx n="60" d="100"/>
          <a:sy n="60" d="100"/>
        </p:scale>
        <p:origin x="114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10/4/2025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D451E0-8944-CFAA-5292-48F65BC32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1.svg"/><Relationship Id="rId26" Type="http://schemas.openxmlformats.org/officeDocument/2006/relationships/image" Target="../media/image49.svg"/><Relationship Id="rId39" Type="http://schemas.openxmlformats.org/officeDocument/2006/relationships/image" Target="../media/image62.svg"/><Relationship Id="rId3" Type="http://schemas.openxmlformats.org/officeDocument/2006/relationships/image" Target="../media/image29.png"/><Relationship Id="rId21" Type="http://schemas.openxmlformats.org/officeDocument/2006/relationships/image" Target="../media/image38.png"/><Relationship Id="rId34"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5.svg"/><Relationship Id="rId17" Type="http://schemas.openxmlformats.org/officeDocument/2006/relationships/image" Target="../media/image36.png"/><Relationship Id="rId25" Type="http://schemas.openxmlformats.org/officeDocument/2006/relationships/image" Target="../media/image40.png"/><Relationship Id="rId33" Type="http://schemas.openxmlformats.org/officeDocument/2006/relationships/image" Target="../media/image44.png"/><Relationship Id="rId38" Type="http://schemas.openxmlformats.org/officeDocument/2006/relationships/image" Target="../media/image48.png"/><Relationship Id="rId2" Type="http://schemas.openxmlformats.org/officeDocument/2006/relationships/image" Target="../media/image7.jp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png"/><Relationship Id="rId24" Type="http://schemas.openxmlformats.org/officeDocument/2006/relationships/image" Target="../media/image47.svg"/><Relationship Id="rId32" Type="http://schemas.openxmlformats.org/officeDocument/2006/relationships/image" Target="../media/image55.svg"/><Relationship Id="rId37" Type="http://schemas.openxmlformats.org/officeDocument/2006/relationships/image" Target="../media/image47.png"/><Relationship Id="rId40"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51.svg"/><Relationship Id="rId36"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37.png"/><Relationship Id="rId31" Type="http://schemas.openxmlformats.org/officeDocument/2006/relationships/image" Target="../media/image43.png"/><Relationship Id="rId4" Type="http://schemas.openxmlformats.org/officeDocument/2006/relationships/image" Target="../media/image26.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41.png"/><Relationship Id="rId30" Type="http://schemas.openxmlformats.org/officeDocument/2006/relationships/image" Target="../media/image53.svg"/><Relationship Id="rId35" Type="http://schemas.openxmlformats.org/officeDocument/2006/relationships/image" Target="../media/image58.svg"/></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11" Type="http://schemas.openxmlformats.org/officeDocument/2006/relationships/image" Target="../media/image24.png"/><Relationship Id="rId5" Type="http://schemas.openxmlformats.org/officeDocument/2006/relationships/image" Target="../media/image19.emf"/><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txBody>
            <a:bodyPr/>
            <a:lstStyle/>
            <a:p>
              <a:endParaRPr lang="en-US"/>
            </a:p>
          </p:txBody>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txBody>
            <a:bodyPr/>
            <a:lstStyle/>
            <a:p>
              <a:endParaRPr lang="en-US"/>
            </a:p>
          </p:txBody>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txBody>
            <a:bodyPr/>
            <a:lstStyle/>
            <a:p>
              <a:endParaRPr lang="en-US"/>
            </a:p>
          </p:txBody>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txBody>
            <a:bodyPr/>
            <a:lstStyle/>
            <a:p>
              <a:endParaRPr lang="en-US"/>
            </a:p>
          </p:txBody>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txBody>
            <a:bodyPr/>
            <a:lstStyle/>
            <a:p>
              <a:endParaRPr lang="en-US"/>
            </a:p>
          </p:txBody>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txBody>
            <a:bodyPr/>
            <a:lstStyle/>
            <a:p>
              <a:endParaRPr lang="en-US"/>
            </a:p>
          </p:txBody>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txBody>
              <a:bodyPr/>
              <a:lstStyle/>
              <a:p>
                <a:endParaRPr lang="en-US"/>
              </a:p>
            </p:txBody>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157</TotalTime>
  <Words>1348</Words>
  <Application>Microsoft Office PowerPoint</Application>
  <PresentationFormat>Widescreen</PresentationFormat>
  <Paragraphs>98</Paragraphs>
  <Slides>21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27</cp:revision>
  <dcterms:created xsi:type="dcterms:W3CDTF">2024-07-05T08:21:14Z</dcterms:created>
  <dcterms:modified xsi:type="dcterms:W3CDTF">2025-04-10T07:54:18Z</dcterms:modified>
  <cp:category>9Slide.vn</cp:category>
</cp:coreProperties>
</file>