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92" r:id="rId7"/>
    <p:sldId id="261" r:id="rId8"/>
    <p:sldId id="262" r:id="rId9"/>
    <p:sldId id="263" r:id="rId10"/>
    <p:sldId id="265" r:id="rId11"/>
    <p:sldId id="266" r:id="rId12"/>
    <p:sldId id="264" r:id="rId13"/>
    <p:sldId id="268" r:id="rId14"/>
    <p:sldId id="277" r:id="rId15"/>
    <p:sldId id="269" r:id="rId16"/>
    <p:sldId id="278" r:id="rId17"/>
    <p:sldId id="271" r:id="rId18"/>
    <p:sldId id="279" r:id="rId19"/>
    <p:sldId id="282" r:id="rId20"/>
    <p:sldId id="287" r:id="rId21"/>
    <p:sldId id="274" r:id="rId22"/>
    <p:sldId id="288" r:id="rId23"/>
    <p:sldId id="289" r:id="rId24"/>
    <p:sldId id="290" r:id="rId25"/>
    <p:sldId id="270" r:id="rId26"/>
    <p:sldId id="272" r:id="rId27"/>
    <p:sldId id="291" r:id="rId28"/>
  </p:sldIdLst>
  <p:sldSz cx="18288000" cy="10287000"/>
  <p:notesSz cx="6858000" cy="9144000"/>
  <p:embeddedFontLst>
    <p:embeddedFont>
      <p:font typeface="Calibri" pitchFamily="34" charset="0"/>
      <p:regular r:id="rId29"/>
      <p:bold r:id="rId30"/>
      <p:italic r:id="rId31"/>
      <p:boldItalic r:id="rId32"/>
    </p:embeddedFont>
    <p:embeddedFont>
      <p:font typeface="SimSun" pitchFamily="2" charset="-12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F8EE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3447" autoAdjust="0"/>
  </p:normalViewPr>
  <p:slideViewPr>
    <p:cSldViewPr>
      <p:cViewPr varScale="1">
        <p:scale>
          <a:sx n="46" d="100"/>
          <a:sy n="46" d="100"/>
        </p:scale>
        <p:origin x="-79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29F353-1DF0-4A5C-8066-D38BFE711986}" type="doc">
      <dgm:prSet loTypeId="urn:microsoft.com/office/officeart/2009/3/layout/HorizontalOrganizationChart" loCatId="hierarchy" qsTypeId="urn:microsoft.com/office/officeart/2005/8/quickstyle/simple1" qsCatId="simple" csTypeId="urn:microsoft.com/office/officeart/2005/8/colors/colorful1" csCatId="colorful" phldr="1"/>
      <dgm:spPr/>
      <dgm:t>
        <a:bodyPr/>
        <a:lstStyle/>
        <a:p>
          <a:endParaRPr lang="en-US"/>
        </a:p>
      </dgm:t>
    </dgm:pt>
    <dgm:pt modelId="{3A71E2C3-6540-40BA-A00D-CE9C368CE6E8}">
      <dgm:prSet phldrT="[Text]" custT="1"/>
      <dgm:spPr/>
      <dgm:t>
        <a:bodyPr/>
        <a:lstStyle/>
        <a:p>
          <a:pPr>
            <a:lnSpc>
              <a:spcPct val="150000"/>
            </a:lnSpc>
          </a:pPr>
          <a:r>
            <a:rPr lang="en-US" sz="4400" b="1">
              <a:solidFill>
                <a:schemeClr val="bg1"/>
              </a:solidFill>
              <a:latin typeface="Arial" panose="020B0604020202020204" pitchFamily="34" charset="0"/>
              <a:cs typeface="Arial" panose="020B0604020202020204" pitchFamily="34" charset="0"/>
            </a:rPr>
            <a:t>LUYỆN ĐỌC THEO ĐOẠN</a:t>
          </a:r>
        </a:p>
      </dgm:t>
    </dgm:pt>
    <dgm:pt modelId="{D219150E-1D47-4484-8D3C-C72BB450CE3A}" type="parTrans" cxnId="{76D7F9F5-28B5-4A36-9AA4-F56493927545}">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18406604-2620-4B68-895D-66C73222B70E}" type="sibTrans" cxnId="{76D7F9F5-28B5-4A36-9AA4-F56493927545}">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94AF48BF-E0B9-4425-AA4F-72D650826045}">
      <dgm:prSet phldrT="[Text]" custT="1"/>
      <dgm:spPr>
        <a:solidFill>
          <a:schemeClr val="accent6">
            <a:lumMod val="20000"/>
            <a:lumOff val="80000"/>
          </a:schemeClr>
        </a:solidFill>
      </dgm:spPr>
      <dgm:t>
        <a:bodyPr/>
        <a:lstStyle/>
        <a:p>
          <a:pPr>
            <a:lnSpc>
              <a:spcPct val="100000"/>
            </a:lnSpc>
          </a:pPr>
          <a:r>
            <a:rPr lang="en-US" sz="3600" b="1" i="0">
              <a:solidFill>
                <a:schemeClr val="tx1"/>
              </a:solidFill>
              <a:latin typeface="Arial" panose="020B0604020202020204" pitchFamily="34" charset="0"/>
              <a:cs typeface="Arial" panose="020B0604020202020204" pitchFamily="34" charset="0"/>
            </a:rPr>
            <a:t>Đoạn 1: </a:t>
          </a:r>
          <a:r>
            <a:rPr lang="en-US" sz="3600" b="0" i="0">
              <a:solidFill>
                <a:schemeClr val="tx1"/>
              </a:solidFill>
              <a:latin typeface="Arial" panose="020B0604020202020204" pitchFamily="34" charset="0"/>
              <a:cs typeface="Arial" panose="020B0604020202020204" pitchFamily="34" charset="0"/>
            </a:rPr>
            <a:t>từ đầu đến </a:t>
          </a:r>
          <a:r>
            <a:rPr lang="en-US" sz="3600" b="0" i="1">
              <a:solidFill>
                <a:srgbClr val="FF0000"/>
              </a:solidFill>
              <a:latin typeface="Arial" panose="020B0604020202020204" pitchFamily="34" charset="0"/>
              <a:cs typeface="Arial" panose="020B0604020202020204" pitchFamily="34" charset="0"/>
            </a:rPr>
            <a:t>đó là những cánh buồm</a:t>
          </a:r>
          <a:endParaRPr lang="vi-VN" sz="3600" b="0" i="1">
            <a:solidFill>
              <a:srgbClr val="FF0000"/>
            </a:solidFill>
            <a:latin typeface="Arial" panose="020B0604020202020204" pitchFamily="34" charset="0"/>
            <a:cs typeface="Arial" panose="020B0604020202020204" pitchFamily="34" charset="0"/>
          </a:endParaRPr>
        </a:p>
      </dgm:t>
    </dgm:pt>
    <dgm:pt modelId="{5A19EAE1-6EB2-4229-9BE6-3FA2EF83D4F9}" type="parTrans" cxnId="{6B0CF09B-BAAE-4D13-BDD9-CF5A6F31F7A4}">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1236DFF7-035B-427F-A21D-4A3CD1B9C67A}" type="sibTrans" cxnId="{6B0CF09B-BAAE-4D13-BDD9-CF5A6F31F7A4}">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493F792B-695C-4231-BE66-FDE740320538}">
      <dgm:prSet phldrT="[Text]" custT="1"/>
      <dgm:spPr>
        <a:solidFill>
          <a:schemeClr val="accent6">
            <a:lumMod val="20000"/>
            <a:lumOff val="80000"/>
          </a:schemeClr>
        </a:solidFill>
      </dgm:spPr>
      <dgm:t>
        <a:bodyPr/>
        <a:lstStyle/>
        <a:p>
          <a:pPr>
            <a:lnSpc>
              <a:spcPct val="100000"/>
            </a:lnSpc>
          </a:pPr>
          <a:r>
            <a:rPr lang="en-US" sz="3600" b="1" i="0">
              <a:solidFill>
                <a:schemeClr val="tx1"/>
              </a:solidFill>
              <a:latin typeface="Arial" panose="020B0604020202020204" pitchFamily="34" charset="0"/>
              <a:cs typeface="Arial" panose="020B0604020202020204" pitchFamily="34" charset="0"/>
            </a:rPr>
            <a:t>Đoạn 4: </a:t>
          </a:r>
          <a:r>
            <a:rPr lang="en-US" sz="3600" b="0" i="0">
              <a:solidFill>
                <a:schemeClr val="tx1"/>
              </a:solidFill>
              <a:latin typeface="Arial" panose="020B0604020202020204" pitchFamily="34" charset="0"/>
              <a:cs typeface="Arial" panose="020B0604020202020204" pitchFamily="34" charset="0"/>
            </a:rPr>
            <a:t>tiếp theo đến </a:t>
          </a:r>
          <a:r>
            <a:rPr lang="en-US" sz="3600" b="0" i="1">
              <a:solidFill>
                <a:srgbClr val="FF0000"/>
              </a:solidFill>
              <a:latin typeface="Arial" panose="020B0604020202020204" pitchFamily="34" charset="0"/>
              <a:cs typeface="Arial" panose="020B0604020202020204" pitchFamily="34" charset="0"/>
            </a:rPr>
            <a:t>bất kể ngày đêm</a:t>
          </a:r>
          <a:endParaRPr lang="vi-VN" sz="3600" b="0" i="1">
            <a:solidFill>
              <a:srgbClr val="FF0000"/>
            </a:solidFill>
            <a:latin typeface="Arial" panose="020B0604020202020204" pitchFamily="34" charset="0"/>
            <a:cs typeface="Arial" panose="020B0604020202020204" pitchFamily="34" charset="0"/>
          </a:endParaRPr>
        </a:p>
      </dgm:t>
    </dgm:pt>
    <dgm:pt modelId="{354BE218-8A85-438B-A342-F826C63F4AAF}" type="parTrans" cxnId="{4955BA0C-C3C8-4B81-BCA6-337DAFBE0A06}">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DAE50D07-40AC-4755-93D4-DA6B450070DA}" type="sibTrans" cxnId="{4955BA0C-C3C8-4B81-BCA6-337DAFBE0A06}">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BAA384A6-DA26-44AE-9029-C4492EF2486A}">
      <dgm:prSet phldrT="[Text]" custT="1"/>
      <dgm:spPr>
        <a:solidFill>
          <a:schemeClr val="accent6">
            <a:lumMod val="20000"/>
            <a:lumOff val="80000"/>
          </a:schemeClr>
        </a:solidFill>
      </dgm:spPr>
      <dgm:t>
        <a:bodyPr/>
        <a:lstStyle/>
        <a:p>
          <a:pPr>
            <a:lnSpc>
              <a:spcPct val="100000"/>
            </a:lnSpc>
          </a:pPr>
          <a:r>
            <a:rPr lang="vi-VN" sz="3600" b="1" i="0">
              <a:solidFill>
                <a:schemeClr val="tx1"/>
              </a:solidFill>
              <a:latin typeface="Arial" panose="020B0604020202020204" pitchFamily="34" charset="0"/>
              <a:cs typeface="Arial" panose="020B0604020202020204" pitchFamily="34" charset="0"/>
            </a:rPr>
            <a:t>Đoạn 3: </a:t>
          </a:r>
          <a:r>
            <a:rPr lang="vi-VN" sz="3600" b="0" i="0">
              <a:solidFill>
                <a:schemeClr val="tx1"/>
              </a:solidFill>
              <a:latin typeface="Arial" panose="020B0604020202020204" pitchFamily="34" charset="0"/>
              <a:cs typeface="Arial" panose="020B0604020202020204" pitchFamily="34" charset="0"/>
            </a:rPr>
            <a:t>tiếp theo đến </a:t>
          </a:r>
          <a:r>
            <a:rPr lang="vi-VN" sz="3600" b="0" i="1">
              <a:solidFill>
                <a:srgbClr val="FF0000"/>
              </a:solidFill>
              <a:latin typeface="Arial" panose="020B0604020202020204" pitchFamily="34" charset="0"/>
              <a:cs typeface="Arial" panose="020B0604020202020204" pitchFamily="34" charset="0"/>
            </a:rPr>
            <a:t>mưa tuôn như trút</a:t>
          </a:r>
        </a:p>
      </dgm:t>
    </dgm:pt>
    <dgm:pt modelId="{58EDB8B0-4F82-43B9-9FC2-EAF6952925C9}" type="parTrans" cxnId="{2468F862-2523-4F0F-8AA1-395C9A662124}">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5D51648D-4071-4D0F-AFE0-6CFFF638B0B8}" type="sibTrans" cxnId="{2468F862-2523-4F0F-8AA1-395C9A662124}">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5F9B41FD-3D70-417D-883F-07306A0ABC1F}">
      <dgm:prSet phldrT="[Text]" custT="1"/>
      <dgm:spPr>
        <a:solidFill>
          <a:schemeClr val="accent6">
            <a:lumMod val="20000"/>
            <a:lumOff val="80000"/>
          </a:schemeClr>
        </a:solidFill>
      </dgm:spPr>
      <dgm:t>
        <a:bodyPr/>
        <a:lstStyle/>
        <a:p>
          <a:pPr>
            <a:lnSpc>
              <a:spcPct val="100000"/>
            </a:lnSpc>
          </a:pPr>
          <a:r>
            <a:rPr lang="en-US" sz="3600" b="1" i="0">
              <a:solidFill>
                <a:schemeClr val="tx1"/>
              </a:solidFill>
              <a:latin typeface="Arial" panose="020B0604020202020204" pitchFamily="34" charset="0"/>
              <a:cs typeface="Arial" panose="020B0604020202020204" pitchFamily="34" charset="0"/>
            </a:rPr>
            <a:t>Đoạn 5: </a:t>
          </a:r>
          <a:r>
            <a:rPr lang="en-US" sz="3600" b="0" i="0">
              <a:solidFill>
                <a:schemeClr val="tx1"/>
              </a:solidFill>
              <a:latin typeface="Arial" panose="020B0604020202020204" pitchFamily="34" charset="0"/>
              <a:cs typeface="Arial" panose="020B0604020202020204" pitchFamily="34" charset="0"/>
            </a:rPr>
            <a:t>còn lại</a:t>
          </a:r>
          <a:endParaRPr lang="vi-VN" sz="3600" b="0" i="0">
            <a:solidFill>
              <a:srgbClr val="FF0000"/>
            </a:solidFill>
            <a:latin typeface="Arial" panose="020B0604020202020204" pitchFamily="34" charset="0"/>
            <a:cs typeface="Arial" panose="020B0604020202020204" pitchFamily="34" charset="0"/>
          </a:endParaRPr>
        </a:p>
      </dgm:t>
    </dgm:pt>
    <dgm:pt modelId="{CA256B83-F5A8-4C08-90F2-693EFE6A96B0}" type="parTrans" cxnId="{0FCA4D58-6E3B-45F9-9314-0C55C0514DDA}">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41128D79-61BD-40AA-9321-DAACE0B056AB}" type="sibTrans" cxnId="{0FCA4D58-6E3B-45F9-9314-0C55C0514DDA}">
      <dgm:prSet/>
      <dgm:spPr/>
      <dgm:t>
        <a:bodyPr/>
        <a:lstStyle/>
        <a:p>
          <a:pPr>
            <a:lnSpc>
              <a:spcPct val="150000"/>
            </a:lnSpc>
          </a:pPr>
          <a:endParaRPr lang="en-US" sz="3600">
            <a:solidFill>
              <a:schemeClr val="tx1"/>
            </a:solidFill>
            <a:latin typeface="Arial" panose="020B0604020202020204" pitchFamily="34" charset="0"/>
            <a:cs typeface="Arial" panose="020B0604020202020204" pitchFamily="34" charset="0"/>
          </a:endParaRPr>
        </a:p>
      </dgm:t>
    </dgm:pt>
    <dgm:pt modelId="{FCDF534A-6170-4B4B-8A47-2087365AF5C2}">
      <dgm:prSet phldrT="[Text]" custT="1"/>
      <dgm:spPr>
        <a:solidFill>
          <a:schemeClr val="accent6">
            <a:lumMod val="20000"/>
            <a:lumOff val="80000"/>
          </a:schemeClr>
        </a:solidFill>
      </dgm:spPr>
      <dgm:t>
        <a:bodyPr/>
        <a:lstStyle/>
        <a:p>
          <a:r>
            <a:rPr lang="en-US" sz="3600" b="1" i="0">
              <a:solidFill>
                <a:schemeClr val="tx1"/>
              </a:solidFill>
              <a:latin typeface="Arial" panose="020B0604020202020204" pitchFamily="34" charset="0"/>
              <a:cs typeface="Arial" panose="020B0604020202020204" pitchFamily="34" charset="0"/>
            </a:rPr>
            <a:t>Đoạn 2</a:t>
          </a:r>
          <a:r>
            <a:rPr lang="en-US" sz="3600" b="0" i="0">
              <a:solidFill>
                <a:schemeClr val="tx1"/>
              </a:solidFill>
              <a:latin typeface="Arial" panose="020B0604020202020204" pitchFamily="34" charset="0"/>
              <a:cs typeface="Arial" panose="020B0604020202020204" pitchFamily="34" charset="0"/>
            </a:rPr>
            <a:t>: tiếp theo đến </a:t>
          </a:r>
          <a:r>
            <a:rPr lang="en-US" sz="3600" b="0" i="1">
              <a:solidFill>
                <a:srgbClr val="FF0000"/>
              </a:solidFill>
              <a:latin typeface="Arial" panose="020B0604020202020204" pitchFamily="34" charset="0"/>
              <a:cs typeface="Arial" panose="020B0604020202020204" pitchFamily="34" charset="0"/>
            </a:rPr>
            <a:t>trên cánh đồng</a:t>
          </a:r>
          <a:endParaRPr lang="vi-VN" sz="3600" b="0" i="1">
            <a:solidFill>
              <a:srgbClr val="FF0000"/>
            </a:solidFill>
            <a:latin typeface="Arial" panose="020B0604020202020204" pitchFamily="34" charset="0"/>
            <a:cs typeface="Arial" panose="020B0604020202020204" pitchFamily="34" charset="0"/>
          </a:endParaRPr>
        </a:p>
      </dgm:t>
    </dgm:pt>
    <dgm:pt modelId="{01F01C10-B18B-4C43-A339-E9FD79E54137}" type="parTrans" cxnId="{C0C98CC5-D435-4A30-B7AC-8448A175FC2C}">
      <dgm:prSet/>
      <dgm:spPr/>
      <dgm:t>
        <a:bodyPr/>
        <a:lstStyle/>
        <a:p>
          <a:endParaRPr lang="en-US" sz="3600"/>
        </a:p>
      </dgm:t>
    </dgm:pt>
    <dgm:pt modelId="{080CC9E5-A5AA-46C8-9973-22297E901D91}" type="sibTrans" cxnId="{C0C98CC5-D435-4A30-B7AC-8448A175FC2C}">
      <dgm:prSet/>
      <dgm:spPr/>
      <dgm:t>
        <a:bodyPr/>
        <a:lstStyle/>
        <a:p>
          <a:endParaRPr lang="en-US" sz="3600"/>
        </a:p>
      </dgm:t>
    </dgm:pt>
    <dgm:pt modelId="{594B3748-6D18-4E81-8D5F-2B6554043CAB}" type="pres">
      <dgm:prSet presAssocID="{0F29F353-1DF0-4A5C-8066-D38BFE711986}" presName="hierChild1" presStyleCnt="0">
        <dgm:presLayoutVars>
          <dgm:orgChart val="1"/>
          <dgm:chPref val="1"/>
          <dgm:dir/>
          <dgm:animOne val="branch"/>
          <dgm:animLvl val="lvl"/>
          <dgm:resizeHandles/>
        </dgm:presLayoutVars>
      </dgm:prSet>
      <dgm:spPr/>
      <dgm:t>
        <a:bodyPr/>
        <a:lstStyle/>
        <a:p>
          <a:endParaRPr lang="vi-VN"/>
        </a:p>
      </dgm:t>
    </dgm:pt>
    <dgm:pt modelId="{8D258C2F-0B2C-4807-AF76-8F613010D132}" type="pres">
      <dgm:prSet presAssocID="{3A71E2C3-6540-40BA-A00D-CE9C368CE6E8}" presName="hierRoot1" presStyleCnt="0">
        <dgm:presLayoutVars>
          <dgm:hierBranch val="init"/>
        </dgm:presLayoutVars>
      </dgm:prSet>
      <dgm:spPr/>
    </dgm:pt>
    <dgm:pt modelId="{3A05A8EA-85EE-4AD0-8D48-379C6583519A}" type="pres">
      <dgm:prSet presAssocID="{3A71E2C3-6540-40BA-A00D-CE9C368CE6E8}" presName="rootComposite1" presStyleCnt="0"/>
      <dgm:spPr/>
    </dgm:pt>
    <dgm:pt modelId="{EC950DD0-053B-44D1-84AF-72B250A3F076}" type="pres">
      <dgm:prSet presAssocID="{3A71E2C3-6540-40BA-A00D-CE9C368CE6E8}" presName="rootText1" presStyleLbl="node0" presStyleIdx="0" presStyleCnt="1" custScaleX="105351" custScaleY="199567" custLinFactNeighborX="-4111" custLinFactNeighborY="-7504">
        <dgm:presLayoutVars>
          <dgm:chPref val="3"/>
        </dgm:presLayoutVars>
      </dgm:prSet>
      <dgm:spPr/>
      <dgm:t>
        <a:bodyPr/>
        <a:lstStyle/>
        <a:p>
          <a:endParaRPr lang="vi-VN"/>
        </a:p>
      </dgm:t>
    </dgm:pt>
    <dgm:pt modelId="{C269D33B-2775-46B9-A984-CAF6A30E27DB}" type="pres">
      <dgm:prSet presAssocID="{3A71E2C3-6540-40BA-A00D-CE9C368CE6E8}" presName="rootConnector1" presStyleLbl="node1" presStyleIdx="0" presStyleCnt="0"/>
      <dgm:spPr/>
      <dgm:t>
        <a:bodyPr/>
        <a:lstStyle/>
        <a:p>
          <a:endParaRPr lang="vi-VN"/>
        </a:p>
      </dgm:t>
    </dgm:pt>
    <dgm:pt modelId="{A705360F-DA88-49DB-84C5-BF3627F2363F}" type="pres">
      <dgm:prSet presAssocID="{3A71E2C3-6540-40BA-A00D-CE9C368CE6E8}" presName="hierChild2" presStyleCnt="0"/>
      <dgm:spPr/>
    </dgm:pt>
    <dgm:pt modelId="{8B3743A9-A990-4E96-A331-16A94DB796AF}" type="pres">
      <dgm:prSet presAssocID="{5A19EAE1-6EB2-4229-9BE6-3FA2EF83D4F9}" presName="Name64" presStyleLbl="parChTrans1D2" presStyleIdx="0" presStyleCnt="5"/>
      <dgm:spPr/>
      <dgm:t>
        <a:bodyPr/>
        <a:lstStyle/>
        <a:p>
          <a:endParaRPr lang="vi-VN"/>
        </a:p>
      </dgm:t>
    </dgm:pt>
    <dgm:pt modelId="{D01A5B12-288B-482B-952E-BE058E353E1F}" type="pres">
      <dgm:prSet presAssocID="{94AF48BF-E0B9-4425-AA4F-72D650826045}" presName="hierRoot2" presStyleCnt="0">
        <dgm:presLayoutVars>
          <dgm:hierBranch val="init"/>
        </dgm:presLayoutVars>
      </dgm:prSet>
      <dgm:spPr/>
    </dgm:pt>
    <dgm:pt modelId="{0EC9B960-B74B-469A-AFBD-A2F794DC5928}" type="pres">
      <dgm:prSet presAssocID="{94AF48BF-E0B9-4425-AA4F-72D650826045}" presName="rootComposite" presStyleCnt="0"/>
      <dgm:spPr/>
    </dgm:pt>
    <dgm:pt modelId="{E51A290C-B99F-4695-8E12-E63F1E70A808}" type="pres">
      <dgm:prSet presAssocID="{94AF48BF-E0B9-4425-AA4F-72D650826045}" presName="rootText" presStyleLbl="node2" presStyleIdx="0" presStyleCnt="5" custScaleX="255332" custLinFactNeighborX="17365" custLinFactNeighborY="-62">
        <dgm:presLayoutVars>
          <dgm:chPref val="3"/>
        </dgm:presLayoutVars>
      </dgm:prSet>
      <dgm:spPr>
        <a:prstGeom prst="rect">
          <a:avLst/>
        </a:prstGeom>
      </dgm:spPr>
      <dgm:t>
        <a:bodyPr/>
        <a:lstStyle/>
        <a:p>
          <a:endParaRPr lang="vi-VN"/>
        </a:p>
      </dgm:t>
    </dgm:pt>
    <dgm:pt modelId="{56EEFED9-CE93-4536-ACFF-E33D124535D8}" type="pres">
      <dgm:prSet presAssocID="{94AF48BF-E0B9-4425-AA4F-72D650826045}" presName="rootConnector" presStyleLbl="node2" presStyleIdx="0" presStyleCnt="5"/>
      <dgm:spPr/>
      <dgm:t>
        <a:bodyPr/>
        <a:lstStyle/>
        <a:p>
          <a:endParaRPr lang="vi-VN"/>
        </a:p>
      </dgm:t>
    </dgm:pt>
    <dgm:pt modelId="{D997F230-B67A-4456-BCA9-B68BFF0E0C5D}" type="pres">
      <dgm:prSet presAssocID="{94AF48BF-E0B9-4425-AA4F-72D650826045}" presName="hierChild4" presStyleCnt="0"/>
      <dgm:spPr/>
    </dgm:pt>
    <dgm:pt modelId="{FE64EED4-077E-4E80-B9E6-4C88E6B77BCF}" type="pres">
      <dgm:prSet presAssocID="{94AF48BF-E0B9-4425-AA4F-72D650826045}" presName="hierChild5" presStyleCnt="0"/>
      <dgm:spPr/>
    </dgm:pt>
    <dgm:pt modelId="{6509B78A-79A9-4AFB-B8EA-44BA6256E9B7}" type="pres">
      <dgm:prSet presAssocID="{01F01C10-B18B-4C43-A339-E9FD79E54137}" presName="Name64" presStyleLbl="parChTrans1D2" presStyleIdx="1" presStyleCnt="5"/>
      <dgm:spPr/>
      <dgm:t>
        <a:bodyPr/>
        <a:lstStyle/>
        <a:p>
          <a:endParaRPr lang="vi-VN"/>
        </a:p>
      </dgm:t>
    </dgm:pt>
    <dgm:pt modelId="{8F80DB21-FB4D-4F38-89A5-AEC625EFADA9}" type="pres">
      <dgm:prSet presAssocID="{FCDF534A-6170-4B4B-8A47-2087365AF5C2}" presName="hierRoot2" presStyleCnt="0">
        <dgm:presLayoutVars>
          <dgm:hierBranch val="init"/>
        </dgm:presLayoutVars>
      </dgm:prSet>
      <dgm:spPr/>
    </dgm:pt>
    <dgm:pt modelId="{7A56D523-D46D-441A-BADC-AC6AFDE9AF06}" type="pres">
      <dgm:prSet presAssocID="{FCDF534A-6170-4B4B-8A47-2087365AF5C2}" presName="rootComposite" presStyleCnt="0"/>
      <dgm:spPr/>
    </dgm:pt>
    <dgm:pt modelId="{01B0CE58-0C73-4D98-B521-0E94FC3DF788}" type="pres">
      <dgm:prSet presAssocID="{FCDF534A-6170-4B4B-8A47-2087365AF5C2}" presName="rootText" presStyleLbl="node2" presStyleIdx="1" presStyleCnt="5" custScaleX="255332" custLinFactNeighborX="17365" custLinFactNeighborY="-62">
        <dgm:presLayoutVars>
          <dgm:chPref val="3"/>
        </dgm:presLayoutVars>
      </dgm:prSet>
      <dgm:spPr>
        <a:prstGeom prst="rect">
          <a:avLst/>
        </a:prstGeom>
      </dgm:spPr>
      <dgm:t>
        <a:bodyPr/>
        <a:lstStyle/>
        <a:p>
          <a:endParaRPr lang="vi-VN"/>
        </a:p>
      </dgm:t>
    </dgm:pt>
    <dgm:pt modelId="{A22ABC8D-71E3-4B63-9E6A-0E87FBEB5749}" type="pres">
      <dgm:prSet presAssocID="{FCDF534A-6170-4B4B-8A47-2087365AF5C2}" presName="rootConnector" presStyleLbl="node2" presStyleIdx="1" presStyleCnt="5"/>
      <dgm:spPr/>
      <dgm:t>
        <a:bodyPr/>
        <a:lstStyle/>
        <a:p>
          <a:endParaRPr lang="vi-VN"/>
        </a:p>
      </dgm:t>
    </dgm:pt>
    <dgm:pt modelId="{B2BD18CE-6426-470D-BE36-3A501BBC9004}" type="pres">
      <dgm:prSet presAssocID="{FCDF534A-6170-4B4B-8A47-2087365AF5C2}" presName="hierChild4" presStyleCnt="0"/>
      <dgm:spPr/>
    </dgm:pt>
    <dgm:pt modelId="{B3D48785-C6E4-464A-8281-1FED9F0E1FEB}" type="pres">
      <dgm:prSet presAssocID="{FCDF534A-6170-4B4B-8A47-2087365AF5C2}" presName="hierChild5" presStyleCnt="0"/>
      <dgm:spPr/>
    </dgm:pt>
    <dgm:pt modelId="{B658C542-CDB2-42CC-AEEE-2D995AA27A9D}" type="pres">
      <dgm:prSet presAssocID="{58EDB8B0-4F82-43B9-9FC2-EAF6952925C9}" presName="Name64" presStyleLbl="parChTrans1D2" presStyleIdx="2" presStyleCnt="5"/>
      <dgm:spPr/>
      <dgm:t>
        <a:bodyPr/>
        <a:lstStyle/>
        <a:p>
          <a:endParaRPr lang="vi-VN"/>
        </a:p>
      </dgm:t>
    </dgm:pt>
    <dgm:pt modelId="{FCAB708B-DFB9-4233-99A8-3015036BFD4E}" type="pres">
      <dgm:prSet presAssocID="{BAA384A6-DA26-44AE-9029-C4492EF2486A}" presName="hierRoot2" presStyleCnt="0">
        <dgm:presLayoutVars>
          <dgm:hierBranch val="init"/>
        </dgm:presLayoutVars>
      </dgm:prSet>
      <dgm:spPr/>
    </dgm:pt>
    <dgm:pt modelId="{F10A7E89-1B62-4793-8C78-022458C72E6E}" type="pres">
      <dgm:prSet presAssocID="{BAA384A6-DA26-44AE-9029-C4492EF2486A}" presName="rootComposite" presStyleCnt="0"/>
      <dgm:spPr/>
    </dgm:pt>
    <dgm:pt modelId="{E6E4ED4B-FDF7-437B-8E0D-19B834A8BBAD}" type="pres">
      <dgm:prSet presAssocID="{BAA384A6-DA26-44AE-9029-C4492EF2486A}" presName="rootText" presStyleLbl="node2" presStyleIdx="2" presStyleCnt="5" custScaleX="255446" custScaleY="102120" custLinFactNeighborX="4593" custLinFactNeighborY="3223">
        <dgm:presLayoutVars>
          <dgm:chPref val="3"/>
        </dgm:presLayoutVars>
      </dgm:prSet>
      <dgm:spPr/>
      <dgm:t>
        <a:bodyPr/>
        <a:lstStyle/>
        <a:p>
          <a:endParaRPr lang="vi-VN"/>
        </a:p>
      </dgm:t>
    </dgm:pt>
    <dgm:pt modelId="{9F42F5E2-BD0A-496C-9026-C7C7B4434011}" type="pres">
      <dgm:prSet presAssocID="{BAA384A6-DA26-44AE-9029-C4492EF2486A}" presName="rootConnector" presStyleLbl="node2" presStyleIdx="2" presStyleCnt="5"/>
      <dgm:spPr/>
      <dgm:t>
        <a:bodyPr/>
        <a:lstStyle/>
        <a:p>
          <a:endParaRPr lang="vi-VN"/>
        </a:p>
      </dgm:t>
    </dgm:pt>
    <dgm:pt modelId="{61FBB773-1E59-40CC-A3ED-E18F00E0AECC}" type="pres">
      <dgm:prSet presAssocID="{BAA384A6-DA26-44AE-9029-C4492EF2486A}" presName="hierChild4" presStyleCnt="0"/>
      <dgm:spPr/>
    </dgm:pt>
    <dgm:pt modelId="{9C2BE72B-382E-4050-8894-59F7DEAAB065}" type="pres">
      <dgm:prSet presAssocID="{BAA384A6-DA26-44AE-9029-C4492EF2486A}" presName="hierChild5" presStyleCnt="0"/>
      <dgm:spPr/>
    </dgm:pt>
    <dgm:pt modelId="{D3C563D0-ECE1-4C5D-BDE9-7372811680D7}" type="pres">
      <dgm:prSet presAssocID="{354BE218-8A85-438B-A342-F826C63F4AAF}" presName="Name64" presStyleLbl="parChTrans1D2" presStyleIdx="3" presStyleCnt="5"/>
      <dgm:spPr/>
      <dgm:t>
        <a:bodyPr/>
        <a:lstStyle/>
        <a:p>
          <a:endParaRPr lang="vi-VN"/>
        </a:p>
      </dgm:t>
    </dgm:pt>
    <dgm:pt modelId="{51BBA08D-8176-41C0-BFE3-06F91C2FD37E}" type="pres">
      <dgm:prSet presAssocID="{493F792B-695C-4231-BE66-FDE740320538}" presName="hierRoot2" presStyleCnt="0">
        <dgm:presLayoutVars>
          <dgm:hierBranch val="init"/>
        </dgm:presLayoutVars>
      </dgm:prSet>
      <dgm:spPr/>
    </dgm:pt>
    <dgm:pt modelId="{25542D65-1AD4-4379-9089-97B3833D8373}" type="pres">
      <dgm:prSet presAssocID="{493F792B-695C-4231-BE66-FDE740320538}" presName="rootComposite" presStyleCnt="0"/>
      <dgm:spPr/>
    </dgm:pt>
    <dgm:pt modelId="{05520440-7A0E-42AE-9B49-AC19A990EDED}" type="pres">
      <dgm:prSet presAssocID="{493F792B-695C-4231-BE66-FDE740320538}" presName="rootText" presStyleLbl="node2" presStyleIdx="3" presStyleCnt="5" custScaleX="255332" custScaleY="107680" custLinFactNeighborX="17365" custLinFactNeighborY="-62">
        <dgm:presLayoutVars>
          <dgm:chPref val="3"/>
        </dgm:presLayoutVars>
      </dgm:prSet>
      <dgm:spPr/>
      <dgm:t>
        <a:bodyPr/>
        <a:lstStyle/>
        <a:p>
          <a:endParaRPr lang="vi-VN"/>
        </a:p>
      </dgm:t>
    </dgm:pt>
    <dgm:pt modelId="{603659CC-D81F-4614-B3FA-B2014063F27B}" type="pres">
      <dgm:prSet presAssocID="{493F792B-695C-4231-BE66-FDE740320538}" presName="rootConnector" presStyleLbl="node2" presStyleIdx="3" presStyleCnt="5"/>
      <dgm:spPr/>
      <dgm:t>
        <a:bodyPr/>
        <a:lstStyle/>
        <a:p>
          <a:endParaRPr lang="vi-VN"/>
        </a:p>
      </dgm:t>
    </dgm:pt>
    <dgm:pt modelId="{1CA1E4F0-AD82-451B-B368-E001A04A0C8E}" type="pres">
      <dgm:prSet presAssocID="{493F792B-695C-4231-BE66-FDE740320538}" presName="hierChild4" presStyleCnt="0"/>
      <dgm:spPr/>
    </dgm:pt>
    <dgm:pt modelId="{225522E5-54C2-4431-B34F-EB40C095A3AA}" type="pres">
      <dgm:prSet presAssocID="{493F792B-695C-4231-BE66-FDE740320538}" presName="hierChild5" presStyleCnt="0"/>
      <dgm:spPr/>
    </dgm:pt>
    <dgm:pt modelId="{513B69B2-3AE9-48A0-B34D-7D7D370D6A15}" type="pres">
      <dgm:prSet presAssocID="{CA256B83-F5A8-4C08-90F2-693EFE6A96B0}" presName="Name64" presStyleLbl="parChTrans1D2" presStyleIdx="4" presStyleCnt="5"/>
      <dgm:spPr/>
      <dgm:t>
        <a:bodyPr/>
        <a:lstStyle/>
        <a:p>
          <a:endParaRPr lang="vi-VN"/>
        </a:p>
      </dgm:t>
    </dgm:pt>
    <dgm:pt modelId="{80BFD69F-4E7A-43BB-94EC-76B6F3395BE4}" type="pres">
      <dgm:prSet presAssocID="{5F9B41FD-3D70-417D-883F-07306A0ABC1F}" presName="hierRoot2" presStyleCnt="0">
        <dgm:presLayoutVars>
          <dgm:hierBranch val="init"/>
        </dgm:presLayoutVars>
      </dgm:prSet>
      <dgm:spPr/>
    </dgm:pt>
    <dgm:pt modelId="{6F1311D5-13D7-46F6-8E44-4B8071FFF73A}" type="pres">
      <dgm:prSet presAssocID="{5F9B41FD-3D70-417D-883F-07306A0ABC1F}" presName="rootComposite" presStyleCnt="0"/>
      <dgm:spPr/>
    </dgm:pt>
    <dgm:pt modelId="{854B60D0-F8C5-4155-8744-34FB7BA93BB7}" type="pres">
      <dgm:prSet presAssocID="{5F9B41FD-3D70-417D-883F-07306A0ABC1F}" presName="rootText" presStyleLbl="node2" presStyleIdx="4" presStyleCnt="5" custScaleX="255332" custScaleY="113774" custLinFactNeighborX="17365" custLinFactNeighborY="-62">
        <dgm:presLayoutVars>
          <dgm:chPref val="3"/>
        </dgm:presLayoutVars>
      </dgm:prSet>
      <dgm:spPr/>
      <dgm:t>
        <a:bodyPr/>
        <a:lstStyle/>
        <a:p>
          <a:endParaRPr lang="vi-VN"/>
        </a:p>
      </dgm:t>
    </dgm:pt>
    <dgm:pt modelId="{68A0587C-AF50-4160-A499-51F29E617FFE}" type="pres">
      <dgm:prSet presAssocID="{5F9B41FD-3D70-417D-883F-07306A0ABC1F}" presName="rootConnector" presStyleLbl="node2" presStyleIdx="4" presStyleCnt="5"/>
      <dgm:spPr/>
      <dgm:t>
        <a:bodyPr/>
        <a:lstStyle/>
        <a:p>
          <a:endParaRPr lang="vi-VN"/>
        </a:p>
      </dgm:t>
    </dgm:pt>
    <dgm:pt modelId="{203B07C5-7C21-4AB0-A9D6-617C60045BBE}" type="pres">
      <dgm:prSet presAssocID="{5F9B41FD-3D70-417D-883F-07306A0ABC1F}" presName="hierChild4" presStyleCnt="0"/>
      <dgm:spPr/>
    </dgm:pt>
    <dgm:pt modelId="{A90C9CBF-2154-4DA5-8E1D-85453FC4633F}" type="pres">
      <dgm:prSet presAssocID="{5F9B41FD-3D70-417D-883F-07306A0ABC1F}" presName="hierChild5" presStyleCnt="0"/>
      <dgm:spPr/>
    </dgm:pt>
    <dgm:pt modelId="{9313BBCD-F233-4EB7-BE5F-F4CB268AFA09}" type="pres">
      <dgm:prSet presAssocID="{3A71E2C3-6540-40BA-A00D-CE9C368CE6E8}" presName="hierChild3" presStyleCnt="0"/>
      <dgm:spPr/>
    </dgm:pt>
  </dgm:ptLst>
  <dgm:cxnLst>
    <dgm:cxn modelId="{4C2EA5AE-CD7C-412A-96B8-DADA35853C58}" type="presOf" srcId="{58EDB8B0-4F82-43B9-9FC2-EAF6952925C9}" destId="{B658C542-CDB2-42CC-AEEE-2D995AA27A9D}" srcOrd="0" destOrd="0" presId="urn:microsoft.com/office/officeart/2009/3/layout/HorizontalOrganizationChart"/>
    <dgm:cxn modelId="{A41FD20A-2B6E-4B0F-9A87-A62C654F9042}" type="presOf" srcId="{493F792B-695C-4231-BE66-FDE740320538}" destId="{603659CC-D81F-4614-B3FA-B2014063F27B}" srcOrd="1" destOrd="0" presId="urn:microsoft.com/office/officeart/2009/3/layout/HorizontalOrganizationChart"/>
    <dgm:cxn modelId="{76D7F9F5-28B5-4A36-9AA4-F56493927545}" srcId="{0F29F353-1DF0-4A5C-8066-D38BFE711986}" destId="{3A71E2C3-6540-40BA-A00D-CE9C368CE6E8}" srcOrd="0" destOrd="0" parTransId="{D219150E-1D47-4484-8D3C-C72BB450CE3A}" sibTransId="{18406604-2620-4B68-895D-66C73222B70E}"/>
    <dgm:cxn modelId="{AD64BA1F-ACC6-43FF-B3E7-4DE726CEAB8F}" type="presOf" srcId="{FCDF534A-6170-4B4B-8A47-2087365AF5C2}" destId="{01B0CE58-0C73-4D98-B521-0E94FC3DF788}" srcOrd="0" destOrd="0" presId="urn:microsoft.com/office/officeart/2009/3/layout/HorizontalOrganizationChart"/>
    <dgm:cxn modelId="{025EFA31-07D0-4A55-ABBA-A7F1225E10A2}" type="presOf" srcId="{354BE218-8A85-438B-A342-F826C63F4AAF}" destId="{D3C563D0-ECE1-4C5D-BDE9-7372811680D7}" srcOrd="0" destOrd="0" presId="urn:microsoft.com/office/officeart/2009/3/layout/HorizontalOrganizationChart"/>
    <dgm:cxn modelId="{A80C1CF5-7ED7-42FF-B456-BB45089E04E8}" type="presOf" srcId="{94AF48BF-E0B9-4425-AA4F-72D650826045}" destId="{E51A290C-B99F-4695-8E12-E63F1E70A808}" srcOrd="0" destOrd="0" presId="urn:microsoft.com/office/officeart/2009/3/layout/HorizontalOrganizationChart"/>
    <dgm:cxn modelId="{D7C18CE0-2C86-4418-A10D-3372A3A0F4EC}" type="presOf" srcId="{493F792B-695C-4231-BE66-FDE740320538}" destId="{05520440-7A0E-42AE-9B49-AC19A990EDED}" srcOrd="0" destOrd="0" presId="urn:microsoft.com/office/officeart/2009/3/layout/HorizontalOrganizationChart"/>
    <dgm:cxn modelId="{0941307A-F21D-4197-84EB-A7B53ACDF3B3}" type="presOf" srcId="{FCDF534A-6170-4B4B-8A47-2087365AF5C2}" destId="{A22ABC8D-71E3-4B63-9E6A-0E87FBEB5749}" srcOrd="1" destOrd="0" presId="urn:microsoft.com/office/officeart/2009/3/layout/HorizontalOrganizationChart"/>
    <dgm:cxn modelId="{156711D1-D9C4-4888-9D46-6CF561404214}" type="presOf" srcId="{3A71E2C3-6540-40BA-A00D-CE9C368CE6E8}" destId="{C269D33B-2775-46B9-A984-CAF6A30E27DB}" srcOrd="1" destOrd="0" presId="urn:microsoft.com/office/officeart/2009/3/layout/HorizontalOrganizationChart"/>
    <dgm:cxn modelId="{1F2D5F2D-6092-4925-A264-8DE18390CA67}" type="presOf" srcId="{5F9B41FD-3D70-417D-883F-07306A0ABC1F}" destId="{68A0587C-AF50-4160-A499-51F29E617FFE}" srcOrd="1" destOrd="0" presId="urn:microsoft.com/office/officeart/2009/3/layout/HorizontalOrganizationChart"/>
    <dgm:cxn modelId="{0FCA4D58-6E3B-45F9-9314-0C55C0514DDA}" srcId="{3A71E2C3-6540-40BA-A00D-CE9C368CE6E8}" destId="{5F9B41FD-3D70-417D-883F-07306A0ABC1F}" srcOrd="4" destOrd="0" parTransId="{CA256B83-F5A8-4C08-90F2-693EFE6A96B0}" sibTransId="{41128D79-61BD-40AA-9321-DAACE0B056AB}"/>
    <dgm:cxn modelId="{C0C98CC5-D435-4A30-B7AC-8448A175FC2C}" srcId="{3A71E2C3-6540-40BA-A00D-CE9C368CE6E8}" destId="{FCDF534A-6170-4B4B-8A47-2087365AF5C2}" srcOrd="1" destOrd="0" parTransId="{01F01C10-B18B-4C43-A339-E9FD79E54137}" sibTransId="{080CC9E5-A5AA-46C8-9973-22297E901D91}"/>
    <dgm:cxn modelId="{4955BA0C-C3C8-4B81-BCA6-337DAFBE0A06}" srcId="{3A71E2C3-6540-40BA-A00D-CE9C368CE6E8}" destId="{493F792B-695C-4231-BE66-FDE740320538}" srcOrd="3" destOrd="0" parTransId="{354BE218-8A85-438B-A342-F826C63F4AAF}" sibTransId="{DAE50D07-40AC-4755-93D4-DA6B450070DA}"/>
    <dgm:cxn modelId="{6B0CF09B-BAAE-4D13-BDD9-CF5A6F31F7A4}" srcId="{3A71E2C3-6540-40BA-A00D-CE9C368CE6E8}" destId="{94AF48BF-E0B9-4425-AA4F-72D650826045}" srcOrd="0" destOrd="0" parTransId="{5A19EAE1-6EB2-4229-9BE6-3FA2EF83D4F9}" sibTransId="{1236DFF7-035B-427F-A21D-4A3CD1B9C67A}"/>
    <dgm:cxn modelId="{A03CD85D-204F-4369-B1D9-5CFA9E31B254}" type="presOf" srcId="{0F29F353-1DF0-4A5C-8066-D38BFE711986}" destId="{594B3748-6D18-4E81-8D5F-2B6554043CAB}" srcOrd="0" destOrd="0" presId="urn:microsoft.com/office/officeart/2009/3/layout/HorizontalOrganizationChart"/>
    <dgm:cxn modelId="{2468F862-2523-4F0F-8AA1-395C9A662124}" srcId="{3A71E2C3-6540-40BA-A00D-CE9C368CE6E8}" destId="{BAA384A6-DA26-44AE-9029-C4492EF2486A}" srcOrd="2" destOrd="0" parTransId="{58EDB8B0-4F82-43B9-9FC2-EAF6952925C9}" sibTransId="{5D51648D-4071-4D0F-AFE0-6CFFF638B0B8}"/>
    <dgm:cxn modelId="{16415AB3-0D4C-4485-9749-42D3C47CCFA1}" type="presOf" srcId="{3A71E2C3-6540-40BA-A00D-CE9C368CE6E8}" destId="{EC950DD0-053B-44D1-84AF-72B250A3F076}" srcOrd="0" destOrd="0" presId="urn:microsoft.com/office/officeart/2009/3/layout/HorizontalOrganizationChart"/>
    <dgm:cxn modelId="{824424D6-6A7A-486F-BB5C-AB07DA4E931C}" type="presOf" srcId="{5A19EAE1-6EB2-4229-9BE6-3FA2EF83D4F9}" destId="{8B3743A9-A990-4E96-A331-16A94DB796AF}" srcOrd="0" destOrd="0" presId="urn:microsoft.com/office/officeart/2009/3/layout/HorizontalOrganizationChart"/>
    <dgm:cxn modelId="{11C171A2-A895-495E-8CFE-C6A05E33E236}" type="presOf" srcId="{CA256B83-F5A8-4C08-90F2-693EFE6A96B0}" destId="{513B69B2-3AE9-48A0-B34D-7D7D370D6A15}" srcOrd="0" destOrd="0" presId="urn:microsoft.com/office/officeart/2009/3/layout/HorizontalOrganizationChart"/>
    <dgm:cxn modelId="{8A1298A5-3E73-4186-8B08-D032BCD5951F}" type="presOf" srcId="{BAA384A6-DA26-44AE-9029-C4492EF2486A}" destId="{9F42F5E2-BD0A-496C-9026-C7C7B4434011}" srcOrd="1" destOrd="0" presId="urn:microsoft.com/office/officeart/2009/3/layout/HorizontalOrganizationChart"/>
    <dgm:cxn modelId="{DB7CD775-9BD5-44C2-8024-0B12CD39C4AB}" type="presOf" srcId="{5F9B41FD-3D70-417D-883F-07306A0ABC1F}" destId="{854B60D0-F8C5-4155-8744-34FB7BA93BB7}" srcOrd="0" destOrd="0" presId="urn:microsoft.com/office/officeart/2009/3/layout/HorizontalOrganizationChart"/>
    <dgm:cxn modelId="{F2F2ED4A-17D8-4FD9-A9B1-482C8B5B96F5}" type="presOf" srcId="{01F01C10-B18B-4C43-A339-E9FD79E54137}" destId="{6509B78A-79A9-4AFB-B8EA-44BA6256E9B7}" srcOrd="0" destOrd="0" presId="urn:microsoft.com/office/officeart/2009/3/layout/HorizontalOrganizationChart"/>
    <dgm:cxn modelId="{599EE46A-BA78-42C8-B75F-482FB9EC33CD}" type="presOf" srcId="{BAA384A6-DA26-44AE-9029-C4492EF2486A}" destId="{E6E4ED4B-FDF7-437B-8E0D-19B834A8BBAD}" srcOrd="0" destOrd="0" presId="urn:microsoft.com/office/officeart/2009/3/layout/HorizontalOrganizationChart"/>
    <dgm:cxn modelId="{564A536B-3F39-4AC7-9620-AEC3191BD312}" type="presOf" srcId="{94AF48BF-E0B9-4425-AA4F-72D650826045}" destId="{56EEFED9-CE93-4536-ACFF-E33D124535D8}" srcOrd="1" destOrd="0" presId="urn:microsoft.com/office/officeart/2009/3/layout/HorizontalOrganizationChart"/>
    <dgm:cxn modelId="{71633E84-F5BC-493A-9BF6-B4D6809CA528}" type="presParOf" srcId="{594B3748-6D18-4E81-8D5F-2B6554043CAB}" destId="{8D258C2F-0B2C-4807-AF76-8F613010D132}" srcOrd="0" destOrd="0" presId="urn:microsoft.com/office/officeart/2009/3/layout/HorizontalOrganizationChart"/>
    <dgm:cxn modelId="{9B7A357C-B8F5-4DCF-9097-75AFD0E0A3A3}" type="presParOf" srcId="{8D258C2F-0B2C-4807-AF76-8F613010D132}" destId="{3A05A8EA-85EE-4AD0-8D48-379C6583519A}" srcOrd="0" destOrd="0" presId="urn:microsoft.com/office/officeart/2009/3/layout/HorizontalOrganizationChart"/>
    <dgm:cxn modelId="{E219AD94-0F96-4975-AF61-5EA7E839DC86}" type="presParOf" srcId="{3A05A8EA-85EE-4AD0-8D48-379C6583519A}" destId="{EC950DD0-053B-44D1-84AF-72B250A3F076}" srcOrd="0" destOrd="0" presId="urn:microsoft.com/office/officeart/2009/3/layout/HorizontalOrganizationChart"/>
    <dgm:cxn modelId="{EFAC22F4-92B3-4A08-8200-2F0C7B339980}" type="presParOf" srcId="{3A05A8EA-85EE-4AD0-8D48-379C6583519A}" destId="{C269D33B-2775-46B9-A984-CAF6A30E27DB}" srcOrd="1" destOrd="0" presId="urn:microsoft.com/office/officeart/2009/3/layout/HorizontalOrganizationChart"/>
    <dgm:cxn modelId="{E3F1ADC8-E2C5-4D61-B1BD-F164B27312CB}" type="presParOf" srcId="{8D258C2F-0B2C-4807-AF76-8F613010D132}" destId="{A705360F-DA88-49DB-84C5-BF3627F2363F}" srcOrd="1" destOrd="0" presId="urn:microsoft.com/office/officeart/2009/3/layout/HorizontalOrganizationChart"/>
    <dgm:cxn modelId="{5C73FE5A-D88F-44B0-A97A-CA799E43DAA8}" type="presParOf" srcId="{A705360F-DA88-49DB-84C5-BF3627F2363F}" destId="{8B3743A9-A990-4E96-A331-16A94DB796AF}" srcOrd="0" destOrd="0" presId="urn:microsoft.com/office/officeart/2009/3/layout/HorizontalOrganizationChart"/>
    <dgm:cxn modelId="{DC081245-5B39-4A0F-8896-C47416321AE3}" type="presParOf" srcId="{A705360F-DA88-49DB-84C5-BF3627F2363F}" destId="{D01A5B12-288B-482B-952E-BE058E353E1F}" srcOrd="1" destOrd="0" presId="urn:microsoft.com/office/officeart/2009/3/layout/HorizontalOrganizationChart"/>
    <dgm:cxn modelId="{43EC3EB9-0FF2-4D40-B789-A08E6A893877}" type="presParOf" srcId="{D01A5B12-288B-482B-952E-BE058E353E1F}" destId="{0EC9B960-B74B-469A-AFBD-A2F794DC5928}" srcOrd="0" destOrd="0" presId="urn:microsoft.com/office/officeart/2009/3/layout/HorizontalOrganizationChart"/>
    <dgm:cxn modelId="{FC79262C-6241-41D2-9804-256DDEE976B7}" type="presParOf" srcId="{0EC9B960-B74B-469A-AFBD-A2F794DC5928}" destId="{E51A290C-B99F-4695-8E12-E63F1E70A808}" srcOrd="0" destOrd="0" presId="urn:microsoft.com/office/officeart/2009/3/layout/HorizontalOrganizationChart"/>
    <dgm:cxn modelId="{C9870351-43C4-4A7B-BC9C-70E4F5BC6F1D}" type="presParOf" srcId="{0EC9B960-B74B-469A-AFBD-A2F794DC5928}" destId="{56EEFED9-CE93-4536-ACFF-E33D124535D8}" srcOrd="1" destOrd="0" presId="urn:microsoft.com/office/officeart/2009/3/layout/HorizontalOrganizationChart"/>
    <dgm:cxn modelId="{418ACD9E-5AC0-45FD-8AEB-5617E8131388}" type="presParOf" srcId="{D01A5B12-288B-482B-952E-BE058E353E1F}" destId="{D997F230-B67A-4456-BCA9-B68BFF0E0C5D}" srcOrd="1" destOrd="0" presId="urn:microsoft.com/office/officeart/2009/3/layout/HorizontalOrganizationChart"/>
    <dgm:cxn modelId="{7493044F-D4C3-404F-8530-F97EB1C1C3F4}" type="presParOf" srcId="{D01A5B12-288B-482B-952E-BE058E353E1F}" destId="{FE64EED4-077E-4E80-B9E6-4C88E6B77BCF}" srcOrd="2" destOrd="0" presId="urn:microsoft.com/office/officeart/2009/3/layout/HorizontalOrganizationChart"/>
    <dgm:cxn modelId="{0D05040A-E25C-4AB6-A8A2-7D22909C96C9}" type="presParOf" srcId="{A705360F-DA88-49DB-84C5-BF3627F2363F}" destId="{6509B78A-79A9-4AFB-B8EA-44BA6256E9B7}" srcOrd="2" destOrd="0" presId="urn:microsoft.com/office/officeart/2009/3/layout/HorizontalOrganizationChart"/>
    <dgm:cxn modelId="{9238D538-8ADD-4CC6-AAE9-2A921821D663}" type="presParOf" srcId="{A705360F-DA88-49DB-84C5-BF3627F2363F}" destId="{8F80DB21-FB4D-4F38-89A5-AEC625EFADA9}" srcOrd="3" destOrd="0" presId="urn:microsoft.com/office/officeart/2009/3/layout/HorizontalOrganizationChart"/>
    <dgm:cxn modelId="{C6BB482B-7A06-46A4-8FAF-0DE001CF7CE6}" type="presParOf" srcId="{8F80DB21-FB4D-4F38-89A5-AEC625EFADA9}" destId="{7A56D523-D46D-441A-BADC-AC6AFDE9AF06}" srcOrd="0" destOrd="0" presId="urn:microsoft.com/office/officeart/2009/3/layout/HorizontalOrganizationChart"/>
    <dgm:cxn modelId="{A9B05AF6-0052-43F7-8883-5CA2099AC384}" type="presParOf" srcId="{7A56D523-D46D-441A-BADC-AC6AFDE9AF06}" destId="{01B0CE58-0C73-4D98-B521-0E94FC3DF788}" srcOrd="0" destOrd="0" presId="urn:microsoft.com/office/officeart/2009/3/layout/HorizontalOrganizationChart"/>
    <dgm:cxn modelId="{107A1360-B45E-45F9-8A35-631BBF013D86}" type="presParOf" srcId="{7A56D523-D46D-441A-BADC-AC6AFDE9AF06}" destId="{A22ABC8D-71E3-4B63-9E6A-0E87FBEB5749}" srcOrd="1" destOrd="0" presId="urn:microsoft.com/office/officeart/2009/3/layout/HorizontalOrganizationChart"/>
    <dgm:cxn modelId="{21105590-DDB8-4579-AA02-0132D8F069AB}" type="presParOf" srcId="{8F80DB21-FB4D-4F38-89A5-AEC625EFADA9}" destId="{B2BD18CE-6426-470D-BE36-3A501BBC9004}" srcOrd="1" destOrd="0" presId="urn:microsoft.com/office/officeart/2009/3/layout/HorizontalOrganizationChart"/>
    <dgm:cxn modelId="{E35F1202-4862-448A-9FB0-D7C413532826}" type="presParOf" srcId="{8F80DB21-FB4D-4F38-89A5-AEC625EFADA9}" destId="{B3D48785-C6E4-464A-8281-1FED9F0E1FEB}" srcOrd="2" destOrd="0" presId="urn:microsoft.com/office/officeart/2009/3/layout/HorizontalOrganizationChart"/>
    <dgm:cxn modelId="{6B119AC4-5359-4185-9405-378B701F12EF}" type="presParOf" srcId="{A705360F-DA88-49DB-84C5-BF3627F2363F}" destId="{B658C542-CDB2-42CC-AEEE-2D995AA27A9D}" srcOrd="4" destOrd="0" presId="urn:microsoft.com/office/officeart/2009/3/layout/HorizontalOrganizationChart"/>
    <dgm:cxn modelId="{3301B6D1-D5FC-4F0D-B8C3-8719F4FE2405}" type="presParOf" srcId="{A705360F-DA88-49DB-84C5-BF3627F2363F}" destId="{FCAB708B-DFB9-4233-99A8-3015036BFD4E}" srcOrd="5" destOrd="0" presId="urn:microsoft.com/office/officeart/2009/3/layout/HorizontalOrganizationChart"/>
    <dgm:cxn modelId="{0B7EF931-2CD3-41BB-B95F-8C7C4F5DF742}" type="presParOf" srcId="{FCAB708B-DFB9-4233-99A8-3015036BFD4E}" destId="{F10A7E89-1B62-4793-8C78-022458C72E6E}" srcOrd="0" destOrd="0" presId="urn:microsoft.com/office/officeart/2009/3/layout/HorizontalOrganizationChart"/>
    <dgm:cxn modelId="{980CA3C8-F5E6-4AE8-A860-A307C2A63C7D}" type="presParOf" srcId="{F10A7E89-1B62-4793-8C78-022458C72E6E}" destId="{E6E4ED4B-FDF7-437B-8E0D-19B834A8BBAD}" srcOrd="0" destOrd="0" presId="urn:microsoft.com/office/officeart/2009/3/layout/HorizontalOrganizationChart"/>
    <dgm:cxn modelId="{CBF906F9-0101-47F9-B02F-5C237FD1ABC5}" type="presParOf" srcId="{F10A7E89-1B62-4793-8C78-022458C72E6E}" destId="{9F42F5E2-BD0A-496C-9026-C7C7B4434011}" srcOrd="1" destOrd="0" presId="urn:microsoft.com/office/officeart/2009/3/layout/HorizontalOrganizationChart"/>
    <dgm:cxn modelId="{02C89505-AADB-4410-8EF0-3457E0A7A756}" type="presParOf" srcId="{FCAB708B-DFB9-4233-99A8-3015036BFD4E}" destId="{61FBB773-1E59-40CC-A3ED-E18F00E0AECC}" srcOrd="1" destOrd="0" presId="urn:microsoft.com/office/officeart/2009/3/layout/HorizontalOrganizationChart"/>
    <dgm:cxn modelId="{A4E62C3B-8F84-45B3-8259-F1DFFD873B14}" type="presParOf" srcId="{FCAB708B-DFB9-4233-99A8-3015036BFD4E}" destId="{9C2BE72B-382E-4050-8894-59F7DEAAB065}" srcOrd="2" destOrd="0" presId="urn:microsoft.com/office/officeart/2009/3/layout/HorizontalOrganizationChart"/>
    <dgm:cxn modelId="{922A3BC9-15E1-4D97-8964-7DC093B1ADA3}" type="presParOf" srcId="{A705360F-DA88-49DB-84C5-BF3627F2363F}" destId="{D3C563D0-ECE1-4C5D-BDE9-7372811680D7}" srcOrd="6" destOrd="0" presId="urn:microsoft.com/office/officeart/2009/3/layout/HorizontalOrganizationChart"/>
    <dgm:cxn modelId="{19AEFC1A-5225-4B93-97F0-E7A1353288DA}" type="presParOf" srcId="{A705360F-DA88-49DB-84C5-BF3627F2363F}" destId="{51BBA08D-8176-41C0-BFE3-06F91C2FD37E}" srcOrd="7" destOrd="0" presId="urn:microsoft.com/office/officeart/2009/3/layout/HorizontalOrganizationChart"/>
    <dgm:cxn modelId="{6D2A6513-E33D-4E31-A1ED-5472A42D644D}" type="presParOf" srcId="{51BBA08D-8176-41C0-BFE3-06F91C2FD37E}" destId="{25542D65-1AD4-4379-9089-97B3833D8373}" srcOrd="0" destOrd="0" presId="urn:microsoft.com/office/officeart/2009/3/layout/HorizontalOrganizationChart"/>
    <dgm:cxn modelId="{F375F747-B30B-4076-BF0B-3B0DBD6B21AF}" type="presParOf" srcId="{25542D65-1AD4-4379-9089-97B3833D8373}" destId="{05520440-7A0E-42AE-9B49-AC19A990EDED}" srcOrd="0" destOrd="0" presId="urn:microsoft.com/office/officeart/2009/3/layout/HorizontalOrganizationChart"/>
    <dgm:cxn modelId="{ACCF551B-8620-448F-872A-CABF6DEB5EA5}" type="presParOf" srcId="{25542D65-1AD4-4379-9089-97B3833D8373}" destId="{603659CC-D81F-4614-B3FA-B2014063F27B}" srcOrd="1" destOrd="0" presId="urn:microsoft.com/office/officeart/2009/3/layout/HorizontalOrganizationChart"/>
    <dgm:cxn modelId="{E005EE65-7102-41E6-97DD-4F3AC2AA07CC}" type="presParOf" srcId="{51BBA08D-8176-41C0-BFE3-06F91C2FD37E}" destId="{1CA1E4F0-AD82-451B-B368-E001A04A0C8E}" srcOrd="1" destOrd="0" presId="urn:microsoft.com/office/officeart/2009/3/layout/HorizontalOrganizationChart"/>
    <dgm:cxn modelId="{1588252A-AE75-4178-8540-F849EDD3E1F0}" type="presParOf" srcId="{51BBA08D-8176-41C0-BFE3-06F91C2FD37E}" destId="{225522E5-54C2-4431-B34F-EB40C095A3AA}" srcOrd="2" destOrd="0" presId="urn:microsoft.com/office/officeart/2009/3/layout/HorizontalOrganizationChart"/>
    <dgm:cxn modelId="{C15356A2-F831-4316-A3A4-FF08415E633B}" type="presParOf" srcId="{A705360F-DA88-49DB-84C5-BF3627F2363F}" destId="{513B69B2-3AE9-48A0-B34D-7D7D370D6A15}" srcOrd="8" destOrd="0" presId="urn:microsoft.com/office/officeart/2009/3/layout/HorizontalOrganizationChart"/>
    <dgm:cxn modelId="{4A750DE3-844E-4B52-8B7D-6DE08C00BC06}" type="presParOf" srcId="{A705360F-DA88-49DB-84C5-BF3627F2363F}" destId="{80BFD69F-4E7A-43BB-94EC-76B6F3395BE4}" srcOrd="9" destOrd="0" presId="urn:microsoft.com/office/officeart/2009/3/layout/HorizontalOrganizationChart"/>
    <dgm:cxn modelId="{615B27A7-9077-4669-9EBE-69FF187759A9}" type="presParOf" srcId="{80BFD69F-4E7A-43BB-94EC-76B6F3395BE4}" destId="{6F1311D5-13D7-46F6-8E44-4B8071FFF73A}" srcOrd="0" destOrd="0" presId="urn:microsoft.com/office/officeart/2009/3/layout/HorizontalOrganizationChart"/>
    <dgm:cxn modelId="{BDE52D29-5948-4840-B596-4EE618A18627}" type="presParOf" srcId="{6F1311D5-13D7-46F6-8E44-4B8071FFF73A}" destId="{854B60D0-F8C5-4155-8744-34FB7BA93BB7}" srcOrd="0" destOrd="0" presId="urn:microsoft.com/office/officeart/2009/3/layout/HorizontalOrganizationChart"/>
    <dgm:cxn modelId="{A0F0B92B-D39F-4012-AA3F-2785FA8BCE31}" type="presParOf" srcId="{6F1311D5-13D7-46F6-8E44-4B8071FFF73A}" destId="{68A0587C-AF50-4160-A499-51F29E617FFE}" srcOrd="1" destOrd="0" presId="urn:microsoft.com/office/officeart/2009/3/layout/HorizontalOrganizationChart"/>
    <dgm:cxn modelId="{6FE414E4-936C-413C-BDF7-A73B40998693}" type="presParOf" srcId="{80BFD69F-4E7A-43BB-94EC-76B6F3395BE4}" destId="{203B07C5-7C21-4AB0-A9D6-617C60045BBE}" srcOrd="1" destOrd="0" presId="urn:microsoft.com/office/officeart/2009/3/layout/HorizontalOrganizationChart"/>
    <dgm:cxn modelId="{6C54C285-ABE6-4B2B-BBA7-BDA36ED6E1CA}" type="presParOf" srcId="{80BFD69F-4E7A-43BB-94EC-76B6F3395BE4}" destId="{A90C9CBF-2154-4DA5-8E1D-85453FC4633F}" srcOrd="2" destOrd="0" presId="urn:microsoft.com/office/officeart/2009/3/layout/HorizontalOrganizationChart"/>
    <dgm:cxn modelId="{D1AFE002-78B2-4E31-B996-ED347F1261C1}" type="presParOf" srcId="{8D258C2F-0B2C-4807-AF76-8F613010D132}" destId="{9313BBCD-F233-4EB7-BE5F-F4CB268AFA09}" srcOrd="2" destOrd="0" presId="urn:microsoft.com/office/officeart/2009/3/layout/HorizontalOrganizationChar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B69B2-3AE9-48A0-B34D-7D7D370D6A15}">
      <dsp:nvSpPr>
        <dsp:cNvPr id="0" name=""/>
        <dsp:cNvSpPr/>
      </dsp:nvSpPr>
      <dsp:spPr>
        <a:xfrm>
          <a:off x="4648224" y="4495802"/>
          <a:ext cx="1274895" cy="3931760"/>
        </a:xfrm>
        <a:custGeom>
          <a:avLst/>
          <a:gdLst/>
          <a:ahLst/>
          <a:cxnLst/>
          <a:rect l="0" t="0" r="0" b="0"/>
          <a:pathLst>
            <a:path>
              <a:moveTo>
                <a:pt x="0" y="0"/>
              </a:moveTo>
              <a:lnTo>
                <a:pt x="836886" y="0"/>
              </a:lnTo>
              <a:lnTo>
                <a:pt x="836886" y="3931760"/>
              </a:lnTo>
              <a:lnTo>
                <a:pt x="1274895" y="393176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C563D0-ECE1-4C5D-BDE9-7372811680D7}">
      <dsp:nvSpPr>
        <dsp:cNvPr id="0" name=""/>
        <dsp:cNvSpPr/>
      </dsp:nvSpPr>
      <dsp:spPr>
        <a:xfrm>
          <a:off x="4648224" y="4495802"/>
          <a:ext cx="1274895" cy="1905015"/>
        </a:xfrm>
        <a:custGeom>
          <a:avLst/>
          <a:gdLst/>
          <a:ahLst/>
          <a:cxnLst/>
          <a:rect l="0" t="0" r="0" b="0"/>
          <a:pathLst>
            <a:path>
              <a:moveTo>
                <a:pt x="0" y="0"/>
              </a:moveTo>
              <a:lnTo>
                <a:pt x="836886" y="0"/>
              </a:lnTo>
              <a:lnTo>
                <a:pt x="836886" y="1905015"/>
              </a:lnTo>
              <a:lnTo>
                <a:pt x="1274895" y="190501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58C542-CDB2-42CC-AEEE-2D995AA27A9D}">
      <dsp:nvSpPr>
        <dsp:cNvPr id="0" name=""/>
        <dsp:cNvSpPr/>
      </dsp:nvSpPr>
      <dsp:spPr>
        <a:xfrm>
          <a:off x="4648224" y="4450082"/>
          <a:ext cx="1257261" cy="91440"/>
        </a:xfrm>
        <a:custGeom>
          <a:avLst/>
          <a:gdLst/>
          <a:ahLst/>
          <a:cxnLst/>
          <a:rect l="0" t="0" r="0" b="0"/>
          <a:pathLst>
            <a:path>
              <a:moveTo>
                <a:pt x="0" y="45720"/>
              </a:moveTo>
              <a:lnTo>
                <a:pt x="1257261" y="457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09B78A-79A9-4AFB-B8EA-44BA6256E9B7}">
      <dsp:nvSpPr>
        <dsp:cNvPr id="0" name=""/>
        <dsp:cNvSpPr/>
      </dsp:nvSpPr>
      <dsp:spPr>
        <a:xfrm>
          <a:off x="4648224" y="2554316"/>
          <a:ext cx="1274895" cy="1941486"/>
        </a:xfrm>
        <a:custGeom>
          <a:avLst/>
          <a:gdLst/>
          <a:ahLst/>
          <a:cxnLst/>
          <a:rect l="0" t="0" r="0" b="0"/>
          <a:pathLst>
            <a:path>
              <a:moveTo>
                <a:pt x="0" y="1941486"/>
              </a:moveTo>
              <a:lnTo>
                <a:pt x="836886" y="1941486"/>
              </a:lnTo>
              <a:lnTo>
                <a:pt x="836886" y="0"/>
              </a:lnTo>
              <a:lnTo>
                <a:pt x="1274895"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3743A9-A990-4E96-A331-16A94DB796AF}">
      <dsp:nvSpPr>
        <dsp:cNvPr id="0" name=""/>
        <dsp:cNvSpPr/>
      </dsp:nvSpPr>
      <dsp:spPr>
        <a:xfrm>
          <a:off x="4648224" y="670876"/>
          <a:ext cx="1274895" cy="3824926"/>
        </a:xfrm>
        <a:custGeom>
          <a:avLst/>
          <a:gdLst/>
          <a:ahLst/>
          <a:cxnLst/>
          <a:rect l="0" t="0" r="0" b="0"/>
          <a:pathLst>
            <a:path>
              <a:moveTo>
                <a:pt x="0" y="3824926"/>
              </a:moveTo>
              <a:lnTo>
                <a:pt x="836886" y="3824926"/>
              </a:lnTo>
              <a:lnTo>
                <a:pt x="836886" y="0"/>
              </a:lnTo>
              <a:lnTo>
                <a:pt x="1274895"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950DD0-053B-44D1-84AF-72B250A3F076}">
      <dsp:nvSpPr>
        <dsp:cNvPr id="0" name=""/>
        <dsp:cNvSpPr/>
      </dsp:nvSpPr>
      <dsp:spPr>
        <a:xfrm>
          <a:off x="33752" y="3162766"/>
          <a:ext cx="4614471" cy="26660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150000"/>
            </a:lnSpc>
            <a:spcBef>
              <a:spcPct val="0"/>
            </a:spcBef>
            <a:spcAft>
              <a:spcPct val="35000"/>
            </a:spcAft>
          </a:pPr>
          <a:r>
            <a:rPr lang="en-US" sz="4400" b="1" kern="1200">
              <a:solidFill>
                <a:schemeClr val="bg1"/>
              </a:solidFill>
              <a:latin typeface="Arial" panose="020B0604020202020204" pitchFamily="34" charset="0"/>
              <a:cs typeface="Arial" panose="020B0604020202020204" pitchFamily="34" charset="0"/>
            </a:rPr>
            <a:t>LUYỆN ĐỌC THEO ĐOẠN</a:t>
          </a:r>
        </a:p>
      </dsp:txBody>
      <dsp:txXfrm>
        <a:off x="33752" y="3162766"/>
        <a:ext cx="4614471" cy="2666072"/>
      </dsp:txXfrm>
    </dsp:sp>
    <dsp:sp modelId="{E51A290C-B99F-4695-8E12-E63F1E70A808}">
      <dsp:nvSpPr>
        <dsp:cNvPr id="0" name=""/>
        <dsp:cNvSpPr/>
      </dsp:nvSpPr>
      <dsp:spPr>
        <a:xfrm>
          <a:off x="5923120" y="2912"/>
          <a:ext cx="11183779" cy="1335928"/>
        </a:xfrm>
        <a:prstGeom prst="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100000"/>
            </a:lnSpc>
            <a:spcBef>
              <a:spcPct val="0"/>
            </a:spcBef>
            <a:spcAft>
              <a:spcPct val="35000"/>
            </a:spcAft>
          </a:pPr>
          <a:r>
            <a:rPr lang="en-US" sz="3600" b="1" i="0" kern="1200">
              <a:solidFill>
                <a:schemeClr val="tx1"/>
              </a:solidFill>
              <a:latin typeface="Arial" panose="020B0604020202020204" pitchFamily="34" charset="0"/>
              <a:cs typeface="Arial" panose="020B0604020202020204" pitchFamily="34" charset="0"/>
            </a:rPr>
            <a:t>Đoạn 1: </a:t>
          </a:r>
          <a:r>
            <a:rPr lang="en-US" sz="3600" b="0" i="0" kern="1200">
              <a:solidFill>
                <a:schemeClr val="tx1"/>
              </a:solidFill>
              <a:latin typeface="Arial" panose="020B0604020202020204" pitchFamily="34" charset="0"/>
              <a:cs typeface="Arial" panose="020B0604020202020204" pitchFamily="34" charset="0"/>
            </a:rPr>
            <a:t>từ đầu đến </a:t>
          </a:r>
          <a:r>
            <a:rPr lang="en-US" sz="3600" b="0" i="1" kern="1200">
              <a:solidFill>
                <a:srgbClr val="FF0000"/>
              </a:solidFill>
              <a:latin typeface="Arial" panose="020B0604020202020204" pitchFamily="34" charset="0"/>
              <a:cs typeface="Arial" panose="020B0604020202020204" pitchFamily="34" charset="0"/>
            </a:rPr>
            <a:t>đó là những cánh buồm</a:t>
          </a:r>
          <a:endParaRPr lang="vi-VN" sz="3600" b="0" i="1" kern="1200">
            <a:solidFill>
              <a:srgbClr val="FF0000"/>
            </a:solidFill>
            <a:latin typeface="Arial" panose="020B0604020202020204" pitchFamily="34" charset="0"/>
            <a:cs typeface="Arial" panose="020B0604020202020204" pitchFamily="34" charset="0"/>
          </a:endParaRPr>
        </a:p>
      </dsp:txBody>
      <dsp:txXfrm>
        <a:off x="5923120" y="2912"/>
        <a:ext cx="11183779" cy="1335928"/>
      </dsp:txXfrm>
    </dsp:sp>
    <dsp:sp modelId="{01B0CE58-0C73-4D98-B521-0E94FC3DF788}">
      <dsp:nvSpPr>
        <dsp:cNvPr id="0" name=""/>
        <dsp:cNvSpPr/>
      </dsp:nvSpPr>
      <dsp:spPr>
        <a:xfrm>
          <a:off x="5923120" y="1886352"/>
          <a:ext cx="11183779" cy="1335928"/>
        </a:xfrm>
        <a:prstGeom prst="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i="0" kern="1200">
              <a:solidFill>
                <a:schemeClr val="tx1"/>
              </a:solidFill>
              <a:latin typeface="Arial" panose="020B0604020202020204" pitchFamily="34" charset="0"/>
              <a:cs typeface="Arial" panose="020B0604020202020204" pitchFamily="34" charset="0"/>
            </a:rPr>
            <a:t>Đoạn 2</a:t>
          </a:r>
          <a:r>
            <a:rPr lang="en-US" sz="3600" b="0" i="0" kern="1200">
              <a:solidFill>
                <a:schemeClr val="tx1"/>
              </a:solidFill>
              <a:latin typeface="Arial" panose="020B0604020202020204" pitchFamily="34" charset="0"/>
              <a:cs typeface="Arial" panose="020B0604020202020204" pitchFamily="34" charset="0"/>
            </a:rPr>
            <a:t>: tiếp theo đến </a:t>
          </a:r>
          <a:r>
            <a:rPr lang="en-US" sz="3600" b="0" i="1" kern="1200">
              <a:solidFill>
                <a:srgbClr val="FF0000"/>
              </a:solidFill>
              <a:latin typeface="Arial" panose="020B0604020202020204" pitchFamily="34" charset="0"/>
              <a:cs typeface="Arial" panose="020B0604020202020204" pitchFamily="34" charset="0"/>
            </a:rPr>
            <a:t>trên cánh đồng</a:t>
          </a:r>
          <a:endParaRPr lang="vi-VN" sz="3600" b="0" i="1" kern="1200">
            <a:solidFill>
              <a:srgbClr val="FF0000"/>
            </a:solidFill>
            <a:latin typeface="Arial" panose="020B0604020202020204" pitchFamily="34" charset="0"/>
            <a:cs typeface="Arial" panose="020B0604020202020204" pitchFamily="34" charset="0"/>
          </a:endParaRPr>
        </a:p>
      </dsp:txBody>
      <dsp:txXfrm>
        <a:off x="5923120" y="1886352"/>
        <a:ext cx="11183779" cy="1335928"/>
      </dsp:txXfrm>
    </dsp:sp>
    <dsp:sp modelId="{E6E4ED4B-FDF7-437B-8E0D-19B834A8BBAD}">
      <dsp:nvSpPr>
        <dsp:cNvPr id="0" name=""/>
        <dsp:cNvSpPr/>
      </dsp:nvSpPr>
      <dsp:spPr>
        <a:xfrm>
          <a:off x="5905486" y="3813677"/>
          <a:ext cx="11188772" cy="1364250"/>
        </a:xfrm>
        <a:prstGeom prst="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100000"/>
            </a:lnSpc>
            <a:spcBef>
              <a:spcPct val="0"/>
            </a:spcBef>
            <a:spcAft>
              <a:spcPct val="35000"/>
            </a:spcAft>
          </a:pPr>
          <a:r>
            <a:rPr lang="vi-VN" sz="3600" b="1" i="0" kern="1200">
              <a:solidFill>
                <a:schemeClr val="tx1"/>
              </a:solidFill>
              <a:latin typeface="Arial" panose="020B0604020202020204" pitchFamily="34" charset="0"/>
              <a:cs typeface="Arial" panose="020B0604020202020204" pitchFamily="34" charset="0"/>
            </a:rPr>
            <a:t>Đoạn 3: </a:t>
          </a:r>
          <a:r>
            <a:rPr lang="vi-VN" sz="3600" b="0" i="0" kern="1200">
              <a:solidFill>
                <a:schemeClr val="tx1"/>
              </a:solidFill>
              <a:latin typeface="Arial" panose="020B0604020202020204" pitchFamily="34" charset="0"/>
              <a:cs typeface="Arial" panose="020B0604020202020204" pitchFamily="34" charset="0"/>
            </a:rPr>
            <a:t>tiếp theo đến </a:t>
          </a:r>
          <a:r>
            <a:rPr lang="vi-VN" sz="3600" b="0" i="1" kern="1200">
              <a:solidFill>
                <a:srgbClr val="FF0000"/>
              </a:solidFill>
              <a:latin typeface="Arial" panose="020B0604020202020204" pitchFamily="34" charset="0"/>
              <a:cs typeface="Arial" panose="020B0604020202020204" pitchFamily="34" charset="0"/>
            </a:rPr>
            <a:t>mưa tuôn như trút</a:t>
          </a:r>
        </a:p>
      </dsp:txBody>
      <dsp:txXfrm>
        <a:off x="5905486" y="3813677"/>
        <a:ext cx="11188772" cy="1364250"/>
      </dsp:txXfrm>
    </dsp:sp>
    <dsp:sp modelId="{05520440-7A0E-42AE-9B49-AC19A990EDED}">
      <dsp:nvSpPr>
        <dsp:cNvPr id="0" name=""/>
        <dsp:cNvSpPr/>
      </dsp:nvSpPr>
      <dsp:spPr>
        <a:xfrm>
          <a:off x="5923120" y="5681554"/>
          <a:ext cx="11183779" cy="1438527"/>
        </a:xfrm>
        <a:prstGeom prst="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100000"/>
            </a:lnSpc>
            <a:spcBef>
              <a:spcPct val="0"/>
            </a:spcBef>
            <a:spcAft>
              <a:spcPct val="35000"/>
            </a:spcAft>
          </a:pPr>
          <a:r>
            <a:rPr lang="en-US" sz="3600" b="1" i="0" kern="1200">
              <a:solidFill>
                <a:schemeClr val="tx1"/>
              </a:solidFill>
              <a:latin typeface="Arial" panose="020B0604020202020204" pitchFamily="34" charset="0"/>
              <a:cs typeface="Arial" panose="020B0604020202020204" pitchFamily="34" charset="0"/>
            </a:rPr>
            <a:t>Đoạn 4: </a:t>
          </a:r>
          <a:r>
            <a:rPr lang="en-US" sz="3600" b="0" i="0" kern="1200">
              <a:solidFill>
                <a:schemeClr val="tx1"/>
              </a:solidFill>
              <a:latin typeface="Arial" panose="020B0604020202020204" pitchFamily="34" charset="0"/>
              <a:cs typeface="Arial" panose="020B0604020202020204" pitchFamily="34" charset="0"/>
            </a:rPr>
            <a:t>tiếp theo đến </a:t>
          </a:r>
          <a:r>
            <a:rPr lang="en-US" sz="3600" b="0" i="1" kern="1200">
              <a:solidFill>
                <a:srgbClr val="FF0000"/>
              </a:solidFill>
              <a:latin typeface="Arial" panose="020B0604020202020204" pitchFamily="34" charset="0"/>
              <a:cs typeface="Arial" panose="020B0604020202020204" pitchFamily="34" charset="0"/>
            </a:rPr>
            <a:t>bất kể ngày đêm</a:t>
          </a:r>
          <a:endParaRPr lang="vi-VN" sz="3600" b="0" i="1" kern="1200">
            <a:solidFill>
              <a:srgbClr val="FF0000"/>
            </a:solidFill>
            <a:latin typeface="Arial" panose="020B0604020202020204" pitchFamily="34" charset="0"/>
            <a:cs typeface="Arial" panose="020B0604020202020204" pitchFamily="34" charset="0"/>
          </a:endParaRPr>
        </a:p>
      </dsp:txBody>
      <dsp:txXfrm>
        <a:off x="5923120" y="5681554"/>
        <a:ext cx="11183779" cy="1438527"/>
      </dsp:txXfrm>
    </dsp:sp>
    <dsp:sp modelId="{854B60D0-F8C5-4155-8744-34FB7BA93BB7}">
      <dsp:nvSpPr>
        <dsp:cNvPr id="0" name=""/>
        <dsp:cNvSpPr/>
      </dsp:nvSpPr>
      <dsp:spPr>
        <a:xfrm>
          <a:off x="5923120" y="7667593"/>
          <a:ext cx="11183779" cy="1519939"/>
        </a:xfrm>
        <a:prstGeom prst="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100000"/>
            </a:lnSpc>
            <a:spcBef>
              <a:spcPct val="0"/>
            </a:spcBef>
            <a:spcAft>
              <a:spcPct val="35000"/>
            </a:spcAft>
          </a:pPr>
          <a:r>
            <a:rPr lang="en-US" sz="3600" b="1" i="0" kern="1200">
              <a:solidFill>
                <a:schemeClr val="tx1"/>
              </a:solidFill>
              <a:latin typeface="Arial" panose="020B0604020202020204" pitchFamily="34" charset="0"/>
              <a:cs typeface="Arial" panose="020B0604020202020204" pitchFamily="34" charset="0"/>
            </a:rPr>
            <a:t>Đoạn 5: </a:t>
          </a:r>
          <a:r>
            <a:rPr lang="en-US" sz="3600" b="0" i="0" kern="1200">
              <a:solidFill>
                <a:schemeClr val="tx1"/>
              </a:solidFill>
              <a:latin typeface="Arial" panose="020B0604020202020204" pitchFamily="34" charset="0"/>
              <a:cs typeface="Arial" panose="020B0604020202020204" pitchFamily="34" charset="0"/>
            </a:rPr>
            <a:t>còn lại</a:t>
          </a:r>
          <a:endParaRPr lang="vi-VN" sz="3600" b="0" i="0" kern="1200">
            <a:solidFill>
              <a:srgbClr val="FF0000"/>
            </a:solidFill>
            <a:latin typeface="Arial" panose="020B0604020202020204" pitchFamily="34" charset="0"/>
            <a:cs typeface="Arial" panose="020B0604020202020204" pitchFamily="34" charset="0"/>
          </a:endParaRPr>
        </a:p>
      </dsp:txBody>
      <dsp:txXfrm>
        <a:off x="5923120" y="7667593"/>
        <a:ext cx="11183779" cy="151993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5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sv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sv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svg"/><Relationship Id="rId4" Type="http://schemas.openxmlformats.org/officeDocument/2006/relationships/diagramData" Target="../diagrams/data1.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svg"/><Relationship Id="rId7" Type="http://schemas.openxmlformats.org/officeDocument/2006/relationships/image" Target="../media/image5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5" Type="http://schemas.openxmlformats.org/officeDocument/2006/relationships/image" Target="../media/image57.sv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61.sv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1.svg"/><Relationship Id="rId4" Type="http://schemas.openxmlformats.org/officeDocument/2006/relationships/image" Target="../media/image23.png"/><Relationship Id="rId9"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0.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0.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svg"/><Relationship Id="rId7" Type="http://schemas.openxmlformats.org/officeDocument/2006/relationships/image" Target="../media/image6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sv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9.svg"/><Relationship Id="rId7" Type="http://schemas.openxmlformats.org/officeDocument/2006/relationships/image" Target="../media/image1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2.sv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8.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4.svg"/><Relationship Id="rId4" Type="http://schemas.openxmlformats.org/officeDocument/2006/relationships/image" Target="../media/image36.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svg"/><Relationship Id="rId7" Type="http://schemas.openxmlformats.org/officeDocument/2006/relationships/image" Target="../media/image6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svg"/><Relationship Id="rId7" Type="http://schemas.openxmlformats.org/officeDocument/2006/relationships/image" Target="../media/image6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1.svg"/><Relationship Id="rId4" Type="http://schemas.openxmlformats.org/officeDocument/2006/relationships/image" Target="../media/image23.png"/><Relationship Id="rId9"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6.svg"/><Relationship Id="rId7" Type="http://schemas.openxmlformats.org/officeDocument/2006/relationships/image" Target="../media/image18.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8.svg"/><Relationship Id="rId4" Type="http://schemas.openxmlformats.org/officeDocument/2006/relationships/image" Target="../media/image46.png"/><Relationship Id="rId9" Type="http://schemas.openxmlformats.org/officeDocument/2006/relationships/image" Target="../media/image2.sv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0.svg"/><Relationship Id="rId5" Type="http://schemas.openxmlformats.org/officeDocument/2006/relationships/image" Target="../media/image82.svg"/><Relationship Id="rId10" Type="http://schemas.openxmlformats.org/officeDocument/2006/relationships/image" Target="../media/image5.png"/><Relationship Id="rId4" Type="http://schemas.openxmlformats.org/officeDocument/2006/relationships/image" Target="../media/image48.png"/><Relationship Id="rId9" Type="http://schemas.openxmlformats.org/officeDocument/2006/relationships/image" Target="../media/image50.sv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sv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3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svg"/><Relationship Id="rId5" Type="http://schemas.openxmlformats.org/officeDocument/2006/relationships/image" Target="../media/image33.svg"/><Relationship Id="rId10"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1.svg"/><Relationship Id="rId4" Type="http://schemas.openxmlformats.org/officeDocument/2006/relationships/image" Target="../media/image23.png"/><Relationship Id="rId9"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svg"/><Relationship Id="rId7" Type="http://schemas.openxmlformats.org/officeDocument/2006/relationships/image" Target="../media/image45.svg"/><Relationship Id="rId12" Type="http://schemas.openxmlformats.org/officeDocument/2006/relationships/image" Target="../media/image5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43.svg"/><Relationship Id="rId10" Type="http://schemas.openxmlformats.org/officeDocument/2006/relationships/image" Target="../media/image48.svg"/><Relationship Id="rId4" Type="http://schemas.openxmlformats.org/officeDocument/2006/relationships/image" Target="../media/image24.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4" name="Freeform 4"/>
          <p:cNvSpPr/>
          <p:nvPr/>
        </p:nvSpPr>
        <p:spPr>
          <a:xfrm>
            <a:off x="16175969" y="0"/>
            <a:ext cx="2112031" cy="2405005"/>
          </a:xfrm>
          <a:custGeom>
            <a:avLst/>
            <a:gdLst/>
            <a:ahLst/>
            <a:cxnLst/>
            <a:rect l="l" t="t" r="r" b="b"/>
            <a:pathLst>
              <a:path w="2112031" h="2405005">
                <a:moveTo>
                  <a:pt x="0" y="0"/>
                </a:moveTo>
                <a:lnTo>
                  <a:pt x="2112031" y="0"/>
                </a:lnTo>
                <a:lnTo>
                  <a:pt x="2112031" y="2405005"/>
                </a:lnTo>
                <a:lnTo>
                  <a:pt x="0" y="24050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7068800" y="9247824"/>
            <a:ext cx="956602" cy="837383"/>
          </a:xfrm>
          <a:custGeom>
            <a:avLst/>
            <a:gdLst/>
            <a:ahLst/>
            <a:cxnLst/>
            <a:rect l="l" t="t" r="r" b="b"/>
            <a:pathLst>
              <a:path w="617186" h="635678">
                <a:moveTo>
                  <a:pt x="0" y="0"/>
                </a:moveTo>
                <a:lnTo>
                  <a:pt x="617185" y="0"/>
                </a:lnTo>
                <a:lnTo>
                  <a:pt x="617185" y="635678"/>
                </a:lnTo>
                <a:lnTo>
                  <a:pt x="0" y="635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331145" y="8311293"/>
            <a:ext cx="1718705" cy="1773914"/>
          </a:xfrm>
          <a:custGeom>
            <a:avLst/>
            <a:gdLst/>
            <a:ahLst/>
            <a:cxnLst/>
            <a:rect l="l" t="t" r="r" b="b"/>
            <a:pathLst>
              <a:path w="2869629" h="4669514">
                <a:moveTo>
                  <a:pt x="0" y="0"/>
                </a:moveTo>
                <a:lnTo>
                  <a:pt x="2869629" y="0"/>
                </a:lnTo>
                <a:lnTo>
                  <a:pt x="2869629" y="4669514"/>
                </a:lnTo>
                <a:lnTo>
                  <a:pt x="0" y="46695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rot="612460">
            <a:off x="165500" y="53403"/>
            <a:ext cx="725416" cy="1374078"/>
          </a:xfrm>
          <a:custGeom>
            <a:avLst/>
            <a:gdLst/>
            <a:ahLst/>
            <a:cxnLst/>
            <a:rect l="l" t="t" r="r" b="b"/>
            <a:pathLst>
              <a:path w="1114737" h="2057400">
                <a:moveTo>
                  <a:pt x="0" y="0"/>
                </a:moveTo>
                <a:lnTo>
                  <a:pt x="1114737" y="0"/>
                </a:lnTo>
                <a:lnTo>
                  <a:pt x="111473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xmlns="" id="{F1CBBE81-CA46-FE19-E4BF-CE7B8A6F5DDC}"/>
              </a:ext>
            </a:extLst>
          </p:cNvPr>
          <p:cNvSpPr txBox="1"/>
          <p:nvPr/>
        </p:nvSpPr>
        <p:spPr>
          <a:xfrm>
            <a:off x="1559802" y="3428252"/>
            <a:ext cx="15168395" cy="3378554"/>
          </a:xfrm>
          <a:prstGeom prst="rect">
            <a:avLst/>
          </a:prstGeom>
        </p:spPr>
        <p:txBody>
          <a:bodyPr wrap="square" lIns="0" tIns="0" rIns="0" bIns="0" rtlCol="0" anchor="t">
            <a:spAutoFit/>
          </a:bodyPr>
          <a:lstStyle/>
          <a:p>
            <a:pPr algn="ctr">
              <a:lnSpc>
                <a:spcPct val="150000"/>
              </a:lnSpc>
            </a:pPr>
            <a:r>
              <a:rPr lang="en-US" sz="7800" b="1" dirty="0">
                <a:solidFill>
                  <a:schemeClr val="accent2">
                    <a:lumMod val="50000"/>
                  </a:schemeClr>
                </a:solidFill>
                <a:latin typeface="Arial" panose="020B0604020202020204" pitchFamily="34" charset="0"/>
                <a:cs typeface="Arial" panose="020B0604020202020204" pitchFamily="34" charset="0"/>
              </a:rPr>
              <a:t>CHÀO MỪNG CÁC </a:t>
            </a:r>
            <a:r>
              <a:rPr lang="en-US" sz="7800" b="1">
                <a:solidFill>
                  <a:schemeClr val="accent2">
                    <a:lumMod val="50000"/>
                  </a:schemeClr>
                </a:solidFill>
                <a:latin typeface="Arial" panose="020B0604020202020204" pitchFamily="34" charset="0"/>
                <a:cs typeface="Arial" panose="020B0604020202020204" pitchFamily="34" charset="0"/>
              </a:rPr>
              <a:t>EM ĐẾN VỚI TIẾT HỌC NGÀY HÔM NAY!</a:t>
            </a:r>
            <a:endParaRPr lang="en-US" sz="78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4" name="Freeform 4"/>
          <p:cNvSpPr/>
          <p:nvPr/>
        </p:nvSpPr>
        <p:spPr>
          <a:xfrm rot="-7529446" flipH="1">
            <a:off x="16495648" y="316686"/>
            <a:ext cx="1872769" cy="2177313"/>
          </a:xfrm>
          <a:custGeom>
            <a:avLst/>
            <a:gdLst/>
            <a:ahLst/>
            <a:cxnLst/>
            <a:rect l="l" t="t" r="r" b="b"/>
            <a:pathLst>
              <a:path w="6061733" h="6092194">
                <a:moveTo>
                  <a:pt x="6061733" y="0"/>
                </a:moveTo>
                <a:lnTo>
                  <a:pt x="0" y="0"/>
                </a:lnTo>
                <a:lnTo>
                  <a:pt x="0" y="6092193"/>
                </a:lnTo>
                <a:lnTo>
                  <a:pt x="6061733" y="6092193"/>
                </a:lnTo>
                <a:lnTo>
                  <a:pt x="606173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8399249">
            <a:off x="-32768" y="8148426"/>
            <a:ext cx="1691692" cy="2410250"/>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4400">
              <a:latin typeface="Arial" panose="020B0604020202020204" pitchFamily="34" charset="0"/>
              <a:cs typeface="Arial" panose="020B0604020202020204" pitchFamily="34" charset="0"/>
            </a:endParaRPr>
          </a:p>
        </p:txBody>
      </p:sp>
      <p:pic>
        <p:nvPicPr>
          <p:cNvPr id="14" name="Picture 9">
            <a:extLst>
              <a:ext uri="{FF2B5EF4-FFF2-40B4-BE49-F238E27FC236}">
                <a16:creationId xmlns:a16="http://schemas.microsoft.com/office/drawing/2014/main" xmlns="" id="{95D771D9-BA29-9B0E-AF7D-D55BAB75C5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582400" y="2881274"/>
            <a:ext cx="5879687" cy="6606390"/>
          </a:xfrm>
          <a:prstGeom prst="rect">
            <a:avLst/>
          </a:prstGeom>
        </p:spPr>
      </p:pic>
      <p:sp>
        <p:nvSpPr>
          <p:cNvPr id="15" name="Line Callout 1 (Border and Accent Bar) 3">
            <a:extLst>
              <a:ext uri="{FF2B5EF4-FFF2-40B4-BE49-F238E27FC236}">
                <a16:creationId xmlns:a16="http://schemas.microsoft.com/office/drawing/2014/main" xmlns="" id="{6CAB4A27-1993-AD95-25FF-AEFBCC5F8996}"/>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Luyện đọc đúng các từ ngữ chứa tiếng dễ phát âm sai</a:t>
            </a:r>
            <a:endParaRPr lang="en-US" sz="4400" b="1" dirty="0">
              <a:solidFill>
                <a:schemeClr val="bg1"/>
              </a:solidFill>
              <a:latin typeface="Arial" panose="020B0604020202020204" pitchFamily="34" charset="0"/>
              <a:cs typeface="Arial" panose="020B0604020202020204" pitchFamily="34" charset="0"/>
            </a:endParaRPr>
          </a:p>
        </p:txBody>
      </p:sp>
      <p:sp>
        <p:nvSpPr>
          <p:cNvPr id="17" name="Cloud 16">
            <a:extLst>
              <a:ext uri="{FF2B5EF4-FFF2-40B4-BE49-F238E27FC236}">
                <a16:creationId xmlns:a16="http://schemas.microsoft.com/office/drawing/2014/main" xmlns="" id="{9B6ABA42-1627-90B6-7BDD-5A191C8C4118}"/>
              </a:ext>
            </a:extLst>
          </p:cNvPr>
          <p:cNvSpPr/>
          <p:nvPr/>
        </p:nvSpPr>
        <p:spPr>
          <a:xfrm>
            <a:off x="1219200" y="2875213"/>
            <a:ext cx="6096000" cy="330925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400" b="1" i="1">
                <a:solidFill>
                  <a:schemeClr val="tx1"/>
                </a:solidFill>
                <a:latin typeface="Arial" panose="020B0604020202020204" pitchFamily="34" charset="0"/>
                <a:cs typeface="Arial" panose="020B0604020202020204" pitchFamily="34" charset="0"/>
              </a:rPr>
              <a:t>mưa tuôn như trút</a:t>
            </a:r>
            <a:endParaRPr lang="en-US" sz="4400" b="1" i="1" dirty="0">
              <a:solidFill>
                <a:schemeClr val="tx1"/>
              </a:solidFill>
              <a:latin typeface="Arial" panose="020B0604020202020204" pitchFamily="34" charset="0"/>
              <a:cs typeface="Arial" panose="020B0604020202020204" pitchFamily="34" charset="0"/>
            </a:endParaRPr>
          </a:p>
        </p:txBody>
      </p:sp>
      <p:sp>
        <p:nvSpPr>
          <p:cNvPr id="18" name="Cloud 17">
            <a:extLst>
              <a:ext uri="{FF2B5EF4-FFF2-40B4-BE49-F238E27FC236}">
                <a16:creationId xmlns:a16="http://schemas.microsoft.com/office/drawing/2014/main" xmlns="" id="{32372E3A-D575-C47C-9CE9-477276DEAFF0}"/>
              </a:ext>
            </a:extLst>
          </p:cNvPr>
          <p:cNvSpPr/>
          <p:nvPr/>
        </p:nvSpPr>
        <p:spPr>
          <a:xfrm>
            <a:off x="4992327" y="6330044"/>
            <a:ext cx="6096000" cy="330925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400" b="1" i="1">
                <a:solidFill>
                  <a:schemeClr val="tx1"/>
                </a:solidFill>
                <a:latin typeface="Arial" panose="020B0604020202020204" pitchFamily="34" charset="0"/>
                <a:cs typeface="Arial" panose="020B0604020202020204" pitchFamily="34" charset="0"/>
              </a:rPr>
              <a:t>cần cù </a:t>
            </a:r>
            <a:endParaRPr lang="en-US" sz="4400" b="1" i="1">
              <a:solidFill>
                <a:schemeClr val="tx1"/>
              </a:solidFill>
              <a:latin typeface="Arial" panose="020B0604020202020204" pitchFamily="34" charset="0"/>
              <a:cs typeface="Arial" panose="020B0604020202020204" pitchFamily="34" charset="0"/>
            </a:endParaRPr>
          </a:p>
          <a:p>
            <a:pPr algn="ctr">
              <a:lnSpc>
                <a:spcPct val="150000"/>
              </a:lnSpc>
            </a:pPr>
            <a:r>
              <a:rPr lang="vi-VN" sz="4400" b="1" i="1">
                <a:solidFill>
                  <a:schemeClr val="tx1"/>
                </a:solidFill>
                <a:latin typeface="Arial" panose="020B0604020202020204" pitchFamily="34" charset="0"/>
                <a:cs typeface="Arial" panose="020B0604020202020204" pitchFamily="34" charset="0"/>
              </a:rPr>
              <a:t>nhẫn nại</a:t>
            </a:r>
            <a:endParaRPr lang="en-US" sz="4400" b="1" i="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6" name="Freeform 6"/>
          <p:cNvSpPr/>
          <p:nvPr/>
        </p:nvSpPr>
        <p:spPr>
          <a:xfrm rot="-5831114" flipV="1">
            <a:off x="16252762" y="-763788"/>
            <a:ext cx="1172391" cy="3075427"/>
          </a:xfrm>
          <a:custGeom>
            <a:avLst/>
            <a:gdLst/>
            <a:ahLst/>
            <a:cxnLst/>
            <a:rect l="l" t="t" r="r" b="b"/>
            <a:pathLst>
              <a:path w="1172391" h="3075427">
                <a:moveTo>
                  <a:pt x="0" y="3075426"/>
                </a:moveTo>
                <a:lnTo>
                  <a:pt x="1172391" y="3075426"/>
                </a:lnTo>
                <a:lnTo>
                  <a:pt x="1172391" y="0"/>
                </a:lnTo>
                <a:lnTo>
                  <a:pt x="0" y="0"/>
                </a:lnTo>
                <a:lnTo>
                  <a:pt x="0" y="3075426"/>
                </a:lnTo>
                <a:close/>
              </a:path>
            </a:pathLst>
          </a:custGeom>
          <a:blipFill>
            <a:blip r:embed="rId2">
              <a:extLst>
                <a:ext uri="{96DAC541-7B7A-43D3-8B79-37D633B846F1}">
                  <asvg:svgBlip xmlns:asvg="http://schemas.microsoft.com/office/drawing/2016/SVG/main" xmlns="" r:embed="rId3"/>
                </a:ext>
              </a:extLst>
            </a:blip>
            <a:stretch>
              <a:fillRect l="-161009"/>
            </a:stretch>
          </a:blipFill>
        </p:spPr>
        <p:txBody>
          <a:bodyPr/>
          <a:lstStyle/>
          <a:p>
            <a:endParaRPr lang="en-US">
              <a:latin typeface="Arial" panose="020B0604020202020204" pitchFamily="34" charset="0"/>
              <a:cs typeface="Arial" panose="020B0604020202020204" pitchFamily="34" charset="0"/>
            </a:endParaRPr>
          </a:p>
        </p:txBody>
      </p:sp>
      <p:sp>
        <p:nvSpPr>
          <p:cNvPr id="31" name="Freeform 6">
            <a:extLst>
              <a:ext uri="{FF2B5EF4-FFF2-40B4-BE49-F238E27FC236}">
                <a16:creationId xmlns:a16="http://schemas.microsoft.com/office/drawing/2014/main" xmlns="" id="{FEF1E0DB-2DB8-CE8A-8A2C-1AD0AA690AEA}"/>
              </a:ext>
            </a:extLst>
          </p:cNvPr>
          <p:cNvSpPr/>
          <p:nvPr/>
        </p:nvSpPr>
        <p:spPr>
          <a:xfrm>
            <a:off x="643949" y="1604577"/>
            <a:ext cx="16992600" cy="8018761"/>
          </a:xfrm>
          <a:custGeom>
            <a:avLst/>
            <a:gdLst/>
            <a:ahLst/>
            <a:cxnLst/>
            <a:rect l="l" t="t" r="r" b="b"/>
            <a:pathLst>
              <a:path w="3303448" h="1475631">
                <a:moveTo>
                  <a:pt x="29509" y="0"/>
                </a:moveTo>
                <a:lnTo>
                  <a:pt x="3273939" y="0"/>
                </a:lnTo>
                <a:cubicBezTo>
                  <a:pt x="3290236" y="0"/>
                  <a:pt x="3303448" y="13212"/>
                  <a:pt x="3303448" y="29509"/>
                </a:cubicBezTo>
                <a:lnTo>
                  <a:pt x="3303448" y="1446122"/>
                </a:lnTo>
                <a:cubicBezTo>
                  <a:pt x="3303448" y="1462420"/>
                  <a:pt x="3290236" y="1475631"/>
                  <a:pt x="3273939" y="1475631"/>
                </a:cubicBezTo>
                <a:lnTo>
                  <a:pt x="29509" y="1475631"/>
                </a:lnTo>
                <a:cubicBezTo>
                  <a:pt x="13212" y="1475631"/>
                  <a:pt x="0" y="1462420"/>
                  <a:pt x="0" y="1446122"/>
                </a:cubicBezTo>
                <a:lnTo>
                  <a:pt x="0" y="29509"/>
                </a:lnTo>
                <a:cubicBezTo>
                  <a:pt x="0" y="13212"/>
                  <a:pt x="13212" y="0"/>
                  <a:pt x="29509" y="0"/>
                </a:cubicBezTo>
                <a:close/>
              </a:path>
            </a:pathLst>
          </a:custGeom>
          <a:solidFill>
            <a:schemeClr val="bg1"/>
          </a:solidFill>
          <a:ln w="38100">
            <a:solidFill>
              <a:srgbClr val="763F45"/>
            </a:solidFill>
          </a:ln>
        </p:spPr>
        <p:txBody>
          <a:bodyPr/>
          <a:lstStyle/>
          <a:p>
            <a:endParaRPr lang="en-US">
              <a:latin typeface="Arial" panose="020B0604020202020204" pitchFamily="34" charset="0"/>
              <a:cs typeface="Arial" panose="020B0604020202020204" pitchFamily="34" charset="0"/>
            </a:endParaRPr>
          </a:p>
        </p:txBody>
      </p:sp>
      <p:pic>
        <p:nvPicPr>
          <p:cNvPr id="39" name="Picture 38" descr="Icon&#10;&#10;Description automatically generated">
            <a:extLst>
              <a:ext uri="{FF2B5EF4-FFF2-40B4-BE49-F238E27FC236}">
                <a16:creationId xmlns:a16="http://schemas.microsoft.com/office/drawing/2014/main" xmlns="" id="{BE0C24BA-9BC0-7BF1-5C11-9279BF62B7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9333" y="8901843"/>
            <a:ext cx="1163688" cy="1163688"/>
          </a:xfrm>
          <a:prstGeom prst="rect">
            <a:avLst/>
          </a:prstGeom>
        </p:spPr>
      </p:pic>
      <p:sp>
        <p:nvSpPr>
          <p:cNvPr id="40" name="TextBox 39">
            <a:extLst>
              <a:ext uri="{FF2B5EF4-FFF2-40B4-BE49-F238E27FC236}">
                <a16:creationId xmlns:a16="http://schemas.microsoft.com/office/drawing/2014/main" xmlns="" id="{50C08A82-BDE3-B515-D507-C633487102C6}"/>
              </a:ext>
            </a:extLst>
          </p:cNvPr>
          <p:cNvSpPr txBox="1"/>
          <p:nvPr/>
        </p:nvSpPr>
        <p:spPr>
          <a:xfrm>
            <a:off x="1035510" y="2317432"/>
            <a:ext cx="16216979" cy="7001276"/>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Không hiểu lúc ấy</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cánh buồm suy nghĩ gì</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trong khi gió ra sức gào thét</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và mưa tuôn như trút</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Những ngày lộng gió,</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từ bờ tre làng</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tôi nhìn thấy những cánh buồm căng phẳng như ngực người khổng lồ/ đẩy thuyền đi đến chốn</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về đến nơi,</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mọi ngả mọi miền,</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cần cù nhẫn nại, suốt năm suốt tháng,</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bất kể ngày đêm</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Đến nay,</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con người đã có những con tàu to lớn vượt biển khơi,</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nhưng những cánh buồm</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vẫn sống mãi cùng sóng nước và con người</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grpSp>
        <p:nvGrpSpPr>
          <p:cNvPr id="41" name="Group 40">
            <a:extLst>
              <a:ext uri="{FF2B5EF4-FFF2-40B4-BE49-F238E27FC236}">
                <a16:creationId xmlns:a16="http://schemas.microsoft.com/office/drawing/2014/main" xmlns="" id="{5C6DBFB5-09F2-3EE0-6BB8-39C5C54FF3FB}"/>
              </a:ext>
            </a:extLst>
          </p:cNvPr>
          <p:cNvGrpSpPr/>
          <p:nvPr/>
        </p:nvGrpSpPr>
        <p:grpSpPr>
          <a:xfrm>
            <a:off x="3501449" y="968292"/>
            <a:ext cx="11277600" cy="1491558"/>
            <a:chOff x="3391082" y="286730"/>
            <a:chExt cx="11277600" cy="1491558"/>
          </a:xfrm>
        </p:grpSpPr>
        <p:grpSp>
          <p:nvGrpSpPr>
            <p:cNvPr id="42" name="Group 18">
              <a:extLst>
                <a:ext uri="{FF2B5EF4-FFF2-40B4-BE49-F238E27FC236}">
                  <a16:creationId xmlns:a16="http://schemas.microsoft.com/office/drawing/2014/main" xmlns="" id="{A096F4A0-2A2F-B83F-A6A6-A71257240F35}"/>
                </a:ext>
              </a:extLst>
            </p:cNvPr>
            <p:cNvGrpSpPr/>
            <p:nvPr/>
          </p:nvGrpSpPr>
          <p:grpSpPr>
            <a:xfrm>
              <a:off x="3391082" y="286730"/>
              <a:ext cx="11277600" cy="1491558"/>
              <a:chOff x="-20796" y="-38100"/>
              <a:chExt cx="3077734" cy="444500"/>
            </a:xfrm>
          </p:grpSpPr>
          <p:sp>
            <p:nvSpPr>
              <p:cNvPr id="44" name="Freeform 19">
                <a:extLst>
                  <a:ext uri="{FF2B5EF4-FFF2-40B4-BE49-F238E27FC236}">
                    <a16:creationId xmlns:a16="http://schemas.microsoft.com/office/drawing/2014/main" xmlns="" id="{8A850A82-E246-508A-C079-701276497223}"/>
                  </a:ext>
                </a:extLst>
              </p:cNvPr>
              <p:cNvSpPr/>
              <p:nvPr/>
            </p:nvSpPr>
            <p:spPr>
              <a:xfrm>
                <a:off x="-20796" y="-38100"/>
                <a:ext cx="3077734"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45" name="TextBox 20">
                <a:extLst>
                  <a:ext uri="{FF2B5EF4-FFF2-40B4-BE49-F238E27FC236}">
                    <a16:creationId xmlns:a16="http://schemas.microsoft.com/office/drawing/2014/main" xmlns="" id="{856FBA65-8754-B498-FC39-C39D0474D8FE}"/>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xmlns="" id="{8D239AA7-1254-65E8-303E-014F5BB6A5EF}"/>
                </a:ext>
              </a:extLst>
            </p:cNvPr>
            <p:cNvSpPr txBox="1"/>
            <p:nvPr/>
          </p:nvSpPr>
          <p:spPr>
            <a:xfrm>
              <a:off x="4346204" y="512746"/>
              <a:ext cx="9464166"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Cách ngắt giọng ở những câu dài</a:t>
              </a:r>
              <a:endParaRPr lang="en-US" sz="4400" b="1" dirty="0">
                <a:solidFill>
                  <a:schemeClr val="bg1"/>
                </a:solidFill>
                <a:latin typeface="Arial" panose="020B0604020202020204" pitchFamily="34" charset="0"/>
                <a:cs typeface="Arial" panose="020B0604020202020204" pitchFamily="34" charset="0"/>
              </a:endParaRPr>
            </a:p>
          </p:txBody>
        </p:sp>
      </p:grpSp>
      <p:sp>
        <p:nvSpPr>
          <p:cNvPr id="5" name="Freeform 5"/>
          <p:cNvSpPr/>
          <p:nvPr/>
        </p:nvSpPr>
        <p:spPr>
          <a:xfrm flipH="1">
            <a:off x="0" y="9284200"/>
            <a:ext cx="983098" cy="1037081"/>
          </a:xfrm>
          <a:custGeom>
            <a:avLst/>
            <a:gdLst/>
            <a:ahLst/>
            <a:cxnLst/>
            <a:rect l="l" t="t" r="r" b="b"/>
            <a:pathLst>
              <a:path w="2027089" h="2087826">
                <a:moveTo>
                  <a:pt x="2027089" y="0"/>
                </a:moveTo>
                <a:lnTo>
                  <a:pt x="0" y="0"/>
                </a:lnTo>
                <a:lnTo>
                  <a:pt x="0" y="2087826"/>
                </a:lnTo>
                <a:lnTo>
                  <a:pt x="2027089" y="2087826"/>
                </a:lnTo>
                <a:lnTo>
                  <a:pt x="20270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xmlns="" id="{E04DDB18-06E4-ED7A-173D-35F396D9AF0D}"/>
              </a:ext>
            </a:extLst>
          </p:cNvPr>
          <p:cNvSpPr/>
          <p:nvPr/>
        </p:nvSpPr>
        <p:spPr>
          <a:xfrm rot="70589">
            <a:off x="319926" y="527721"/>
            <a:ext cx="976566" cy="1533389"/>
          </a:xfrm>
          <a:custGeom>
            <a:avLst/>
            <a:gdLst/>
            <a:ahLst/>
            <a:cxnLst/>
            <a:rect l="l" t="t" r="r" b="b"/>
            <a:pathLst>
              <a:path w="1524593" h="2747014">
                <a:moveTo>
                  <a:pt x="0" y="0"/>
                </a:moveTo>
                <a:lnTo>
                  <a:pt x="1524593" y="0"/>
                </a:lnTo>
                <a:lnTo>
                  <a:pt x="1524593" y="2747013"/>
                </a:lnTo>
                <a:lnTo>
                  <a:pt x="0" y="27470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wipe(left)">
                                      <p:cBhvr>
                                        <p:cTn id="12" dur="500"/>
                                        <p:tgtEl>
                                          <p:spTgt spid="40">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0">
                                            <p:txEl>
                                              <p:pRg st="1" end="1"/>
                                            </p:txEl>
                                          </p:spTgt>
                                        </p:tgtEl>
                                        <p:attrNameLst>
                                          <p:attrName>style.visibility</p:attrName>
                                        </p:attrNameLst>
                                      </p:cBhvr>
                                      <p:to>
                                        <p:strVal val="visible"/>
                                      </p:to>
                                    </p:set>
                                    <p:animEffect transition="in" filter="wipe(left)">
                                      <p:cBhvr>
                                        <p:cTn id="16" dur="500"/>
                                        <p:tgtEl>
                                          <p:spTgt spid="40">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0">
                                            <p:txEl>
                                              <p:pRg st="2" end="2"/>
                                            </p:txEl>
                                          </p:spTgt>
                                        </p:tgtEl>
                                        <p:attrNameLst>
                                          <p:attrName>style.visibility</p:attrName>
                                        </p:attrNameLst>
                                      </p:cBhvr>
                                      <p:to>
                                        <p:strVal val="visible"/>
                                      </p:to>
                                    </p:set>
                                    <p:animEffect transition="in" filter="wipe(left)">
                                      <p:cBhvr>
                                        <p:cTn id="2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5" name="Freeform 5"/>
          <p:cNvSpPr/>
          <p:nvPr/>
        </p:nvSpPr>
        <p:spPr>
          <a:xfrm>
            <a:off x="0" y="8700156"/>
            <a:ext cx="1562100" cy="1524000"/>
          </a:xfrm>
          <a:custGeom>
            <a:avLst/>
            <a:gdLst/>
            <a:ahLst/>
            <a:cxnLst/>
            <a:rect l="l" t="t" r="r" b="b"/>
            <a:pathLst>
              <a:path w="2112031" h="2405005">
                <a:moveTo>
                  <a:pt x="0" y="0"/>
                </a:moveTo>
                <a:lnTo>
                  <a:pt x="2112031" y="0"/>
                </a:lnTo>
                <a:lnTo>
                  <a:pt x="2112031" y="2405004"/>
                </a:lnTo>
                <a:lnTo>
                  <a:pt x="0" y="24050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aphicFrame>
        <p:nvGraphicFramePr>
          <p:cNvPr id="23" name="Diagram 22">
            <a:extLst>
              <a:ext uri="{FF2B5EF4-FFF2-40B4-BE49-F238E27FC236}">
                <a16:creationId xmlns:a16="http://schemas.microsoft.com/office/drawing/2014/main" xmlns="" id="{74469C32-385A-0B87-5395-6A5D52CAC975}"/>
              </a:ext>
            </a:extLst>
          </p:cNvPr>
          <p:cNvGraphicFramePr/>
          <p:nvPr>
            <p:extLst>
              <p:ext uri="{D42A27DB-BD31-4B8C-83A1-F6EECF244321}">
                <p14:modId xmlns:p14="http://schemas.microsoft.com/office/powerpoint/2010/main" val="1048988821"/>
              </p:ext>
            </p:extLst>
          </p:nvPr>
        </p:nvGraphicFramePr>
        <p:xfrm>
          <a:off x="647700" y="647700"/>
          <a:ext cx="17106900" cy="9192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Freeform 6">
            <a:extLst>
              <a:ext uri="{FF2B5EF4-FFF2-40B4-BE49-F238E27FC236}">
                <a16:creationId xmlns:a16="http://schemas.microsoft.com/office/drawing/2014/main" xmlns="" id="{B11D71E9-CEF7-49DA-4888-E69D59A27875}"/>
              </a:ext>
            </a:extLst>
          </p:cNvPr>
          <p:cNvSpPr/>
          <p:nvPr/>
        </p:nvSpPr>
        <p:spPr>
          <a:xfrm rot="-8399249">
            <a:off x="-228505" y="241612"/>
            <a:ext cx="1126485" cy="1566644"/>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ransition spd="med">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5" name="Freeform 5"/>
          <p:cNvSpPr/>
          <p:nvPr/>
        </p:nvSpPr>
        <p:spPr>
          <a:xfrm>
            <a:off x="16919913" y="8982998"/>
            <a:ext cx="1368087" cy="1228316"/>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xmlns="" id="{7403872A-F973-CDCB-5289-6A6C5F5D73F5}"/>
              </a:ext>
            </a:extLst>
          </p:cNvPr>
          <p:cNvGrpSpPr/>
          <p:nvPr/>
        </p:nvGrpSpPr>
        <p:grpSpPr>
          <a:xfrm>
            <a:off x="10120936" y="3104608"/>
            <a:ext cx="6717335" cy="4267199"/>
            <a:chOff x="10120938" y="3238502"/>
            <a:chExt cx="6717335" cy="4267199"/>
          </a:xfrm>
        </p:grpSpPr>
        <p:grpSp>
          <p:nvGrpSpPr>
            <p:cNvPr id="13" name="Group 12">
              <a:extLst>
                <a:ext uri="{FF2B5EF4-FFF2-40B4-BE49-F238E27FC236}">
                  <a16:creationId xmlns:a16="http://schemas.microsoft.com/office/drawing/2014/main" xmlns="" id="{2DF01C34-FF09-11E1-CAE1-55CEBE4D4945}"/>
                </a:ext>
              </a:extLst>
            </p:cNvPr>
            <p:cNvGrpSpPr/>
            <p:nvPr/>
          </p:nvGrpSpPr>
          <p:grpSpPr>
            <a:xfrm rot="5400000">
              <a:off x="11346006" y="2013434"/>
              <a:ext cx="4267199" cy="6717335"/>
              <a:chOff x="211325" y="-6508"/>
              <a:chExt cx="2680984" cy="4220350"/>
            </a:xfrm>
          </p:grpSpPr>
          <p:sp>
            <p:nvSpPr>
              <p:cNvPr id="15" name="Freeform 12">
                <a:extLst>
                  <a:ext uri="{FF2B5EF4-FFF2-40B4-BE49-F238E27FC236}">
                    <a16:creationId xmlns:a16="http://schemas.microsoft.com/office/drawing/2014/main" xmlns="" id="{343548F5-49CC-77A8-9BCE-638E922AA02F}"/>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14" name="TextBox 13">
              <a:extLst>
                <a:ext uri="{FF2B5EF4-FFF2-40B4-BE49-F238E27FC236}">
                  <a16:creationId xmlns:a16="http://schemas.microsoft.com/office/drawing/2014/main" xmlns="" id="{8241C496-9DF2-3403-8EB6-D0EFB5C71156}"/>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xmlns="" id="{FC3AD14E-CA52-7AC2-989A-D5B91E2724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41001" y="1641012"/>
            <a:ext cx="2348622" cy="2552850"/>
          </a:xfrm>
          <a:prstGeom prst="rect">
            <a:avLst/>
          </a:prstGeom>
        </p:spPr>
      </p:pic>
      <p:grpSp>
        <p:nvGrpSpPr>
          <p:cNvPr id="17" name="Group 16">
            <a:extLst>
              <a:ext uri="{FF2B5EF4-FFF2-40B4-BE49-F238E27FC236}">
                <a16:creationId xmlns:a16="http://schemas.microsoft.com/office/drawing/2014/main" xmlns="" id="{16B94CF2-B9AC-3F67-1D00-719F98D11ED9}"/>
              </a:ext>
            </a:extLst>
          </p:cNvPr>
          <p:cNvGrpSpPr/>
          <p:nvPr/>
        </p:nvGrpSpPr>
        <p:grpSpPr>
          <a:xfrm>
            <a:off x="1101985" y="532317"/>
            <a:ext cx="8281308" cy="4705891"/>
            <a:chOff x="1101985" y="532317"/>
            <a:chExt cx="8281308" cy="4705891"/>
          </a:xfrm>
        </p:grpSpPr>
        <p:grpSp>
          <p:nvGrpSpPr>
            <p:cNvPr id="18" name="Group 17">
              <a:extLst>
                <a:ext uri="{FF2B5EF4-FFF2-40B4-BE49-F238E27FC236}">
                  <a16:creationId xmlns:a16="http://schemas.microsoft.com/office/drawing/2014/main" xmlns="" id="{CD947B19-2632-A89E-6DA5-C2FCF3125DD7}"/>
                </a:ext>
              </a:extLst>
            </p:cNvPr>
            <p:cNvGrpSpPr/>
            <p:nvPr/>
          </p:nvGrpSpPr>
          <p:grpSpPr>
            <a:xfrm>
              <a:off x="1101985" y="971009"/>
              <a:ext cx="8115300" cy="4267199"/>
              <a:chOff x="1028700" y="5338043"/>
              <a:chExt cx="8115300" cy="4267199"/>
            </a:xfrm>
          </p:grpSpPr>
          <p:grpSp>
            <p:nvGrpSpPr>
              <p:cNvPr id="20" name="Group 19">
                <a:extLst>
                  <a:ext uri="{FF2B5EF4-FFF2-40B4-BE49-F238E27FC236}">
                    <a16:creationId xmlns:a16="http://schemas.microsoft.com/office/drawing/2014/main" xmlns="" id="{A126F585-90FE-4437-0316-85091C3798D8}"/>
                  </a:ext>
                </a:extLst>
              </p:cNvPr>
              <p:cNvGrpSpPr/>
              <p:nvPr/>
            </p:nvGrpSpPr>
            <p:grpSpPr>
              <a:xfrm>
                <a:off x="1028700" y="5338043"/>
                <a:ext cx="8115300" cy="4267199"/>
                <a:chOff x="1028700" y="5338044"/>
                <a:chExt cx="8115300" cy="3920256"/>
              </a:xfrm>
            </p:grpSpPr>
            <p:grpSp>
              <p:nvGrpSpPr>
                <p:cNvPr id="22" name="Group 3">
                  <a:extLst>
                    <a:ext uri="{FF2B5EF4-FFF2-40B4-BE49-F238E27FC236}">
                      <a16:creationId xmlns:a16="http://schemas.microsoft.com/office/drawing/2014/main" xmlns="" id="{0BC49338-4148-38F7-87DB-36BD338601E6}"/>
                    </a:ext>
                  </a:extLst>
                </p:cNvPr>
                <p:cNvGrpSpPr/>
                <p:nvPr/>
              </p:nvGrpSpPr>
              <p:grpSpPr>
                <a:xfrm>
                  <a:off x="1028700" y="5483087"/>
                  <a:ext cx="7973720" cy="3775213"/>
                  <a:chOff x="0" y="0"/>
                  <a:chExt cx="10805670" cy="5116019"/>
                </a:xfrm>
              </p:grpSpPr>
              <p:sp>
                <p:nvSpPr>
                  <p:cNvPr id="25" name="Freeform 4">
                    <a:extLst>
                      <a:ext uri="{FF2B5EF4-FFF2-40B4-BE49-F238E27FC236}">
                        <a16:creationId xmlns:a16="http://schemas.microsoft.com/office/drawing/2014/main" xmlns="" id="{E04332E1-20BE-A26B-561F-D11E284ACA6A}"/>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23" name="Group 7">
                  <a:extLst>
                    <a:ext uri="{FF2B5EF4-FFF2-40B4-BE49-F238E27FC236}">
                      <a16:creationId xmlns:a16="http://schemas.microsoft.com/office/drawing/2014/main" xmlns="" id="{95021CA9-C804-C4AD-4A61-B22F673D101B}"/>
                    </a:ext>
                  </a:extLst>
                </p:cNvPr>
                <p:cNvGrpSpPr/>
                <p:nvPr/>
              </p:nvGrpSpPr>
              <p:grpSpPr>
                <a:xfrm>
                  <a:off x="1178371" y="5338044"/>
                  <a:ext cx="7965629" cy="3758427"/>
                  <a:chOff x="0" y="0"/>
                  <a:chExt cx="10821129" cy="5105739"/>
                </a:xfrm>
              </p:grpSpPr>
              <p:sp>
                <p:nvSpPr>
                  <p:cNvPr id="24" name="Freeform 8">
                    <a:extLst>
                      <a:ext uri="{FF2B5EF4-FFF2-40B4-BE49-F238E27FC236}">
                        <a16:creationId xmlns:a16="http://schemas.microsoft.com/office/drawing/2014/main" xmlns="" id="{E0C3E5AE-BE78-6D56-DA02-C3A73D8C50DB}"/>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1" name="TextBox 20">
                <a:extLst>
                  <a:ext uri="{FF2B5EF4-FFF2-40B4-BE49-F238E27FC236}">
                    <a16:creationId xmlns:a16="http://schemas.microsoft.com/office/drawing/2014/main" xmlns="" id="{26478D64-C6FE-2B88-93B4-7150446DC90E}"/>
                  </a:ext>
                </a:extLst>
              </p:cNvPr>
              <p:cNvSpPr txBox="1"/>
              <p:nvPr/>
            </p:nvSpPr>
            <p:spPr>
              <a:xfrm>
                <a:off x="1554965" y="6097515"/>
                <a:ext cx="7108187"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cặp đôi: </a:t>
                </a:r>
                <a:r>
                  <a:rPr lang="en-US" sz="4000">
                    <a:latin typeface="Arial" panose="020B0604020202020204" pitchFamily="34" charset="0"/>
                    <a:ea typeface="Calibri" panose="020F0502020204030204" pitchFamily="34" charset="0"/>
                    <a:cs typeface="Arial" panose="020B0604020202020204" pitchFamily="34" charset="0"/>
                  </a:rPr>
                  <a:t>Mỗi thành viên trong nhóm </a:t>
                </a:r>
                <a:r>
                  <a:rPr lang="vi-VN" sz="4000">
                    <a:latin typeface="Arial" panose="020B0604020202020204" pitchFamily="34" charset="0"/>
                    <a:ea typeface="Calibri" panose="020F0502020204030204" pitchFamily="34" charset="0"/>
                    <a:cs typeface="Arial" panose="020B0604020202020204" pitchFamily="34" charset="0"/>
                  </a:rPr>
                  <a:t>đọc một phần</a:t>
                </a:r>
                <a:r>
                  <a:rPr lang="en-US" sz="4000">
                    <a:latin typeface="Arial" panose="020B0604020202020204" pitchFamily="34" charset="0"/>
                    <a:ea typeface="Calibri" panose="020F0502020204030204" pitchFamily="34" charset="0"/>
                    <a:cs typeface="Arial" panose="020B0604020202020204" pitchFamily="34" charset="0"/>
                  </a:rPr>
                  <a:t> và</a:t>
                </a:r>
                <a:r>
                  <a:rPr lang="vi-VN" sz="4000">
                    <a:latin typeface="Arial" panose="020B0604020202020204" pitchFamily="34" charset="0"/>
                    <a:ea typeface="Calibri" panose="020F0502020204030204" pitchFamily="34" charset="0"/>
                    <a:cs typeface="Arial" panose="020B0604020202020204" pitchFamily="34" charset="0"/>
                  </a:rPr>
                  <a:t> đọc nối tiếp đến hết bài</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19" name="Picture 9">
              <a:extLst>
                <a:ext uri="{FF2B5EF4-FFF2-40B4-BE49-F238E27FC236}">
                  <a16:creationId xmlns:a16="http://schemas.microsoft.com/office/drawing/2014/main" xmlns="" id="{81DFE703-9C36-645E-527C-0B68FE24B1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736438" y="532317"/>
              <a:ext cx="646855" cy="869853"/>
            </a:xfrm>
            <a:prstGeom prst="rect">
              <a:avLst/>
            </a:prstGeom>
          </p:spPr>
        </p:pic>
      </p:grpSp>
      <p:grpSp>
        <p:nvGrpSpPr>
          <p:cNvPr id="26" name="Group 25">
            <a:extLst>
              <a:ext uri="{FF2B5EF4-FFF2-40B4-BE49-F238E27FC236}">
                <a16:creationId xmlns:a16="http://schemas.microsoft.com/office/drawing/2014/main" xmlns="" id="{499729AE-D898-15FB-FBBE-4F451884B1A7}"/>
              </a:ext>
            </a:extLst>
          </p:cNvPr>
          <p:cNvGrpSpPr/>
          <p:nvPr/>
        </p:nvGrpSpPr>
        <p:grpSpPr>
          <a:xfrm>
            <a:off x="1028700" y="5372512"/>
            <a:ext cx="8262523" cy="4224644"/>
            <a:chOff x="1028700" y="5372512"/>
            <a:chExt cx="8262523" cy="4224644"/>
          </a:xfrm>
        </p:grpSpPr>
        <p:grpSp>
          <p:nvGrpSpPr>
            <p:cNvPr id="27" name="Group 26">
              <a:extLst>
                <a:ext uri="{FF2B5EF4-FFF2-40B4-BE49-F238E27FC236}">
                  <a16:creationId xmlns:a16="http://schemas.microsoft.com/office/drawing/2014/main" xmlns="" id="{BA499F36-29AD-5F82-1DCB-B1717D8D92B0}"/>
                </a:ext>
              </a:extLst>
            </p:cNvPr>
            <p:cNvGrpSpPr/>
            <p:nvPr/>
          </p:nvGrpSpPr>
          <p:grpSpPr>
            <a:xfrm>
              <a:off x="1028700" y="5676900"/>
              <a:ext cx="8115300" cy="3920256"/>
              <a:chOff x="1028700" y="1038225"/>
              <a:chExt cx="8115300" cy="3920256"/>
            </a:xfrm>
          </p:grpSpPr>
          <p:grpSp>
            <p:nvGrpSpPr>
              <p:cNvPr id="29" name="Group 28">
                <a:extLst>
                  <a:ext uri="{FF2B5EF4-FFF2-40B4-BE49-F238E27FC236}">
                    <a16:creationId xmlns:a16="http://schemas.microsoft.com/office/drawing/2014/main" xmlns="" id="{A2EC4703-B092-B200-68EF-66B05AD18BDD}"/>
                  </a:ext>
                </a:extLst>
              </p:cNvPr>
              <p:cNvGrpSpPr/>
              <p:nvPr/>
            </p:nvGrpSpPr>
            <p:grpSpPr>
              <a:xfrm>
                <a:off x="1028700" y="1038225"/>
                <a:ext cx="8115300" cy="3920256"/>
                <a:chOff x="1028700" y="1038225"/>
                <a:chExt cx="8115300" cy="3920256"/>
              </a:xfrm>
            </p:grpSpPr>
            <p:grpSp>
              <p:nvGrpSpPr>
                <p:cNvPr id="31" name="Group 5">
                  <a:extLst>
                    <a:ext uri="{FF2B5EF4-FFF2-40B4-BE49-F238E27FC236}">
                      <a16:creationId xmlns:a16="http://schemas.microsoft.com/office/drawing/2014/main" xmlns="" id="{BB238DD7-A6C4-6CBC-5848-DC2B5F3DD732}"/>
                    </a:ext>
                  </a:extLst>
                </p:cNvPr>
                <p:cNvGrpSpPr/>
                <p:nvPr/>
              </p:nvGrpSpPr>
              <p:grpSpPr>
                <a:xfrm>
                  <a:off x="1028700" y="1168764"/>
                  <a:ext cx="7973720" cy="3789717"/>
                  <a:chOff x="0" y="0"/>
                  <a:chExt cx="10805670" cy="5135675"/>
                </a:xfrm>
              </p:grpSpPr>
              <p:sp>
                <p:nvSpPr>
                  <p:cNvPr id="34" name="Freeform 6">
                    <a:extLst>
                      <a:ext uri="{FF2B5EF4-FFF2-40B4-BE49-F238E27FC236}">
                        <a16:creationId xmlns:a16="http://schemas.microsoft.com/office/drawing/2014/main" xmlns="" id="{4398C7B0-5B6C-0DFF-06A3-13F50960DCB0}"/>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32" name="Group 9">
                  <a:extLst>
                    <a:ext uri="{FF2B5EF4-FFF2-40B4-BE49-F238E27FC236}">
                      <a16:creationId xmlns:a16="http://schemas.microsoft.com/office/drawing/2014/main" xmlns="" id="{94B590CF-4533-CE01-C6D4-E700574AF7AB}"/>
                    </a:ext>
                  </a:extLst>
                </p:cNvPr>
                <p:cNvGrpSpPr/>
                <p:nvPr/>
              </p:nvGrpSpPr>
              <p:grpSpPr>
                <a:xfrm>
                  <a:off x="1178371" y="1038225"/>
                  <a:ext cx="7965629" cy="3758427"/>
                  <a:chOff x="0" y="0"/>
                  <a:chExt cx="10821129" cy="5105739"/>
                </a:xfrm>
              </p:grpSpPr>
              <p:sp>
                <p:nvSpPr>
                  <p:cNvPr id="33" name="Freeform 10">
                    <a:extLst>
                      <a:ext uri="{FF2B5EF4-FFF2-40B4-BE49-F238E27FC236}">
                        <a16:creationId xmlns:a16="http://schemas.microsoft.com/office/drawing/2014/main" xmlns="" id="{F7DC8DB6-B095-4175-02FA-59D31090E778}"/>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30" name="TextBox 29">
                <a:extLst>
                  <a:ext uri="{FF2B5EF4-FFF2-40B4-BE49-F238E27FC236}">
                    <a16:creationId xmlns:a16="http://schemas.microsoft.com/office/drawing/2014/main" xmlns="" id="{F31C8BBE-1B8D-BA6A-F6C7-4086AB8BCDB4}"/>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nhẩm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28" name="Picture 9">
              <a:extLst>
                <a:ext uri="{FF2B5EF4-FFF2-40B4-BE49-F238E27FC236}">
                  <a16:creationId xmlns:a16="http://schemas.microsoft.com/office/drawing/2014/main" xmlns="" id="{65B50B1C-EBE4-BB15-EA59-CA42293F72A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44368" y="5372512"/>
              <a:ext cx="646855" cy="869853"/>
            </a:xfrm>
            <a:prstGeom prst="rect">
              <a:avLst/>
            </a:prstGeom>
          </p:spPr>
        </p:pic>
      </p:grpSp>
      <p:pic>
        <p:nvPicPr>
          <p:cNvPr id="35" name="Picture 10">
            <a:extLst>
              <a:ext uri="{FF2B5EF4-FFF2-40B4-BE49-F238E27FC236}">
                <a16:creationId xmlns:a16="http://schemas.microsoft.com/office/drawing/2014/main" xmlns="" id="{97C6C596-C148-D7AF-D75F-48E06C5D5E5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96600" y="6384615"/>
            <a:ext cx="4803560" cy="3866866"/>
          </a:xfrm>
          <a:prstGeom prst="rect">
            <a:avLst/>
          </a:prstGeom>
        </p:spPr>
      </p:pic>
      <p:sp>
        <p:nvSpPr>
          <p:cNvPr id="6" name="Freeform 6"/>
          <p:cNvSpPr/>
          <p:nvPr/>
        </p:nvSpPr>
        <p:spPr>
          <a:xfrm rot="-8399249">
            <a:off x="-9566" y="390148"/>
            <a:ext cx="1185169" cy="1952288"/>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9B1024F8-72D6-0169-355E-94428291BD3E}"/>
              </a:ext>
            </a:extLst>
          </p:cNvPr>
          <p:cNvGrpSpPr/>
          <p:nvPr/>
        </p:nvGrpSpPr>
        <p:grpSpPr>
          <a:xfrm>
            <a:off x="1028699" y="1360953"/>
            <a:ext cx="16230600" cy="7905908"/>
            <a:chOff x="0" y="0"/>
            <a:chExt cx="12452338" cy="6065520"/>
          </a:xfrm>
        </p:grpSpPr>
        <p:sp>
          <p:nvSpPr>
            <p:cNvPr id="13" name="Freeform 3">
              <a:extLst>
                <a:ext uri="{FF2B5EF4-FFF2-40B4-BE49-F238E27FC236}">
                  <a16:creationId xmlns:a16="http://schemas.microsoft.com/office/drawing/2014/main" xmlns="" id="{D014F7AA-89A1-3789-D474-7B0397A43701}"/>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EDFF5">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Freeform 130">
            <a:extLst>
              <a:ext uri="{FF2B5EF4-FFF2-40B4-BE49-F238E27FC236}">
                <a16:creationId xmlns:a16="http://schemas.microsoft.com/office/drawing/2014/main" xmlns="" id="{193AA398-9633-E7E0-50F5-EF8EB11E42D2}"/>
              </a:ext>
            </a:extLst>
          </p:cNvPr>
          <p:cNvSpPr/>
          <p:nvPr/>
        </p:nvSpPr>
        <p:spPr>
          <a:xfrm rot="-557850">
            <a:off x="1077104" y="248912"/>
            <a:ext cx="1444141" cy="1536320"/>
          </a:xfrm>
          <a:custGeom>
            <a:avLst/>
            <a:gdLst/>
            <a:ahLst/>
            <a:cxnLst/>
            <a:rect l="l" t="t" r="r" b="b"/>
            <a:pathLst>
              <a:path w="1444141" h="1536320">
                <a:moveTo>
                  <a:pt x="0" y="0"/>
                </a:moveTo>
                <a:lnTo>
                  <a:pt x="1444141" y="0"/>
                </a:lnTo>
                <a:lnTo>
                  <a:pt x="1444141" y="1536321"/>
                </a:lnTo>
                <a:lnTo>
                  <a:pt x="0" y="15363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2">
            <a:extLst>
              <a:ext uri="{FF2B5EF4-FFF2-40B4-BE49-F238E27FC236}">
                <a16:creationId xmlns:a16="http://schemas.microsoft.com/office/drawing/2014/main" xmlns="" id="{293727C9-EE53-708F-4F0F-16C166EAFABF}"/>
              </a:ext>
            </a:extLst>
          </p:cNvPr>
          <p:cNvSpPr txBox="1"/>
          <p:nvPr/>
        </p:nvSpPr>
        <p:spPr>
          <a:xfrm>
            <a:off x="2439800" y="3670789"/>
            <a:ext cx="13408396"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rPr>
              <a:t>HOẠT ĐỘNG </a:t>
            </a:r>
            <a:r>
              <a:rPr kumimoji="0" lang="en-US"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rPr>
              <a:t>2</a:t>
            </a:r>
            <a:r>
              <a:rPr kumimoji="0" lang="vi-VN"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rPr>
              <a:t>: </a:t>
            </a:r>
            <a:endParaRPr kumimoji="0" lang="en-US"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rPr>
              <a:t>TRẢ</a:t>
            </a:r>
            <a:r>
              <a:rPr kumimoji="0" lang="en-US" sz="6800" b="1" i="0" u="none" strike="noStrike" kern="1200" cap="none" spc="0" normalizeH="0" noProof="0">
                <a:ln>
                  <a:noFill/>
                </a:ln>
                <a:solidFill>
                  <a:srgbClr val="8064A2">
                    <a:lumMod val="50000"/>
                  </a:srgbClr>
                </a:solidFill>
                <a:effectLst/>
                <a:uLnTx/>
                <a:uFillTx/>
                <a:latin typeface="Arial" panose="020B0604020202020204" pitchFamily="34" charset="0"/>
                <a:ea typeface="+mn-ea"/>
                <a:cs typeface="Arial" panose="020B0604020202020204" pitchFamily="34" charset="0"/>
              </a:rPr>
              <a:t> LỜI CÂU HỎI</a:t>
            </a:r>
            <a:endParaRPr kumimoji="0" lang="vi-VN"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endParaRPr>
          </a:p>
        </p:txBody>
      </p:sp>
      <p:sp>
        <p:nvSpPr>
          <p:cNvPr id="16" name="Freeform 35">
            <a:extLst>
              <a:ext uri="{FF2B5EF4-FFF2-40B4-BE49-F238E27FC236}">
                <a16:creationId xmlns:a16="http://schemas.microsoft.com/office/drawing/2014/main" xmlns="" id="{2ABDDD8C-0BC1-8CCA-18C2-7514A51A5EA2}"/>
              </a:ext>
            </a:extLst>
          </p:cNvPr>
          <p:cNvSpPr/>
          <p:nvPr/>
        </p:nvSpPr>
        <p:spPr>
          <a:xfrm>
            <a:off x="14358297" y="9000166"/>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15298422" y="551403"/>
            <a:ext cx="2027089" cy="2087826"/>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rot="-8399249">
            <a:off x="262835" y="7252124"/>
            <a:ext cx="2148503" cy="3496084"/>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3954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4" name="Freeform 4"/>
          <p:cNvSpPr/>
          <p:nvPr/>
        </p:nvSpPr>
        <p:spPr>
          <a:xfrm rot="-7529446">
            <a:off x="16597538" y="-16397"/>
            <a:ext cx="1291698" cy="1369286"/>
          </a:xfrm>
          <a:custGeom>
            <a:avLst/>
            <a:gdLst/>
            <a:ahLst/>
            <a:cxnLst/>
            <a:rect l="l" t="t" r="r" b="b"/>
            <a:pathLst>
              <a:path w="6061733" h="6092194">
                <a:moveTo>
                  <a:pt x="0" y="0"/>
                </a:moveTo>
                <a:lnTo>
                  <a:pt x="6061732" y="0"/>
                </a:lnTo>
                <a:lnTo>
                  <a:pt x="6061732" y="6092194"/>
                </a:lnTo>
                <a:lnTo>
                  <a:pt x="0" y="60921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5831114" flipV="1">
            <a:off x="16328963" y="7884912"/>
            <a:ext cx="1172391" cy="3075427"/>
          </a:xfrm>
          <a:custGeom>
            <a:avLst/>
            <a:gdLst/>
            <a:ahLst/>
            <a:cxnLst/>
            <a:rect l="l" t="t" r="r" b="b"/>
            <a:pathLst>
              <a:path w="1172391" h="3075427">
                <a:moveTo>
                  <a:pt x="0" y="3075426"/>
                </a:moveTo>
                <a:lnTo>
                  <a:pt x="1172391" y="3075426"/>
                </a:lnTo>
                <a:lnTo>
                  <a:pt x="1172391" y="0"/>
                </a:lnTo>
                <a:lnTo>
                  <a:pt x="0" y="0"/>
                </a:lnTo>
                <a:lnTo>
                  <a:pt x="0" y="3075426"/>
                </a:lnTo>
                <a:close/>
              </a:path>
            </a:pathLst>
          </a:custGeom>
          <a:blipFill>
            <a:blip r:embed="rId4">
              <a:extLst>
                <a:ext uri="{96DAC541-7B7A-43D3-8B79-37D633B846F1}">
                  <asvg:svgBlip xmlns:asvg="http://schemas.microsoft.com/office/drawing/2016/SVG/main" xmlns="" r:embed="rId5"/>
                </a:ext>
              </a:extLst>
            </a:blip>
            <a:stretch>
              <a:fillRect l="-161009"/>
            </a:stretch>
          </a:blip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FD785B6-CFCA-E0EC-0F99-B6ECB52570F4}"/>
              </a:ext>
            </a:extLst>
          </p:cNvPr>
          <p:cNvSpPr txBox="1"/>
          <p:nvPr/>
        </p:nvSpPr>
        <p:spPr>
          <a:xfrm>
            <a:off x="633048" y="1855941"/>
            <a:ext cx="17021904" cy="3594638"/>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Hình ảnh nào được tác giả cho là đẹp nhất khi nghĩ về làng quê của mình?</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Cánh buồm được miêu tả thế nào vào mỗi thời điểm?</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B3E4EAB3-7CA4-5D6C-25CA-39078DCFC8ED}"/>
              </a:ext>
            </a:extLst>
          </p:cNvPr>
          <p:cNvGrpSpPr/>
          <p:nvPr/>
        </p:nvGrpSpPr>
        <p:grpSpPr>
          <a:xfrm>
            <a:off x="0" y="420880"/>
            <a:ext cx="13670013" cy="1615258"/>
            <a:chOff x="-1" y="1398868"/>
            <a:chExt cx="13670013" cy="1615258"/>
          </a:xfrm>
        </p:grpSpPr>
        <p:sp>
          <p:nvSpPr>
            <p:cNvPr id="25" name="Rectangle 24">
              <a:extLst>
                <a:ext uri="{FF2B5EF4-FFF2-40B4-BE49-F238E27FC236}">
                  <a16:creationId xmlns:a16="http://schemas.microsoft.com/office/drawing/2014/main" xmlns="" id="{4A540931-E4DC-4BD9-D577-0D5077E1CB6F}"/>
                </a:ext>
              </a:extLst>
            </p:cNvPr>
            <p:cNvSpPr/>
            <p:nvPr/>
          </p:nvSpPr>
          <p:spPr>
            <a:xfrm>
              <a:off x="-1" y="1526533"/>
              <a:ext cx="12877800" cy="1359928"/>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làm việc theo nhóm và trả lời câu hỏi</a:t>
              </a:r>
            </a:p>
          </p:txBody>
        </p:sp>
        <p:pic>
          <p:nvPicPr>
            <p:cNvPr id="26" name="Picture 103">
              <a:extLst>
                <a:ext uri="{FF2B5EF4-FFF2-40B4-BE49-F238E27FC236}">
                  <a16:creationId xmlns:a16="http://schemas.microsoft.com/office/drawing/2014/main" xmlns="" id="{E6964AAD-1DE7-40CC-37EE-8A651B14AFC0}"/>
                </a:ext>
              </a:extLst>
            </p:cNvPr>
            <p:cNvPicPr>
              <a:picLocks noChangeAspect="1"/>
            </p:cNvPicPr>
            <p:nvPr/>
          </p:nvPicPr>
          <p:blipFill>
            <a:blip r:embed="rId6"/>
            <a:srcRect/>
            <a:stretch>
              <a:fillRect/>
            </a:stretch>
          </p:blipFill>
          <p:spPr>
            <a:xfrm rot="1376890">
              <a:off x="12085588" y="1398868"/>
              <a:ext cx="1584424" cy="1615258"/>
            </a:xfrm>
            <a:prstGeom prst="rect">
              <a:avLst/>
            </a:prstGeom>
          </p:spPr>
        </p:pic>
      </p:grpSp>
      <p:sp>
        <p:nvSpPr>
          <p:cNvPr id="28" name="Cloud 27">
            <a:extLst>
              <a:ext uri="{FF2B5EF4-FFF2-40B4-BE49-F238E27FC236}">
                <a16:creationId xmlns:a16="http://schemas.microsoft.com/office/drawing/2014/main" xmlns="" id="{8F312E0B-5417-0997-D618-8AE346FAEDAE}"/>
              </a:ext>
            </a:extLst>
          </p:cNvPr>
          <p:cNvSpPr/>
          <p:nvPr/>
        </p:nvSpPr>
        <p:spPr>
          <a:xfrm>
            <a:off x="1167334" y="5767465"/>
            <a:ext cx="5223466" cy="2518116"/>
          </a:xfrm>
          <a:prstGeom prst="cloud">
            <a:avLst/>
          </a:prstGeom>
          <a:solidFill>
            <a:schemeClr val="accent5">
              <a:lumMod val="20000"/>
              <a:lumOff val="80000"/>
            </a:schemeClr>
          </a:solidFill>
          <a:ln w="38100">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Buổi nắng đẹp</a:t>
            </a:r>
            <a:endParaRPr lang="en-US" sz="3800" dirty="0">
              <a:solidFill>
                <a:schemeClr val="tx1"/>
              </a:solidFill>
              <a:latin typeface="Arial" panose="020B0604020202020204" pitchFamily="34" charset="0"/>
              <a:cs typeface="Arial" panose="020B0604020202020204" pitchFamily="34" charset="0"/>
            </a:endParaRPr>
          </a:p>
        </p:txBody>
      </p:sp>
      <p:sp>
        <p:nvSpPr>
          <p:cNvPr id="29" name="Cloud 28">
            <a:extLst>
              <a:ext uri="{FF2B5EF4-FFF2-40B4-BE49-F238E27FC236}">
                <a16:creationId xmlns:a16="http://schemas.microsoft.com/office/drawing/2014/main" xmlns="" id="{A85F7B82-0AFC-65E1-327B-B9E9BFDB2DB7}"/>
              </a:ext>
            </a:extLst>
          </p:cNvPr>
          <p:cNvSpPr/>
          <p:nvPr/>
        </p:nvSpPr>
        <p:spPr>
          <a:xfrm>
            <a:off x="6725245" y="6130583"/>
            <a:ext cx="5053644" cy="2518117"/>
          </a:xfrm>
          <a:prstGeom prst="cloud">
            <a:avLst/>
          </a:prstGeom>
          <a:solidFill>
            <a:schemeClr val="accent5">
              <a:lumMod val="20000"/>
              <a:lumOff val="80000"/>
            </a:schemeClr>
          </a:solidFill>
          <a:ln w="38100">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Khi dông bão</a:t>
            </a:r>
            <a:endParaRPr lang="en-US" sz="3800" dirty="0">
              <a:solidFill>
                <a:schemeClr val="tx1"/>
              </a:solidFill>
              <a:latin typeface="Arial" panose="020B0604020202020204" pitchFamily="34" charset="0"/>
              <a:cs typeface="Arial" panose="020B0604020202020204" pitchFamily="34" charset="0"/>
            </a:endParaRPr>
          </a:p>
        </p:txBody>
      </p:sp>
      <p:sp>
        <p:nvSpPr>
          <p:cNvPr id="30" name="Cloud 29">
            <a:extLst>
              <a:ext uri="{FF2B5EF4-FFF2-40B4-BE49-F238E27FC236}">
                <a16:creationId xmlns:a16="http://schemas.microsoft.com/office/drawing/2014/main" xmlns="" id="{49B7713C-812B-D00E-4068-2281E9F65EA2}"/>
              </a:ext>
            </a:extLst>
          </p:cNvPr>
          <p:cNvSpPr/>
          <p:nvPr/>
        </p:nvSpPr>
        <p:spPr>
          <a:xfrm>
            <a:off x="12102449" y="5767465"/>
            <a:ext cx="5223466" cy="2518116"/>
          </a:xfrm>
          <a:prstGeom prst="cloud">
            <a:avLst/>
          </a:prstGeom>
          <a:solidFill>
            <a:schemeClr val="accent5">
              <a:lumMod val="20000"/>
              <a:lumOff val="80000"/>
            </a:schemeClr>
          </a:solidFill>
          <a:ln w="38100">
            <a:no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Ngày lộng gió</a:t>
            </a:r>
            <a:endParaRPr lang="en-US" sz="3800" dirty="0">
              <a:solidFill>
                <a:schemeClr val="tx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619D1925-A720-170E-D108-6731F0392285}"/>
              </a:ext>
            </a:extLst>
          </p:cNvPr>
          <p:cNvSpPr txBox="1"/>
          <p:nvPr/>
        </p:nvSpPr>
        <p:spPr>
          <a:xfrm>
            <a:off x="633048" y="8965585"/>
            <a:ext cx="17021904" cy="707886"/>
          </a:xfrm>
          <a:prstGeom prst="rect">
            <a:avLst/>
          </a:prstGeom>
          <a:noFill/>
        </p:spPr>
        <p:txBody>
          <a:bodyPr wrap="square">
            <a:spAutoFit/>
          </a:bodyPr>
          <a:lstStyle/>
          <a:p>
            <a:pPr marL="571500" indent="-571500" algn="just">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3</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Em thích cách tả cánh buồm vào thời điểm nào? Vì sao?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left)">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1">
                                            <p:txEl>
                                              <p:pRg st="0" end="0"/>
                                            </p:txEl>
                                          </p:spTgt>
                                        </p:tgtEl>
                                        <p:attrNameLst>
                                          <p:attrName>style.visibility</p:attrName>
                                        </p:attrNameLst>
                                      </p:cBhvr>
                                      <p:to>
                                        <p:strVal val="visible"/>
                                      </p:to>
                                    </p:set>
                                    <p:animEffect transition="in" filter="wipe(left)">
                                      <p:cBhvr>
                                        <p:cTn id="38"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8" grpId="0" animBg="1"/>
      <p:bldP spid="29" grpId="0" animBg="1"/>
      <p:bldP spid="30" grpId="0" animBg="1"/>
      <p:bldP spid="3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4" name="Freeform 4"/>
          <p:cNvSpPr/>
          <p:nvPr/>
        </p:nvSpPr>
        <p:spPr>
          <a:xfrm rot="-7529446">
            <a:off x="16597538" y="-16397"/>
            <a:ext cx="1291698" cy="1369286"/>
          </a:xfrm>
          <a:custGeom>
            <a:avLst/>
            <a:gdLst/>
            <a:ahLst/>
            <a:cxnLst/>
            <a:rect l="l" t="t" r="r" b="b"/>
            <a:pathLst>
              <a:path w="6061733" h="6092194">
                <a:moveTo>
                  <a:pt x="0" y="0"/>
                </a:moveTo>
                <a:lnTo>
                  <a:pt x="6061732" y="0"/>
                </a:lnTo>
                <a:lnTo>
                  <a:pt x="6061732" y="6092194"/>
                </a:lnTo>
                <a:lnTo>
                  <a:pt x="0" y="60921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5831114" flipV="1">
            <a:off x="16328963" y="7884912"/>
            <a:ext cx="1172391" cy="3075427"/>
          </a:xfrm>
          <a:custGeom>
            <a:avLst/>
            <a:gdLst/>
            <a:ahLst/>
            <a:cxnLst/>
            <a:rect l="l" t="t" r="r" b="b"/>
            <a:pathLst>
              <a:path w="1172391" h="3075427">
                <a:moveTo>
                  <a:pt x="0" y="3075426"/>
                </a:moveTo>
                <a:lnTo>
                  <a:pt x="1172391" y="3075426"/>
                </a:lnTo>
                <a:lnTo>
                  <a:pt x="1172391" y="0"/>
                </a:lnTo>
                <a:lnTo>
                  <a:pt x="0" y="0"/>
                </a:lnTo>
                <a:lnTo>
                  <a:pt x="0" y="3075426"/>
                </a:lnTo>
                <a:close/>
              </a:path>
            </a:pathLst>
          </a:custGeom>
          <a:blipFill>
            <a:blip r:embed="rId4">
              <a:extLst>
                <a:ext uri="{96DAC541-7B7A-43D3-8B79-37D633B846F1}">
                  <asvg:svgBlip xmlns:asvg="http://schemas.microsoft.com/office/drawing/2016/SVG/main" xmlns="" r:embed="rId5"/>
                </a:ext>
              </a:extLst>
            </a:blip>
            <a:stretch>
              <a:fillRect l="-161009"/>
            </a:stretch>
          </a:blip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BFD785B6-CFCA-E0EC-0F99-B6ECB52570F4}"/>
              </a:ext>
            </a:extLst>
          </p:cNvPr>
          <p:cNvSpPr txBox="1"/>
          <p:nvPr/>
        </p:nvSpPr>
        <p:spPr>
          <a:xfrm>
            <a:off x="633048" y="2159783"/>
            <a:ext cx="17021904" cy="7287957"/>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4</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Ý nào dưới đây nêu đúng nội dung chính của bài đọc?</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571750" lvl="4" indent="-742950" algn="just">
              <a:lnSpc>
                <a:spcPct val="200000"/>
              </a:lnSpc>
              <a:buClr>
                <a:srgbClr val="00B0F0"/>
              </a:buClr>
              <a:buFont typeface="+mj-lt"/>
              <a:buAutoNum type="alphaUcPeriod"/>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Vẻ đẹp của những dòng sông quê hương.</a:t>
            </a:r>
          </a:p>
          <a:p>
            <a:pPr marL="2571750" lvl="4" indent="-742950" algn="just">
              <a:lnSpc>
                <a:spcPct val="200000"/>
              </a:lnSpc>
              <a:buClr>
                <a:srgbClr val="00B0F0"/>
              </a:buClr>
              <a:buFont typeface="+mj-lt"/>
              <a:buAutoNum type="alphaUcPeriod"/>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Vẻ đẹp của những cánh buồm trên dòng sông quê hương.</a:t>
            </a:r>
          </a:p>
          <a:p>
            <a:pPr marL="2571750" lvl="4" indent="-742950" algn="just">
              <a:lnSpc>
                <a:spcPct val="200000"/>
              </a:lnSpc>
              <a:buClr>
                <a:srgbClr val="00B0F0"/>
              </a:buClr>
              <a:buFont typeface="+mj-lt"/>
              <a:buAutoNum type="alphaUcPeriod"/>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Vẻ đẹp của những con tàu vượt biển khơi.</a:t>
            </a:r>
          </a:p>
          <a:p>
            <a:pPr marL="2571750" lvl="4" indent="-742950" algn="just">
              <a:lnSpc>
                <a:spcPct val="200000"/>
              </a:lnSpc>
              <a:buClr>
                <a:srgbClr val="00B0F0"/>
              </a:buClr>
              <a:buFont typeface="+mj-lt"/>
              <a:buAutoNum type="alphaUcPeriod"/>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Vẻ đẹp của những người lao động cần cù, chăm chỉ.</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5: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Nói 2 – 3 câu về cảnh vật ở một nơi mà em yêu thích.</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4D762D17-EB5F-010B-E651-4FC8C94F61FE}"/>
              </a:ext>
            </a:extLst>
          </p:cNvPr>
          <p:cNvGrpSpPr/>
          <p:nvPr/>
        </p:nvGrpSpPr>
        <p:grpSpPr>
          <a:xfrm>
            <a:off x="0" y="420880"/>
            <a:ext cx="13670013" cy="1615258"/>
            <a:chOff x="-1" y="1398868"/>
            <a:chExt cx="13670013" cy="1615258"/>
          </a:xfrm>
        </p:grpSpPr>
        <p:sp>
          <p:nvSpPr>
            <p:cNvPr id="8" name="Rectangle 7">
              <a:extLst>
                <a:ext uri="{FF2B5EF4-FFF2-40B4-BE49-F238E27FC236}">
                  <a16:creationId xmlns:a16="http://schemas.microsoft.com/office/drawing/2014/main" xmlns="" id="{07FA2FB0-F18D-5FD6-2EC0-1C82818F05B9}"/>
                </a:ext>
              </a:extLst>
            </p:cNvPr>
            <p:cNvSpPr/>
            <p:nvPr/>
          </p:nvSpPr>
          <p:spPr>
            <a:xfrm>
              <a:off x="-1" y="1526533"/>
              <a:ext cx="12877800" cy="1359928"/>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làm việc theo nhóm và trả lời câu hỏi</a:t>
              </a:r>
            </a:p>
          </p:txBody>
        </p:sp>
        <p:pic>
          <p:nvPicPr>
            <p:cNvPr id="9" name="Picture 103">
              <a:extLst>
                <a:ext uri="{FF2B5EF4-FFF2-40B4-BE49-F238E27FC236}">
                  <a16:creationId xmlns:a16="http://schemas.microsoft.com/office/drawing/2014/main" xmlns="" id="{105634CE-A481-86E3-5B90-A5382C5634DF}"/>
                </a:ext>
              </a:extLst>
            </p:cNvPr>
            <p:cNvPicPr>
              <a:picLocks noChangeAspect="1"/>
            </p:cNvPicPr>
            <p:nvPr/>
          </p:nvPicPr>
          <p:blipFill>
            <a:blip r:embed="rId6"/>
            <a:srcRect/>
            <a:stretch>
              <a:fillRect/>
            </a:stretch>
          </p:blipFill>
          <p:spPr>
            <a:xfrm rot="1376890">
              <a:off x="12085588" y="1398868"/>
              <a:ext cx="1584424" cy="1615258"/>
            </a:xfrm>
            <a:prstGeom prst="rect">
              <a:avLst/>
            </a:prstGeom>
          </p:spPr>
        </p:pic>
      </p:grpSp>
    </p:spTree>
    <p:extLst>
      <p:ext uri="{BB962C8B-B14F-4D97-AF65-F5344CB8AC3E}">
        <p14:creationId xmlns:p14="http://schemas.microsoft.com/office/powerpoint/2010/main" val="74833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xEl>
                                              <p:pRg st="2" end="2"/>
                                            </p:txEl>
                                          </p:spTgt>
                                        </p:tgtEl>
                                        <p:attrNameLst>
                                          <p:attrName>style.visibility</p:attrName>
                                        </p:attrNameLst>
                                      </p:cBhvr>
                                      <p:to>
                                        <p:strVal val="visible"/>
                                      </p:to>
                                    </p:set>
                                    <p:animEffect transition="in" filter="wipe(left)">
                                      <p:cBhvr>
                                        <p:cTn id="16" dur="500"/>
                                        <p:tgtEl>
                                          <p:spTgt spid="16">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6">
                                            <p:txEl>
                                              <p:pRg st="3" end="3"/>
                                            </p:txEl>
                                          </p:spTgt>
                                        </p:tgtEl>
                                        <p:attrNameLst>
                                          <p:attrName>style.visibility</p:attrName>
                                        </p:attrNameLst>
                                      </p:cBhvr>
                                      <p:to>
                                        <p:strVal val="visible"/>
                                      </p:to>
                                    </p:set>
                                    <p:animEffect transition="in" filter="wipe(left)">
                                      <p:cBhvr>
                                        <p:cTn id="20" dur="500"/>
                                        <p:tgtEl>
                                          <p:spTgt spid="16">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wipe(left)">
                                      <p:cBhvr>
                                        <p:cTn id="24" dur="500"/>
                                        <p:tgtEl>
                                          <p:spTgt spid="1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animEffect transition="in" filter="wipe(left)">
                                      <p:cBhvr>
                                        <p:cTn id="29" dur="500"/>
                                        <p:tgtEl>
                                          <p:spTgt spid="16">
                                            <p:txEl>
                                              <p:pRg st="5" end="5"/>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5" name="Freeform 5"/>
          <p:cNvSpPr/>
          <p:nvPr/>
        </p:nvSpPr>
        <p:spPr>
          <a:xfrm>
            <a:off x="-152400" y="139547"/>
            <a:ext cx="1318344" cy="1295401"/>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8399249">
            <a:off x="16904214" y="8469130"/>
            <a:ext cx="1208290" cy="2061243"/>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xmlns="" id="{84269329-6EAB-2D6C-10D7-2CABFD24B666}"/>
              </a:ext>
            </a:extLst>
          </p:cNvPr>
          <p:cNvGrpSpPr/>
          <p:nvPr/>
        </p:nvGrpSpPr>
        <p:grpSpPr>
          <a:xfrm>
            <a:off x="1684564" y="685602"/>
            <a:ext cx="15620998" cy="2678368"/>
            <a:chOff x="1391332" y="1112363"/>
            <a:chExt cx="15620998" cy="2678368"/>
          </a:xfrm>
        </p:grpSpPr>
        <p:sp>
          <p:nvSpPr>
            <p:cNvPr id="16" name="Rectangle: Rounded Corners 15">
              <a:extLst>
                <a:ext uri="{FF2B5EF4-FFF2-40B4-BE49-F238E27FC236}">
                  <a16:creationId xmlns:a16="http://schemas.microsoft.com/office/drawing/2014/main" xmlns="" id="{3F7FDE87-1681-1FE0-74A3-A00A6FD14249}"/>
                </a:ext>
              </a:extLst>
            </p:cNvPr>
            <p:cNvSpPr/>
            <p:nvPr/>
          </p:nvSpPr>
          <p:spPr>
            <a:xfrm>
              <a:off x="1391332" y="1415679"/>
              <a:ext cx="15163799" cy="237505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Hình ảnh nào được tác giả cho là đẹp nhất khi nghĩ về làng quê của mình?</a:t>
              </a:r>
            </a:p>
          </p:txBody>
        </p:sp>
        <p:sp>
          <p:nvSpPr>
            <p:cNvPr id="17" name="Freeform 4">
              <a:extLst>
                <a:ext uri="{FF2B5EF4-FFF2-40B4-BE49-F238E27FC236}">
                  <a16:creationId xmlns:a16="http://schemas.microsoft.com/office/drawing/2014/main" xmlns="" id="{8F99E72F-C581-CF80-7F46-C0871F210EF6}"/>
                </a:ext>
              </a:extLst>
            </p:cNvPr>
            <p:cNvSpPr/>
            <p:nvPr/>
          </p:nvSpPr>
          <p:spPr>
            <a:xfrm>
              <a:off x="15869330" y="1112363"/>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grpSp>
        <p:nvGrpSpPr>
          <p:cNvPr id="18" name="Group 17">
            <a:extLst>
              <a:ext uri="{FF2B5EF4-FFF2-40B4-BE49-F238E27FC236}">
                <a16:creationId xmlns:a16="http://schemas.microsoft.com/office/drawing/2014/main" xmlns="" id="{2109ECCC-8228-D0BC-1009-B37F25402644}"/>
              </a:ext>
            </a:extLst>
          </p:cNvPr>
          <p:cNvGrpSpPr/>
          <p:nvPr/>
        </p:nvGrpSpPr>
        <p:grpSpPr>
          <a:xfrm>
            <a:off x="8648700" y="3695700"/>
            <a:ext cx="7954736" cy="5029200"/>
            <a:chOff x="6834311" y="2598747"/>
            <a:chExt cx="7954736" cy="5029200"/>
          </a:xfrm>
        </p:grpSpPr>
        <p:sp>
          <p:nvSpPr>
            <p:cNvPr id="19" name="Speech Bubble: Rectangle with Corners Rounded 18">
              <a:extLst>
                <a:ext uri="{FF2B5EF4-FFF2-40B4-BE49-F238E27FC236}">
                  <a16:creationId xmlns:a16="http://schemas.microsoft.com/office/drawing/2014/main" xmlns="" id="{1D7C269C-2647-0638-93A9-9E66C4F7D484}"/>
                </a:ext>
              </a:extLst>
            </p:cNvPr>
            <p:cNvSpPr/>
            <p:nvPr/>
          </p:nvSpPr>
          <p:spPr>
            <a:xfrm>
              <a:off x="6834311" y="3262207"/>
              <a:ext cx="7954736" cy="4365740"/>
            </a:xfrm>
            <a:prstGeom prst="wedgeRoundRectCallout">
              <a:avLst>
                <a:gd name="adj1" fmla="val -64196"/>
                <a:gd name="adj2" fmla="val 51090"/>
                <a:gd name="adj3" fmla="val 16667"/>
              </a:avLst>
            </a:prstGeom>
            <a:solidFill>
              <a:schemeClr val="bg1"/>
            </a:solidFill>
            <a:ln>
              <a:solidFill>
                <a:schemeClr val="accent5">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Những cánh buồm là hình ảnh mà tác giả cho là đẹp nhất khi nghĩ về làng quê của mình. </a:t>
              </a:r>
              <a:endParaRPr lang="vi-VN" sz="4000" dirty="0">
                <a:solidFill>
                  <a:schemeClr val="tx1"/>
                </a:solidFill>
                <a:latin typeface="Arial" panose="020B0604020202020204" pitchFamily="34" charset="0"/>
                <a:cs typeface="Arial" panose="020B0604020202020204" pitchFamily="34" charset="0"/>
              </a:endParaRPr>
            </a:p>
          </p:txBody>
        </p:sp>
        <p:pic>
          <p:nvPicPr>
            <p:cNvPr id="20" name="Picture 2">
              <a:extLst>
                <a:ext uri="{FF2B5EF4-FFF2-40B4-BE49-F238E27FC236}">
                  <a16:creationId xmlns:a16="http://schemas.microsoft.com/office/drawing/2014/main" xmlns="" id="{2C568E56-76FE-DFE4-C6DD-CEB7DA45E5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63311" y="2598747"/>
              <a:ext cx="889637" cy="914580"/>
            </a:xfrm>
            <a:prstGeom prst="rect">
              <a:avLst/>
            </a:prstGeom>
          </p:spPr>
        </p:pic>
      </p:grpSp>
      <p:pic>
        <p:nvPicPr>
          <p:cNvPr id="23" name="Picture 22" descr="A cartoon of a ship&#10;&#10;Description automatically generated">
            <a:extLst>
              <a:ext uri="{FF2B5EF4-FFF2-40B4-BE49-F238E27FC236}">
                <a16:creationId xmlns:a16="http://schemas.microsoft.com/office/drawing/2014/main" xmlns="" id="{4ED68F8E-FD0D-722A-0D67-13A985967367}"/>
              </a:ext>
            </a:extLst>
          </p:cNvPr>
          <p:cNvPicPr>
            <a:picLocks noChangeAspect="1"/>
          </p:cNvPicPr>
          <p:nvPr/>
        </p:nvPicPr>
        <p:blipFill rotWithShape="1">
          <a:blip r:embed="rId10">
            <a:extLst>
              <a:ext uri="{28A0092B-C50C-407E-A947-70E740481C1C}">
                <a14:useLocalDpi xmlns:a14="http://schemas.microsoft.com/office/drawing/2010/main" val="0"/>
              </a:ext>
            </a:extLst>
          </a:blip>
          <a:srcRect t="3740" b="5780"/>
          <a:stretch/>
        </p:blipFill>
        <p:spPr>
          <a:xfrm>
            <a:off x="1646464" y="5426529"/>
            <a:ext cx="5347828" cy="48387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5" name="Freeform 5"/>
          <p:cNvSpPr/>
          <p:nvPr/>
        </p:nvSpPr>
        <p:spPr>
          <a:xfrm>
            <a:off x="-152400" y="139547"/>
            <a:ext cx="1318344" cy="1295401"/>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8399249">
            <a:off x="17665292" y="86256"/>
            <a:ext cx="417645" cy="891525"/>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xmlns="" id="{84269329-6EAB-2D6C-10D7-2CABFD24B666}"/>
              </a:ext>
            </a:extLst>
          </p:cNvPr>
          <p:cNvGrpSpPr/>
          <p:nvPr/>
        </p:nvGrpSpPr>
        <p:grpSpPr>
          <a:xfrm>
            <a:off x="1981200" y="543669"/>
            <a:ext cx="15278100" cy="2103475"/>
            <a:chOff x="1391333" y="1191805"/>
            <a:chExt cx="15278100" cy="2103475"/>
          </a:xfrm>
        </p:grpSpPr>
        <p:sp>
          <p:nvSpPr>
            <p:cNvPr id="16" name="Rectangle: Rounded Corners 15">
              <a:extLst>
                <a:ext uri="{FF2B5EF4-FFF2-40B4-BE49-F238E27FC236}">
                  <a16:creationId xmlns:a16="http://schemas.microsoft.com/office/drawing/2014/main" xmlns="" id="{3F7FDE87-1681-1FE0-74A3-A00A6FD14249}"/>
                </a:ext>
              </a:extLst>
            </p:cNvPr>
            <p:cNvSpPr/>
            <p:nvPr/>
          </p:nvSpPr>
          <p:spPr>
            <a:xfrm>
              <a:off x="1391333" y="1415679"/>
              <a:ext cx="14706600" cy="1879601"/>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Cánh buồm được miêu tả thế nào vào mỗi thời điểm</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7" name="Freeform 4">
              <a:extLst>
                <a:ext uri="{FF2B5EF4-FFF2-40B4-BE49-F238E27FC236}">
                  <a16:creationId xmlns:a16="http://schemas.microsoft.com/office/drawing/2014/main" xmlns="" id="{8F99E72F-C581-CF80-7F46-C0871F210EF6}"/>
                </a:ext>
              </a:extLst>
            </p:cNvPr>
            <p:cNvSpPr/>
            <p:nvPr/>
          </p:nvSpPr>
          <p:spPr>
            <a:xfrm>
              <a:off x="15526433" y="1191805"/>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graphicFrame>
        <p:nvGraphicFramePr>
          <p:cNvPr id="2" name="Table 1">
            <a:extLst>
              <a:ext uri="{FF2B5EF4-FFF2-40B4-BE49-F238E27FC236}">
                <a16:creationId xmlns:a16="http://schemas.microsoft.com/office/drawing/2014/main" xmlns="" id="{729BD655-A3E4-97AA-50A8-3F416D8E16D1}"/>
              </a:ext>
            </a:extLst>
          </p:cNvPr>
          <p:cNvGraphicFramePr>
            <a:graphicFrameLocks noGrp="1"/>
          </p:cNvGraphicFramePr>
          <p:nvPr>
            <p:extLst>
              <p:ext uri="{D42A27DB-BD31-4B8C-83A1-F6EECF244321}">
                <p14:modId xmlns:p14="http://schemas.microsoft.com/office/powerpoint/2010/main" val="2147676872"/>
              </p:ext>
            </p:extLst>
          </p:nvPr>
        </p:nvGraphicFramePr>
        <p:xfrm>
          <a:off x="750887" y="3158428"/>
          <a:ext cx="16911410" cy="6707428"/>
        </p:xfrm>
        <a:graphic>
          <a:graphicData uri="http://schemas.openxmlformats.org/drawingml/2006/table">
            <a:tbl>
              <a:tblPr firstRow="1" firstCol="1" bandRow="1">
                <a:tableStyleId>{22838BEF-8BB2-4498-84A7-C5851F593DF1}</a:tableStyleId>
              </a:tblPr>
              <a:tblGrid>
                <a:gridCol w="3287713">
                  <a:extLst>
                    <a:ext uri="{9D8B030D-6E8A-4147-A177-3AD203B41FA5}">
                      <a16:colId xmlns:a16="http://schemas.microsoft.com/office/drawing/2014/main" xmlns="" val="1855113025"/>
                    </a:ext>
                  </a:extLst>
                </a:gridCol>
                <a:gridCol w="13623697">
                  <a:extLst>
                    <a:ext uri="{9D8B030D-6E8A-4147-A177-3AD203B41FA5}">
                      <a16:colId xmlns:a16="http://schemas.microsoft.com/office/drawing/2014/main" xmlns="" val="3921374254"/>
                    </a:ext>
                  </a:extLst>
                </a:gridCol>
              </a:tblGrid>
              <a:tr h="3012208">
                <a:tc>
                  <a:txBody>
                    <a:bodyPr/>
                    <a:lstStyle/>
                    <a:p>
                      <a:pPr marL="457200" marR="0" lvl="1" algn="l">
                        <a:lnSpc>
                          <a:spcPct val="100000"/>
                        </a:lnSpc>
                        <a:spcBef>
                          <a:spcPts val="0"/>
                        </a:spcBef>
                        <a:spcAft>
                          <a:spcPts val="0"/>
                        </a:spcAft>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Buổi nắng đẹp</a:t>
                      </a:r>
                      <a:endParaRPr lang="en-US" sz="28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914400" marR="0" lvl="1" indent="-457200" algn="l">
                        <a:lnSpc>
                          <a:spcPct val="150000"/>
                        </a:lnSpc>
                        <a:spcBef>
                          <a:spcPts val="0"/>
                        </a:spcBef>
                        <a:spcAft>
                          <a:spcPts val="0"/>
                        </a:spcAft>
                        <a:buFont typeface="Arial" panose="020B0604020202020204" pitchFamily="34" charset="0"/>
                        <a:buChar char="−"/>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Những cánh buồm xuôi ngược giữa dòng sông phẳng lặng.</a:t>
                      </a:r>
                      <a:endParaRPr lang="en-US" sz="2800" b="0">
                        <a:effectLst/>
                        <a:latin typeface="Arial" panose="020B0604020202020204" pitchFamily="34" charset="0"/>
                        <a:ea typeface="SimSun" panose="02010600030101010101" pitchFamily="2" charset="-122"/>
                        <a:cs typeface="Arial" panose="020B0604020202020204" pitchFamily="34" charset="0"/>
                      </a:endParaRPr>
                    </a:p>
                    <a:p>
                      <a:pPr marL="914400" marR="0" lvl="1" indent="-457200" algn="l">
                        <a:lnSpc>
                          <a:spcPct val="150000"/>
                        </a:lnSpc>
                        <a:spcBef>
                          <a:spcPts val="0"/>
                        </a:spcBef>
                        <a:spcAft>
                          <a:spcPts val="0"/>
                        </a:spcAft>
                        <a:buFont typeface="Arial" panose="020B0604020202020204" pitchFamily="34" charset="0"/>
                        <a:buChar char="−"/>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Có cánh màu nâu như màu áo của mẹ tôi.</a:t>
                      </a:r>
                      <a:endParaRPr lang="en-US" sz="2800" b="0">
                        <a:effectLst/>
                        <a:latin typeface="Arial" panose="020B0604020202020204" pitchFamily="34" charset="0"/>
                        <a:ea typeface="SimSun" panose="02010600030101010101" pitchFamily="2" charset="-122"/>
                        <a:cs typeface="Arial" panose="020B0604020202020204" pitchFamily="34" charset="0"/>
                      </a:endParaRPr>
                    </a:p>
                    <a:p>
                      <a:pPr marL="914400" marR="0" lvl="1" indent="-457200" algn="l">
                        <a:lnSpc>
                          <a:spcPct val="150000"/>
                        </a:lnSpc>
                        <a:spcBef>
                          <a:spcPts val="0"/>
                        </a:spcBef>
                        <a:spcAft>
                          <a:spcPts val="0"/>
                        </a:spcAft>
                        <a:buFont typeface="Arial" panose="020B0604020202020204" pitchFamily="34" charset="0"/>
                        <a:buChar char="−"/>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Có cánh màu trắng như màu áo của chị tôi.</a:t>
                      </a:r>
                      <a:endParaRPr lang="en-US" sz="2800" b="0">
                        <a:effectLst/>
                        <a:latin typeface="Arial" panose="020B0604020202020204" pitchFamily="34" charset="0"/>
                        <a:ea typeface="SimSun" panose="02010600030101010101" pitchFamily="2" charset="-122"/>
                        <a:cs typeface="Arial" panose="020B0604020202020204" pitchFamily="34" charset="0"/>
                      </a:endParaRPr>
                    </a:p>
                    <a:p>
                      <a:pPr marL="914400" marR="0" lvl="1" indent="-457200" algn="l">
                        <a:lnSpc>
                          <a:spcPct val="150000"/>
                        </a:lnSpc>
                        <a:spcBef>
                          <a:spcPts val="0"/>
                        </a:spcBef>
                        <a:spcAft>
                          <a:spcPts val="0"/>
                        </a:spcAft>
                        <a:buFont typeface="Arial" panose="020B0604020202020204" pitchFamily="34" charset="0"/>
                        <a:buChar char="−"/>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Có cảnh màu xám bạc như màu áo bố tôi đã suốt ngày lam lũ trên cánh đồng.</a:t>
                      </a:r>
                      <a:endParaRPr lang="en-US" sz="28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2125950537"/>
                  </a:ext>
                </a:extLst>
              </a:tr>
              <a:tr h="1792264">
                <a:tc>
                  <a:txBody>
                    <a:bodyPr/>
                    <a:lstStyle/>
                    <a:p>
                      <a:pPr marL="457200" marR="0" lvl="1" algn="l">
                        <a:lnSpc>
                          <a:spcPct val="100000"/>
                        </a:lnSpc>
                        <a:spcBef>
                          <a:spcPts val="0"/>
                        </a:spcBef>
                        <a:spcAft>
                          <a:spcPts val="0"/>
                        </a:spcAft>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Khi giông bão</a:t>
                      </a:r>
                      <a:endParaRPr lang="en-US" sz="28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914400" marR="0" lvl="1" indent="-457200" algn="l">
                        <a:lnSpc>
                          <a:spcPct val="150000"/>
                        </a:lnSpc>
                        <a:spcBef>
                          <a:spcPts val="0"/>
                        </a:spcBef>
                        <a:spcAft>
                          <a:spcPts val="0"/>
                        </a:spcAft>
                        <a:buFont typeface="Arial" panose="020B0604020202020204" pitchFamily="34" charset="0"/>
                        <a:buChar char="−"/>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Những con thuyền phải ghé vào bến. Buồm được hạ xuống.</a:t>
                      </a:r>
                      <a:endParaRPr lang="en-US" sz="2800" b="0">
                        <a:effectLst/>
                        <a:latin typeface="Arial" panose="020B0604020202020204" pitchFamily="34" charset="0"/>
                        <a:ea typeface="SimSun" panose="02010600030101010101" pitchFamily="2" charset="-122"/>
                        <a:cs typeface="Arial" panose="020B0604020202020204" pitchFamily="34" charset="0"/>
                      </a:endParaRPr>
                    </a:p>
                    <a:p>
                      <a:pPr marL="914400" marR="0" lvl="1" indent="-457200" algn="l">
                        <a:lnSpc>
                          <a:spcPct val="150000"/>
                        </a:lnSpc>
                        <a:spcBef>
                          <a:spcPts val="0"/>
                        </a:spcBef>
                        <a:spcAft>
                          <a:spcPts val="0"/>
                        </a:spcAft>
                        <a:buFont typeface="Arial" panose="020B0604020202020204" pitchFamily="34" charset="0"/>
                        <a:buChar char="−"/>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Những cánh buồm cuộn tròn nằm trên mũi thuyền.</a:t>
                      </a:r>
                      <a:endParaRPr lang="en-US" sz="28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1553149897"/>
                  </a:ext>
                </a:extLst>
              </a:tr>
              <a:tr h="1902956">
                <a:tc>
                  <a:txBody>
                    <a:bodyPr/>
                    <a:lstStyle/>
                    <a:p>
                      <a:pPr marL="457200" marR="0" lvl="1" algn="l">
                        <a:lnSpc>
                          <a:spcPct val="100000"/>
                        </a:lnSpc>
                        <a:spcBef>
                          <a:spcPts val="0"/>
                        </a:spcBef>
                        <a:spcAft>
                          <a:spcPts val="0"/>
                        </a:spcAft>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Ngày lộng gió</a:t>
                      </a:r>
                      <a:endParaRPr lang="en-US" sz="28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fr-FR" sz="2800" b="0">
                          <a:solidFill>
                            <a:srgbClr val="000000"/>
                          </a:solidFill>
                          <a:effectLst/>
                          <a:latin typeface="Arial" panose="020B0604020202020204" pitchFamily="34" charset="0"/>
                          <a:ea typeface="SimSun" panose="02010600030101010101" pitchFamily="2" charset="-122"/>
                          <a:cs typeface="Arial" panose="020B0604020202020204" pitchFamily="34" charset="0"/>
                        </a:rPr>
                        <a:t>Những cánh buồm căng phồng như ngực người khổng lồ, đầy thuyền đi đến chốn, về đến nơi, cần cù nhẫn nại, suốt năm suốt tháng, bất kể ngày đêm.</a:t>
                      </a:r>
                      <a:endParaRPr lang="en-US" sz="28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930427429"/>
                  </a:ext>
                </a:extLst>
              </a:tr>
            </a:tbl>
          </a:graphicData>
        </a:graphic>
      </p:graphicFrame>
    </p:spTree>
    <p:extLst>
      <p:ext uri="{BB962C8B-B14F-4D97-AF65-F5344CB8AC3E}">
        <p14:creationId xmlns:p14="http://schemas.microsoft.com/office/powerpoint/2010/main" val="1734104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C5D048D3-F21C-0A64-5CAF-23B3602DE068}"/>
              </a:ext>
            </a:extLst>
          </p:cNvPr>
          <p:cNvSpPr/>
          <p:nvPr/>
        </p:nvSpPr>
        <p:spPr>
          <a:xfrm>
            <a:off x="685800" y="1158101"/>
            <a:ext cx="16916400" cy="845379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txBody>
          <a:bodyPr/>
          <a:lstStyle/>
          <a:p>
            <a:endParaRPr lang="en-US"/>
          </a:p>
        </p:txBody>
      </p:sp>
      <p:sp>
        <p:nvSpPr>
          <p:cNvPr id="3" name="TextBox 2">
            <a:extLst>
              <a:ext uri="{FF2B5EF4-FFF2-40B4-BE49-F238E27FC236}">
                <a16:creationId xmlns:a16="http://schemas.microsoft.com/office/drawing/2014/main" xmlns="" id="{1D8D73CC-C84C-2DDB-B417-44E15BD8BC6D}"/>
              </a:ext>
            </a:extLst>
          </p:cNvPr>
          <p:cNvSpPr txBox="1"/>
          <p:nvPr/>
        </p:nvSpPr>
        <p:spPr>
          <a:xfrm>
            <a:off x="1334131" y="2090085"/>
            <a:ext cx="15810869" cy="6568401"/>
          </a:xfrm>
          <a:prstGeom prst="rect">
            <a:avLst/>
          </a:prstGeom>
          <a:noFill/>
        </p:spPr>
        <p:txBody>
          <a:bodyPr wrap="square" rtlCol="0">
            <a:spAutoFit/>
          </a:bodyPr>
          <a:lstStyle/>
          <a:p>
            <a:pPr marL="571500" indent="-571500" algn="just">
              <a:lnSpc>
                <a:spcPct val="20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Mỗi thời điểm, cánh buồm hiện lên với những vẻ đẹp khác nhau. </a:t>
            </a:r>
          </a:p>
          <a:p>
            <a:pPr marL="571500" indent="-571500" algn="just">
              <a:lnSpc>
                <a:spcPct val="20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Dù ở thời điểm nào, vẻ đẹp của cánh buồm cũng gắn với con người. </a:t>
            </a:r>
          </a:p>
          <a:p>
            <a:pPr marL="571500" indent="-571500" algn="just">
              <a:lnSpc>
                <a:spcPct val="20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Trong sắc màu của cánh buồm, tác giả nhìn thấy màu áo lao động cần cù của mẹ, của cha, màu áo tinh khôi của chị. </a:t>
            </a:r>
            <a:endParaRPr lang="en-US" sz="3600">
              <a:solidFill>
                <a:srgbClr val="000000"/>
              </a:solidFill>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Tác giả nhìn thấy sự bình yên, thảnh thơi sau chuỗi ngày lao động vất vả của làng quê ẩn sau hình ảnh cánh buồm nằm cuộn tròn trên mui”.</a:t>
            </a:r>
          </a:p>
        </p:txBody>
      </p:sp>
      <p:grpSp>
        <p:nvGrpSpPr>
          <p:cNvPr id="6" name="Group 5">
            <a:extLst>
              <a:ext uri="{FF2B5EF4-FFF2-40B4-BE49-F238E27FC236}">
                <a16:creationId xmlns:a16="http://schemas.microsoft.com/office/drawing/2014/main" xmlns="" id="{BC26B81B-92CB-1D2D-2411-6D43BCD514E7}"/>
              </a:ext>
            </a:extLst>
          </p:cNvPr>
          <p:cNvGrpSpPr/>
          <p:nvPr/>
        </p:nvGrpSpPr>
        <p:grpSpPr>
          <a:xfrm>
            <a:off x="4324665" y="504277"/>
            <a:ext cx="9829799" cy="1234207"/>
            <a:chOff x="4632776" y="665623"/>
            <a:chExt cx="9829799" cy="1234207"/>
          </a:xfrm>
        </p:grpSpPr>
        <p:pic>
          <p:nvPicPr>
            <p:cNvPr id="7" name="Picture 9">
              <a:extLst>
                <a:ext uri="{FF2B5EF4-FFF2-40B4-BE49-F238E27FC236}">
                  <a16:creationId xmlns:a16="http://schemas.microsoft.com/office/drawing/2014/main" xmlns="" id="{8B4FE102-DADF-7D3F-000E-EB637AA0A3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632776" y="665623"/>
              <a:ext cx="9829799" cy="1234207"/>
            </a:xfrm>
            <a:prstGeom prst="rect">
              <a:avLst/>
            </a:prstGeom>
          </p:spPr>
        </p:pic>
        <p:sp>
          <p:nvSpPr>
            <p:cNvPr id="8" name="TextBox 7">
              <a:extLst>
                <a:ext uri="{FF2B5EF4-FFF2-40B4-BE49-F238E27FC236}">
                  <a16:creationId xmlns:a16="http://schemas.microsoft.com/office/drawing/2014/main" xmlns="" id="{C9222636-A88E-A498-D0D2-9A4AD13EBC85}"/>
                </a:ext>
              </a:extLst>
            </p:cNvPr>
            <p:cNvSpPr txBox="1"/>
            <p:nvPr/>
          </p:nvSpPr>
          <p:spPr>
            <a:xfrm>
              <a:off x="5366658" y="898005"/>
              <a:ext cx="836203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Giải thích thêm đáp án câu 2</a:t>
              </a:r>
              <a:endParaRPr lang="en-US" sz="4400" b="1" dirty="0">
                <a:solidFill>
                  <a:schemeClr val="bg1"/>
                </a:solidFill>
                <a:latin typeface="Arial" panose="020B0604020202020204" pitchFamily="34" charset="0"/>
                <a:cs typeface="Arial" panose="020B0604020202020204" pitchFamily="34" charset="0"/>
              </a:endParaRPr>
            </a:p>
          </p:txBody>
        </p:sp>
      </p:grpSp>
      <p:sp>
        <p:nvSpPr>
          <p:cNvPr id="5" name="Freeform 5"/>
          <p:cNvSpPr/>
          <p:nvPr/>
        </p:nvSpPr>
        <p:spPr>
          <a:xfrm>
            <a:off x="295236" y="320053"/>
            <a:ext cx="1752600" cy="1828800"/>
          </a:xfrm>
          <a:custGeom>
            <a:avLst/>
            <a:gdLst/>
            <a:ahLst/>
            <a:cxnLst/>
            <a:rect l="l" t="t" r="r" b="b"/>
            <a:pathLst>
              <a:path w="2112031" h="2405005">
                <a:moveTo>
                  <a:pt x="0" y="0"/>
                </a:moveTo>
                <a:lnTo>
                  <a:pt x="2112031" y="0"/>
                </a:lnTo>
                <a:lnTo>
                  <a:pt x="2112031" y="2405004"/>
                </a:lnTo>
                <a:lnTo>
                  <a:pt x="0" y="24050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35334" flipH="1">
            <a:off x="16273560" y="271226"/>
            <a:ext cx="1661396" cy="1700310"/>
          </a:xfrm>
          <a:custGeom>
            <a:avLst/>
            <a:gdLst/>
            <a:ahLst/>
            <a:cxnLst/>
            <a:rect l="l" t="t" r="r" b="b"/>
            <a:pathLst>
              <a:path w="6061733" h="6092194">
                <a:moveTo>
                  <a:pt x="6061733" y="0"/>
                </a:moveTo>
                <a:lnTo>
                  <a:pt x="0" y="0"/>
                </a:lnTo>
                <a:lnTo>
                  <a:pt x="0" y="6092194"/>
                </a:lnTo>
                <a:lnTo>
                  <a:pt x="6061733" y="6092194"/>
                </a:lnTo>
                <a:lnTo>
                  <a:pt x="6061733"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20" name="Picture 19" descr="A blue and red sailboat with red sails&#10;&#10;Description automatically generated">
            <a:extLst>
              <a:ext uri="{FF2B5EF4-FFF2-40B4-BE49-F238E27FC236}">
                <a16:creationId xmlns:a16="http://schemas.microsoft.com/office/drawing/2014/main" xmlns="" id="{7FADCF3A-2073-0723-11A5-E80025806654}"/>
              </a:ext>
            </a:extLst>
          </p:cNvPr>
          <p:cNvPicPr>
            <a:picLocks noChangeAspect="1"/>
          </p:cNvPicPr>
          <p:nvPr/>
        </p:nvPicPr>
        <p:blipFill rotWithShape="1">
          <a:blip r:embed="rId8">
            <a:extLst>
              <a:ext uri="{28A0092B-C50C-407E-A947-70E740481C1C}">
                <a14:useLocalDpi xmlns:a14="http://schemas.microsoft.com/office/drawing/2010/main" val="0"/>
              </a:ext>
            </a:extLst>
          </a:blip>
          <a:srcRect t="18000" b="14800"/>
          <a:stretch/>
        </p:blipFill>
        <p:spPr>
          <a:xfrm>
            <a:off x="15199100" y="8196073"/>
            <a:ext cx="3197759" cy="2148894"/>
          </a:xfrm>
          <a:prstGeom prst="rect">
            <a:avLst/>
          </a:prstGeom>
        </p:spPr>
      </p:pic>
    </p:spTree>
    <p:extLst>
      <p:ext uri="{BB962C8B-B14F-4D97-AF65-F5344CB8AC3E}">
        <p14:creationId xmlns:p14="http://schemas.microsoft.com/office/powerpoint/2010/main" val="3491551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8" name="Freeform 8"/>
          <p:cNvSpPr/>
          <p:nvPr/>
        </p:nvSpPr>
        <p:spPr>
          <a:xfrm>
            <a:off x="16260911" y="32657"/>
            <a:ext cx="2027089" cy="2087826"/>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37" name="Picture 6">
            <a:extLst>
              <a:ext uri="{FF2B5EF4-FFF2-40B4-BE49-F238E27FC236}">
                <a16:creationId xmlns:a16="http://schemas.microsoft.com/office/drawing/2014/main" xmlns="" id="{F9098D86-1944-5D9C-D4FD-9998931BF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7452">
            <a:off x="559221" y="466338"/>
            <a:ext cx="8771981" cy="9786067"/>
          </a:xfrm>
          <a:prstGeom prst="rect">
            <a:avLst/>
          </a:prstGeom>
        </p:spPr>
      </p:pic>
      <p:grpSp>
        <p:nvGrpSpPr>
          <p:cNvPr id="38" name="Group 37">
            <a:extLst>
              <a:ext uri="{FF2B5EF4-FFF2-40B4-BE49-F238E27FC236}">
                <a16:creationId xmlns:a16="http://schemas.microsoft.com/office/drawing/2014/main" xmlns="" id="{12A04B7B-1B61-754A-5B96-BF9C19552EDF}"/>
              </a:ext>
            </a:extLst>
          </p:cNvPr>
          <p:cNvGrpSpPr/>
          <p:nvPr/>
        </p:nvGrpSpPr>
        <p:grpSpPr>
          <a:xfrm>
            <a:off x="266668" y="480182"/>
            <a:ext cx="6827420" cy="1157110"/>
            <a:chOff x="203132" y="534842"/>
            <a:chExt cx="6827420" cy="1157110"/>
          </a:xfrm>
        </p:grpSpPr>
        <p:grpSp>
          <p:nvGrpSpPr>
            <p:cNvPr id="39" name="Group 10">
              <a:extLst>
                <a:ext uri="{FF2B5EF4-FFF2-40B4-BE49-F238E27FC236}">
                  <a16:creationId xmlns:a16="http://schemas.microsoft.com/office/drawing/2014/main" xmlns="" id="{28E4D9FF-67C6-F800-C9D1-7D846FBB7D30}"/>
                </a:ext>
              </a:extLst>
            </p:cNvPr>
            <p:cNvGrpSpPr/>
            <p:nvPr/>
          </p:nvGrpSpPr>
          <p:grpSpPr>
            <a:xfrm rot="-143938">
              <a:off x="203132" y="534842"/>
              <a:ext cx="6827420" cy="1157110"/>
              <a:chOff x="0" y="0"/>
              <a:chExt cx="5761308" cy="848774"/>
            </a:xfrm>
          </p:grpSpPr>
          <p:sp>
            <p:nvSpPr>
              <p:cNvPr id="41" name="Freeform 11">
                <a:extLst>
                  <a:ext uri="{FF2B5EF4-FFF2-40B4-BE49-F238E27FC236}">
                    <a16:creationId xmlns:a16="http://schemas.microsoft.com/office/drawing/2014/main" xmlns="" id="{191AE86C-73EA-9714-485B-7AAB4768AFE8}"/>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lumMod val="60000"/>
                  <a:lumOff val="40000"/>
                </a:schemeClr>
              </a:solidFill>
            </p:spPr>
            <p:txBody>
              <a:bodyPr/>
              <a:lstStyle/>
              <a:p>
                <a:endParaRPr lang="en-US"/>
              </a:p>
            </p:txBody>
          </p:sp>
        </p:grpSp>
        <p:sp>
          <p:nvSpPr>
            <p:cNvPr id="40" name="TextBox 39">
              <a:extLst>
                <a:ext uri="{FF2B5EF4-FFF2-40B4-BE49-F238E27FC236}">
                  <a16:creationId xmlns:a16="http://schemas.microsoft.com/office/drawing/2014/main" xmlns="" id="{24473E83-A3C0-A84E-931B-2346DB2EEBC2}"/>
                </a:ext>
              </a:extLst>
            </p:cNvPr>
            <p:cNvSpPr txBox="1"/>
            <p:nvPr/>
          </p:nvSpPr>
          <p:spPr>
            <a:xfrm rot="21459337">
              <a:off x="546079" y="682510"/>
              <a:ext cx="6141524" cy="861774"/>
            </a:xfrm>
            <a:prstGeom prst="rect">
              <a:avLst/>
            </a:prstGeom>
          </p:spPr>
          <p:txBody>
            <a:bodyPr wrap="square" lIns="0" tIns="0" rIns="0" bIns="0" rtlCol="0" anchor="t">
              <a:spAutoFit/>
            </a:bodyPr>
            <a:lstStyle/>
            <a:p>
              <a:pPr marL="0" lvl="0" indent="0" algn="ctr">
                <a:spcBef>
                  <a:spcPct val="0"/>
                </a:spcBef>
              </a:pPr>
              <a:r>
                <a:rPr lang="en-US" sz="5600" b="1" spc="179">
                  <a:solidFill>
                    <a:srgbClr val="FFFFFF"/>
                  </a:solidFill>
                  <a:latin typeface="Arial" panose="020B0604020202020204" pitchFamily="34" charset="0"/>
                  <a:cs typeface="Arial" panose="020B0604020202020204" pitchFamily="34" charset="0"/>
                </a:rPr>
                <a:t>ÔN BÀI CŨ</a:t>
              </a:r>
              <a:endParaRPr lang="en-US" sz="5600" b="1" spc="179" dirty="0">
                <a:solidFill>
                  <a:srgbClr val="FFFFFF"/>
                </a:solidFill>
                <a:latin typeface="Arial" panose="020B0604020202020204" pitchFamily="34" charset="0"/>
                <a:cs typeface="Arial" panose="020B0604020202020204" pitchFamily="34" charset="0"/>
              </a:endParaRPr>
            </a:p>
          </p:txBody>
        </p:sp>
      </p:grpSp>
      <p:sp>
        <p:nvSpPr>
          <p:cNvPr id="42" name="Freeform 5">
            <a:extLst>
              <a:ext uri="{FF2B5EF4-FFF2-40B4-BE49-F238E27FC236}">
                <a16:creationId xmlns:a16="http://schemas.microsoft.com/office/drawing/2014/main" xmlns="" id="{D6FAE23A-EADD-D461-45BF-09A98736B73E}"/>
              </a:ext>
            </a:extLst>
          </p:cNvPr>
          <p:cNvSpPr/>
          <p:nvPr/>
        </p:nvSpPr>
        <p:spPr>
          <a:xfrm>
            <a:off x="9744715" y="2421854"/>
            <a:ext cx="7679088" cy="5958186"/>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43" name="TextBox 42">
            <a:extLst>
              <a:ext uri="{FF2B5EF4-FFF2-40B4-BE49-F238E27FC236}">
                <a16:creationId xmlns:a16="http://schemas.microsoft.com/office/drawing/2014/main" xmlns="" id="{641DF72B-BC2B-E68B-7B3D-EE7C71F8C004}"/>
              </a:ext>
            </a:extLst>
          </p:cNvPr>
          <p:cNvSpPr txBox="1"/>
          <p:nvPr/>
        </p:nvSpPr>
        <p:spPr>
          <a:xfrm>
            <a:off x="10437976" y="2905579"/>
            <a:ext cx="6394558" cy="5045164"/>
          </a:xfrm>
          <a:prstGeom prst="rect">
            <a:avLst/>
          </a:prstGeom>
          <a:noFill/>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Các em đọc lại bài “</a:t>
            </a:r>
            <a:r>
              <a:rPr lang="en-US" sz="4400" b="1">
                <a:latin typeface="Arial" panose="020B0604020202020204" pitchFamily="34" charset="0"/>
                <a:cs typeface="Arial" panose="020B0604020202020204" pitchFamily="34" charset="0"/>
              </a:rPr>
              <a:t>Chiều ngoại ô” </a:t>
            </a:r>
            <a:r>
              <a:rPr lang="en-US" sz="4400">
                <a:latin typeface="Arial" panose="020B0604020202020204" pitchFamily="34" charset="0"/>
                <a:cs typeface="Arial" panose="020B0604020202020204" pitchFamily="34" charset="0"/>
              </a:rPr>
              <a:t>và trả lời câu hỏi sau: </a:t>
            </a:r>
            <a:r>
              <a:rPr lang="en-US" sz="4400" b="1">
                <a:solidFill>
                  <a:srgbClr val="FF0000"/>
                </a:solidFill>
                <a:latin typeface="Arial" panose="020B0604020202020204" pitchFamily="34" charset="0"/>
                <a:cs typeface="Arial" panose="020B0604020202020204" pitchFamily="34" charset="0"/>
              </a:rPr>
              <a:t>Nêu ý chính của mỗi đoạn trong bài.</a:t>
            </a:r>
            <a:endParaRPr lang="en-US" sz="4400" b="1" dirty="0">
              <a:solidFill>
                <a:srgbClr val="FF0000"/>
              </a:solidFill>
              <a:latin typeface="Arial" panose="020B0604020202020204" pitchFamily="34" charset="0"/>
              <a:cs typeface="Arial" panose="020B0604020202020204" pitchFamily="34" charset="0"/>
            </a:endParaRPr>
          </a:p>
        </p:txBody>
      </p:sp>
      <p:pic>
        <p:nvPicPr>
          <p:cNvPr id="44" name="Picture 3">
            <a:extLst>
              <a:ext uri="{FF2B5EF4-FFF2-40B4-BE49-F238E27FC236}">
                <a16:creationId xmlns:a16="http://schemas.microsoft.com/office/drawing/2014/main" xmlns="" id="{13F99030-8942-44F2-D8BE-A3F1352ED8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33956" y="7285104"/>
            <a:ext cx="2354044" cy="3109359"/>
          </a:xfrm>
          <a:prstGeom prst="rect">
            <a:avLst/>
          </a:prstGeom>
        </p:spPr>
      </p:pic>
      <p:sp>
        <p:nvSpPr>
          <p:cNvPr id="19" name="Freeform 19"/>
          <p:cNvSpPr/>
          <p:nvPr/>
        </p:nvSpPr>
        <p:spPr>
          <a:xfrm>
            <a:off x="9105426" y="7865146"/>
            <a:ext cx="1295400" cy="1361408"/>
          </a:xfrm>
          <a:custGeom>
            <a:avLst/>
            <a:gdLst/>
            <a:ahLst/>
            <a:cxnLst/>
            <a:rect l="l" t="t" r="r" b="b"/>
            <a:pathLst>
              <a:path w="1405659" h="1600647">
                <a:moveTo>
                  <a:pt x="0" y="0"/>
                </a:moveTo>
                <a:lnTo>
                  <a:pt x="1405659" y="0"/>
                </a:lnTo>
                <a:lnTo>
                  <a:pt x="1405659" y="1600648"/>
                </a:lnTo>
                <a:lnTo>
                  <a:pt x="0" y="16006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xmlns="" id="{0EE331C6-B42C-75D9-ED9F-9BECD79D45A7}"/>
              </a:ext>
            </a:extLst>
          </p:cNvPr>
          <p:cNvGrpSpPr/>
          <p:nvPr/>
        </p:nvGrpSpPr>
        <p:grpSpPr>
          <a:xfrm>
            <a:off x="853311" y="3278418"/>
            <a:ext cx="7248814" cy="4672325"/>
            <a:chOff x="722670" y="3192821"/>
            <a:chExt cx="7248814" cy="4672325"/>
          </a:xfrm>
        </p:grpSpPr>
        <p:pic>
          <p:nvPicPr>
            <p:cNvPr id="49" name="Picture 48" descr="A group of kids running on a road&#10;&#10;Description automatically generated">
              <a:extLst>
                <a:ext uri="{FF2B5EF4-FFF2-40B4-BE49-F238E27FC236}">
                  <a16:creationId xmlns:a16="http://schemas.microsoft.com/office/drawing/2014/main" xmlns="" id="{DCCD6FC3-5834-38B4-1CE8-6B63403B36D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511" r="1140"/>
            <a:stretch/>
          </p:blipFill>
          <p:spPr>
            <a:xfrm>
              <a:off x="722670" y="3788446"/>
              <a:ext cx="7248814" cy="4076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8" name="Picture 47" descr="Push pin ">
              <a:extLst>
                <a:ext uri="{FF2B5EF4-FFF2-40B4-BE49-F238E27FC236}">
                  <a16:creationId xmlns:a16="http://schemas.microsoft.com/office/drawing/2014/main" xmlns="" id="{70076AFA-5464-BE82-3CF3-22FD5B9066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30306">
              <a:off x="3856563" y="3192821"/>
              <a:ext cx="861652" cy="86165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C5D048D3-F21C-0A64-5CAF-23B3602DE068}"/>
              </a:ext>
            </a:extLst>
          </p:cNvPr>
          <p:cNvSpPr/>
          <p:nvPr/>
        </p:nvSpPr>
        <p:spPr>
          <a:xfrm>
            <a:off x="685800" y="1158101"/>
            <a:ext cx="16916400" cy="845379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txBody>
          <a:bodyPr/>
          <a:lstStyle/>
          <a:p>
            <a:endParaRPr lang="en-US"/>
          </a:p>
        </p:txBody>
      </p:sp>
      <p:sp>
        <p:nvSpPr>
          <p:cNvPr id="3" name="TextBox 2">
            <a:extLst>
              <a:ext uri="{FF2B5EF4-FFF2-40B4-BE49-F238E27FC236}">
                <a16:creationId xmlns:a16="http://schemas.microsoft.com/office/drawing/2014/main" xmlns="" id="{1D8D73CC-C84C-2DDB-B417-44E15BD8BC6D}"/>
              </a:ext>
            </a:extLst>
          </p:cNvPr>
          <p:cNvSpPr txBox="1"/>
          <p:nvPr/>
        </p:nvSpPr>
        <p:spPr>
          <a:xfrm>
            <a:off x="1562100" y="1925307"/>
            <a:ext cx="15163799" cy="7468648"/>
          </a:xfrm>
          <a:prstGeom prst="rect">
            <a:avLst/>
          </a:prstGeom>
          <a:noFill/>
        </p:spPr>
        <p:txBody>
          <a:bodyPr wrap="square" rtlCol="0">
            <a:spAutoFit/>
          </a:bodyPr>
          <a:lstStyle/>
          <a:p>
            <a:pPr marL="571500" indent="-571500" algn="just">
              <a:lnSpc>
                <a:spcPct val="15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Cách so sánh hình ảnh cánh buồm lộng gió với hình ảnh “ngực người khổng lồ” vừa miêu tả đúng hình dáng cánh buồm khi gặp gió vừa tạo liên tưởng thú vị. Cánh buồm cũng mang sức mạnh của người khổng lồ, đẩy thuyền lướt băng băng trên sông đưa thuyền đi đến mọi ngả mọi miền. </a:t>
            </a:r>
            <a:endParaRPr lang="en-US" sz="36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600">
                <a:solidFill>
                  <a:srgbClr val="000000"/>
                </a:solidFill>
                <a:ea typeface="Calibri" panose="020F0502020204030204" pitchFamily="34" charset="0"/>
                <a:cs typeface="Arial" panose="020B0604020202020204" pitchFamily="34" charset="0"/>
              </a:rPr>
              <a:t>Biện pháp nhân hoá, so sánh không chỉ mang đến cho cánh buồm những vẻ đẹp sinh động mà còn tạo được sự gắn bó giữa cánh buồm với con người. Ta như nhìn thấy con người, nhìn thấy cuộc sống lao động thông qua hình ảnh cánh buồm.</a:t>
            </a:r>
          </a:p>
        </p:txBody>
      </p:sp>
      <p:sp>
        <p:nvSpPr>
          <p:cNvPr id="5" name="Freeform 5"/>
          <p:cNvSpPr/>
          <p:nvPr/>
        </p:nvSpPr>
        <p:spPr>
          <a:xfrm>
            <a:off x="295236" y="320053"/>
            <a:ext cx="1752600" cy="1828800"/>
          </a:xfrm>
          <a:custGeom>
            <a:avLst/>
            <a:gdLst/>
            <a:ahLst/>
            <a:cxnLst/>
            <a:rect l="l" t="t" r="r" b="b"/>
            <a:pathLst>
              <a:path w="2112031" h="2405005">
                <a:moveTo>
                  <a:pt x="0" y="0"/>
                </a:moveTo>
                <a:lnTo>
                  <a:pt x="2112031" y="0"/>
                </a:lnTo>
                <a:lnTo>
                  <a:pt x="2112031" y="2405004"/>
                </a:lnTo>
                <a:lnTo>
                  <a:pt x="0" y="24050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535334" flipH="1">
            <a:off x="16273560" y="271226"/>
            <a:ext cx="1661396" cy="1700310"/>
          </a:xfrm>
          <a:custGeom>
            <a:avLst/>
            <a:gdLst/>
            <a:ahLst/>
            <a:cxnLst/>
            <a:rect l="l" t="t" r="r" b="b"/>
            <a:pathLst>
              <a:path w="6061733" h="6092194">
                <a:moveTo>
                  <a:pt x="6061733" y="0"/>
                </a:moveTo>
                <a:lnTo>
                  <a:pt x="0" y="0"/>
                </a:lnTo>
                <a:lnTo>
                  <a:pt x="0" y="6092194"/>
                </a:lnTo>
                <a:lnTo>
                  <a:pt x="6061733" y="6092194"/>
                </a:lnTo>
                <a:lnTo>
                  <a:pt x="6061733"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descr="A blue and red sailboat with red sails&#10;&#10;Description automatically generated">
            <a:extLst>
              <a:ext uri="{FF2B5EF4-FFF2-40B4-BE49-F238E27FC236}">
                <a16:creationId xmlns:a16="http://schemas.microsoft.com/office/drawing/2014/main" xmlns="" id="{0A5997DC-0008-AA68-6B7A-617B5548DFE8}"/>
              </a:ext>
            </a:extLst>
          </p:cNvPr>
          <p:cNvPicPr>
            <a:picLocks noChangeAspect="1"/>
          </p:cNvPicPr>
          <p:nvPr/>
        </p:nvPicPr>
        <p:blipFill rotWithShape="1">
          <a:blip r:embed="rId6">
            <a:extLst>
              <a:ext uri="{28A0092B-C50C-407E-A947-70E740481C1C}">
                <a14:useLocalDpi xmlns:a14="http://schemas.microsoft.com/office/drawing/2010/main" val="0"/>
              </a:ext>
            </a:extLst>
          </a:blip>
          <a:srcRect t="18000" b="14800"/>
          <a:stretch/>
        </p:blipFill>
        <p:spPr>
          <a:xfrm>
            <a:off x="15199100" y="8196073"/>
            <a:ext cx="3197759" cy="2148894"/>
          </a:xfrm>
          <a:prstGeom prst="rect">
            <a:avLst/>
          </a:prstGeom>
        </p:spPr>
      </p:pic>
      <p:grpSp>
        <p:nvGrpSpPr>
          <p:cNvPr id="10" name="Group 9">
            <a:extLst>
              <a:ext uri="{FF2B5EF4-FFF2-40B4-BE49-F238E27FC236}">
                <a16:creationId xmlns:a16="http://schemas.microsoft.com/office/drawing/2014/main" xmlns="" id="{D0D3588F-9FA6-7765-EBB3-458579513908}"/>
              </a:ext>
            </a:extLst>
          </p:cNvPr>
          <p:cNvGrpSpPr/>
          <p:nvPr/>
        </p:nvGrpSpPr>
        <p:grpSpPr>
          <a:xfrm>
            <a:off x="4324665" y="504277"/>
            <a:ext cx="9829799" cy="1234207"/>
            <a:chOff x="4632776" y="665623"/>
            <a:chExt cx="9829799" cy="1234207"/>
          </a:xfrm>
        </p:grpSpPr>
        <p:pic>
          <p:nvPicPr>
            <p:cNvPr id="11" name="Picture 9">
              <a:extLst>
                <a:ext uri="{FF2B5EF4-FFF2-40B4-BE49-F238E27FC236}">
                  <a16:creationId xmlns:a16="http://schemas.microsoft.com/office/drawing/2014/main" xmlns="" id="{35D36888-8454-145A-CD9B-EEBDCD113E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32776" y="665623"/>
              <a:ext cx="9829799" cy="1234207"/>
            </a:xfrm>
            <a:prstGeom prst="rect">
              <a:avLst/>
            </a:prstGeom>
          </p:spPr>
        </p:pic>
        <p:sp>
          <p:nvSpPr>
            <p:cNvPr id="12" name="TextBox 11">
              <a:extLst>
                <a:ext uri="{FF2B5EF4-FFF2-40B4-BE49-F238E27FC236}">
                  <a16:creationId xmlns:a16="http://schemas.microsoft.com/office/drawing/2014/main" xmlns="" id="{DC0BA458-5C85-3BBB-6FFE-7DACFA1A9127}"/>
                </a:ext>
              </a:extLst>
            </p:cNvPr>
            <p:cNvSpPr txBox="1"/>
            <p:nvPr/>
          </p:nvSpPr>
          <p:spPr>
            <a:xfrm>
              <a:off x="5366658" y="898005"/>
              <a:ext cx="836203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Giải thích thêm đáp án câu 2</a:t>
              </a:r>
              <a:endParaRPr lang="en-US" sz="4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0568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6" name="Freeform 6"/>
          <p:cNvSpPr/>
          <p:nvPr/>
        </p:nvSpPr>
        <p:spPr>
          <a:xfrm rot="-8399249">
            <a:off x="-76726" y="8380319"/>
            <a:ext cx="1372848" cy="2157419"/>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3">
            <a:extLst>
              <a:ext uri="{FF2B5EF4-FFF2-40B4-BE49-F238E27FC236}">
                <a16:creationId xmlns:a16="http://schemas.microsoft.com/office/drawing/2014/main" xmlns="" id="{0C414E9F-2C98-E9DA-6150-6AB182B08EEF}"/>
              </a:ext>
            </a:extLst>
          </p:cNvPr>
          <p:cNvSpPr/>
          <p:nvPr/>
        </p:nvSpPr>
        <p:spPr>
          <a:xfrm>
            <a:off x="1296889" y="1888751"/>
            <a:ext cx="16196174" cy="7750549"/>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1ADD1FC1-4A92-617A-CF29-9CCEA2675F59}"/>
              </a:ext>
            </a:extLst>
          </p:cNvPr>
          <p:cNvSpPr txBox="1"/>
          <p:nvPr/>
        </p:nvSpPr>
        <p:spPr>
          <a:xfrm>
            <a:off x="1729688" y="3679779"/>
            <a:ext cx="8686800" cy="5518242"/>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thích cách tả cánh buồm vào buổi nắng đẹp nhất vì cánh buồm hiện lên chân thực, rõ nét với những từ ngữ miêu tả đầy sinh động và mềm mại tạo cảm giác thơ mộng cho cả khung cảnh.</a:t>
            </a:r>
            <a:endParaRPr lang="en-US"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4F698FCC-AE68-E57E-0B46-BD83C8CA1491}"/>
              </a:ext>
            </a:extLst>
          </p:cNvPr>
          <p:cNvGrpSpPr/>
          <p:nvPr/>
        </p:nvGrpSpPr>
        <p:grpSpPr>
          <a:xfrm>
            <a:off x="-228600" y="498928"/>
            <a:ext cx="16344900" cy="2739572"/>
            <a:chOff x="-228600" y="22114"/>
            <a:chExt cx="16344900" cy="2739572"/>
          </a:xfrm>
        </p:grpSpPr>
        <p:sp>
          <p:nvSpPr>
            <p:cNvPr id="16" name="Rectangle: Rounded Corners 15">
              <a:extLst>
                <a:ext uri="{FF2B5EF4-FFF2-40B4-BE49-F238E27FC236}">
                  <a16:creationId xmlns:a16="http://schemas.microsoft.com/office/drawing/2014/main" xmlns="" id="{78F1D19E-ADAC-647F-FFB8-A47C788AD3DA}"/>
                </a:ext>
              </a:extLst>
            </p:cNvPr>
            <p:cNvSpPr/>
            <p:nvPr/>
          </p:nvSpPr>
          <p:spPr>
            <a:xfrm>
              <a:off x="-228600" y="551886"/>
              <a:ext cx="15849600" cy="2209800"/>
            </a:xfrm>
            <a:prstGeom prst="roundRect">
              <a:avLst/>
            </a:prstGeom>
            <a:solidFill>
              <a:schemeClr val="bg1"/>
            </a:solidFill>
            <a:ln w="57150">
              <a:solidFill>
                <a:schemeClr val="accent2">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thích cách tả cánh buồm vào thời điểm nào? Vì sao?</a:t>
              </a:r>
            </a:p>
          </p:txBody>
        </p:sp>
        <p:sp>
          <p:nvSpPr>
            <p:cNvPr id="17" name="Freeform 4">
              <a:extLst>
                <a:ext uri="{FF2B5EF4-FFF2-40B4-BE49-F238E27FC236}">
                  <a16:creationId xmlns:a16="http://schemas.microsoft.com/office/drawing/2014/main" xmlns="" id="{6059732B-B929-8996-BB63-05810EBC1161}"/>
                </a:ext>
              </a:extLst>
            </p:cNvPr>
            <p:cNvSpPr/>
            <p:nvPr/>
          </p:nvSpPr>
          <p:spPr>
            <a:xfrm>
              <a:off x="14973300" y="2211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Freeform 5"/>
          <p:cNvSpPr/>
          <p:nvPr/>
        </p:nvSpPr>
        <p:spPr>
          <a:xfrm>
            <a:off x="16282366" y="8572500"/>
            <a:ext cx="1417489" cy="1305738"/>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15A2A26E-CAA0-8350-8A50-0A780F2D7FF6}"/>
              </a:ext>
            </a:extLst>
          </p:cNvPr>
          <p:cNvGrpSpPr/>
          <p:nvPr/>
        </p:nvGrpSpPr>
        <p:grpSpPr>
          <a:xfrm>
            <a:off x="11202144" y="3808086"/>
            <a:ext cx="5457467" cy="4525476"/>
            <a:chOff x="11202144" y="3808086"/>
            <a:chExt cx="5457467" cy="4525476"/>
          </a:xfrm>
        </p:grpSpPr>
        <p:pic>
          <p:nvPicPr>
            <p:cNvPr id="1026" name="Picture 2" descr="Đọc hiểu Biển đẹp (Buổi sáng nắng sớm. Những cánh buồm nâu trên biển)">
              <a:extLst>
                <a:ext uri="{FF2B5EF4-FFF2-40B4-BE49-F238E27FC236}">
                  <a16:creationId xmlns:a16="http://schemas.microsoft.com/office/drawing/2014/main" xmlns="" id="{CAC5D936-F056-7BD9-ABDF-1B1134F2EE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2144" y="4538762"/>
              <a:ext cx="5356168" cy="3794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19" descr="Push pin ">
              <a:extLst>
                <a:ext uri="{FF2B5EF4-FFF2-40B4-BE49-F238E27FC236}">
                  <a16:creationId xmlns:a16="http://schemas.microsoft.com/office/drawing/2014/main" xmlns="" id="{E1DB1001-378E-908F-7D5A-D8F27D0E76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130306">
              <a:off x="15905121" y="3808086"/>
              <a:ext cx="754490" cy="75449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5" name="Freeform 5"/>
          <p:cNvSpPr/>
          <p:nvPr/>
        </p:nvSpPr>
        <p:spPr>
          <a:xfrm>
            <a:off x="-152400" y="139547"/>
            <a:ext cx="1318344" cy="1295401"/>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8399249">
            <a:off x="17665292" y="86256"/>
            <a:ext cx="417645" cy="891525"/>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84269329-6EAB-2D6C-10D7-2CABFD24B666}"/>
              </a:ext>
            </a:extLst>
          </p:cNvPr>
          <p:cNvGrpSpPr/>
          <p:nvPr/>
        </p:nvGrpSpPr>
        <p:grpSpPr>
          <a:xfrm>
            <a:off x="1467207" y="500172"/>
            <a:ext cx="15659100" cy="2313831"/>
            <a:chOff x="1010333" y="1191805"/>
            <a:chExt cx="15659100" cy="2313831"/>
          </a:xfrm>
        </p:grpSpPr>
        <p:sp>
          <p:nvSpPr>
            <p:cNvPr id="16" name="Rectangle: Rounded Corners 15">
              <a:extLst>
                <a:ext uri="{FF2B5EF4-FFF2-40B4-BE49-F238E27FC236}">
                  <a16:creationId xmlns:a16="http://schemas.microsoft.com/office/drawing/2014/main" xmlns="" id="{3F7FDE87-1681-1FE0-74A3-A00A6FD14249}"/>
                </a:ext>
              </a:extLst>
            </p:cNvPr>
            <p:cNvSpPr/>
            <p:nvPr/>
          </p:nvSpPr>
          <p:spPr>
            <a:xfrm>
              <a:off x="1010333" y="1415679"/>
              <a:ext cx="15087600" cy="2089957"/>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Ý nào dưới đây nêu đúng nội dung chính của bài đọc?</a:t>
              </a:r>
            </a:p>
          </p:txBody>
        </p:sp>
        <p:sp>
          <p:nvSpPr>
            <p:cNvPr id="17" name="Freeform 4">
              <a:extLst>
                <a:ext uri="{FF2B5EF4-FFF2-40B4-BE49-F238E27FC236}">
                  <a16:creationId xmlns:a16="http://schemas.microsoft.com/office/drawing/2014/main" xmlns="" id="{8F99E72F-C581-CF80-7F46-C0871F210EF6}"/>
                </a:ext>
              </a:extLst>
            </p:cNvPr>
            <p:cNvSpPr/>
            <p:nvPr/>
          </p:nvSpPr>
          <p:spPr>
            <a:xfrm>
              <a:off x="15526433" y="1191805"/>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Rectangle: Rounded Corners 2">
            <a:extLst>
              <a:ext uri="{FF2B5EF4-FFF2-40B4-BE49-F238E27FC236}">
                <a16:creationId xmlns:a16="http://schemas.microsoft.com/office/drawing/2014/main" xmlns="" id="{96642CBB-A61C-9A66-8A57-A045BCFC19EE}"/>
              </a:ext>
            </a:extLst>
          </p:cNvPr>
          <p:cNvSpPr/>
          <p:nvPr/>
        </p:nvSpPr>
        <p:spPr>
          <a:xfrm>
            <a:off x="860430" y="3342377"/>
            <a:ext cx="7948996"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Vẻ đẹp của những dòng sông quê hương.</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D5A5991A-6A6D-D4D2-ACFA-4CB38092893A}"/>
              </a:ext>
            </a:extLst>
          </p:cNvPr>
          <p:cNvSpPr/>
          <p:nvPr/>
        </p:nvSpPr>
        <p:spPr>
          <a:xfrm>
            <a:off x="860430" y="6687710"/>
            <a:ext cx="794724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Vẻ đẹp của những con tàu vượt biển khơi.</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468DB26F-57FB-BF69-A3F7-D87E6AD6819D}"/>
              </a:ext>
            </a:extLst>
          </p:cNvPr>
          <p:cNvSpPr/>
          <p:nvPr/>
        </p:nvSpPr>
        <p:spPr>
          <a:xfrm>
            <a:off x="9478575" y="3342376"/>
            <a:ext cx="7948996"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Vẻ đẹp của những cánh buồm trên dòng sông quê hương.</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B807ED1B-A348-BB51-708A-4FE91D87CD10}"/>
              </a:ext>
            </a:extLst>
          </p:cNvPr>
          <p:cNvSpPr/>
          <p:nvPr/>
        </p:nvSpPr>
        <p:spPr>
          <a:xfrm>
            <a:off x="9478575" y="6731523"/>
            <a:ext cx="8199825"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Vẻ đẹp của những người lao động cần cù, chăm chỉ.</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18">
            <a:extLst>
              <a:ext uri="{FF2B5EF4-FFF2-40B4-BE49-F238E27FC236}">
                <a16:creationId xmlns:a16="http://schemas.microsoft.com/office/drawing/2014/main" xmlns="" id="{90CA45EB-6743-C1F8-3B1B-E0B65724D7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61708" y="5018061"/>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xmlns="" id="{D7ACE9B2-2282-710E-0CEA-34634403DF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43260" y="8623420"/>
            <a:ext cx="1192754" cy="10645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xmlns="" id="{157C1F60-35AB-C565-6373-E4B3BD1979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7857" y="8554957"/>
            <a:ext cx="1247994" cy="1113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xmlns="" id="{B5D47841-01E9-AFA3-91C5-47D24AEB980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3861" y="5202049"/>
            <a:ext cx="1223809" cy="10922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691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5" name="Freeform 5"/>
          <p:cNvSpPr/>
          <p:nvPr/>
        </p:nvSpPr>
        <p:spPr>
          <a:xfrm>
            <a:off x="-152400" y="139547"/>
            <a:ext cx="1318344" cy="1295401"/>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8399249">
            <a:off x="17665292" y="86256"/>
            <a:ext cx="417645" cy="891525"/>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84269329-6EAB-2D6C-10D7-2CABFD24B666}"/>
              </a:ext>
            </a:extLst>
          </p:cNvPr>
          <p:cNvGrpSpPr/>
          <p:nvPr/>
        </p:nvGrpSpPr>
        <p:grpSpPr>
          <a:xfrm>
            <a:off x="1467207" y="719872"/>
            <a:ext cx="15659100" cy="2313831"/>
            <a:chOff x="1010333" y="1191805"/>
            <a:chExt cx="15659100" cy="2313831"/>
          </a:xfrm>
        </p:grpSpPr>
        <p:sp>
          <p:nvSpPr>
            <p:cNvPr id="16" name="Rectangle: Rounded Corners 15">
              <a:extLst>
                <a:ext uri="{FF2B5EF4-FFF2-40B4-BE49-F238E27FC236}">
                  <a16:creationId xmlns:a16="http://schemas.microsoft.com/office/drawing/2014/main" xmlns="" id="{3F7FDE87-1681-1FE0-74A3-A00A6FD14249}"/>
                </a:ext>
              </a:extLst>
            </p:cNvPr>
            <p:cNvSpPr/>
            <p:nvPr/>
          </p:nvSpPr>
          <p:spPr>
            <a:xfrm>
              <a:off x="1010333" y="1415679"/>
              <a:ext cx="15087600" cy="2089957"/>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5: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Nói 2 – 3 câu về cảnh vật ở một nơi mà em yêu thích.</a:t>
              </a:r>
            </a:p>
          </p:txBody>
        </p:sp>
        <p:sp>
          <p:nvSpPr>
            <p:cNvPr id="17" name="Freeform 4">
              <a:extLst>
                <a:ext uri="{FF2B5EF4-FFF2-40B4-BE49-F238E27FC236}">
                  <a16:creationId xmlns:a16="http://schemas.microsoft.com/office/drawing/2014/main" xmlns="" id="{8F99E72F-C581-CF80-7F46-C0871F210EF6}"/>
                </a:ext>
              </a:extLst>
            </p:cNvPr>
            <p:cNvSpPr/>
            <p:nvPr/>
          </p:nvSpPr>
          <p:spPr>
            <a:xfrm>
              <a:off x="15526433" y="1191805"/>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 name="Freeform 7">
            <a:extLst>
              <a:ext uri="{FF2B5EF4-FFF2-40B4-BE49-F238E27FC236}">
                <a16:creationId xmlns:a16="http://schemas.microsoft.com/office/drawing/2014/main" xmlns="" id="{CEE416E6-A763-18D6-74D7-967338E1F62A}"/>
              </a:ext>
            </a:extLst>
          </p:cNvPr>
          <p:cNvSpPr/>
          <p:nvPr/>
        </p:nvSpPr>
        <p:spPr>
          <a:xfrm>
            <a:off x="7696200" y="3543299"/>
            <a:ext cx="9719959" cy="6309664"/>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56CED4EA-5672-3109-2403-526DA1FEF403}"/>
              </a:ext>
            </a:extLst>
          </p:cNvPr>
          <p:cNvSpPr txBox="1"/>
          <p:nvPr/>
        </p:nvSpPr>
        <p:spPr>
          <a:xfrm>
            <a:off x="8242468" y="3985176"/>
            <a:ext cx="8627421" cy="5425909"/>
          </a:xfrm>
          <a:prstGeom prst="rect">
            <a:avLst/>
          </a:prstGeom>
        </p:spPr>
        <p:txBody>
          <a:bodyPr wrap="square" lIns="0" tIns="0" rIns="0" bIns="0" rtlCol="0" anchor="t">
            <a:spAutoFit/>
          </a:bodyPr>
          <a:lstStyle/>
          <a:p>
            <a:pPr algn="ctr">
              <a:lnSpc>
                <a:spcPct val="150000"/>
              </a:lnSpc>
            </a:pPr>
            <a:r>
              <a:rPr lang="en-US" sz="4000" b="1">
                <a:solidFill>
                  <a:srgbClr val="FF0000"/>
                </a:solidFill>
                <a:latin typeface="Arial" panose="020B0604020202020204" pitchFamily="34" charset="0"/>
                <a:cs typeface="Arial" panose="020B0604020202020204" pitchFamily="34" charset="0"/>
              </a:rPr>
              <a:t>Hướng dẫn:</a:t>
            </a:r>
          </a:p>
          <a:p>
            <a:pPr marL="571500" indent="-571500" algn="just">
              <a:lnSpc>
                <a:spcPct val="150000"/>
              </a:lnSpc>
              <a:buFont typeface="Courier New" panose="02070309020205020404" pitchFamily="49" charset="0"/>
              <a:buChar char="o"/>
            </a:pPr>
            <a:r>
              <a:rPr lang="en-US" sz="4000">
                <a:latin typeface="Arial" panose="020B0604020202020204" pitchFamily="34" charset="0"/>
                <a:cs typeface="Arial" panose="020B0604020202020204" pitchFamily="34" charset="0"/>
              </a:rPr>
              <a:t>Mỗi em chọn một cảnh vật yêu thích ở quê hương.</a:t>
            </a:r>
          </a:p>
          <a:p>
            <a:pPr marL="571500" indent="-571500" algn="just">
              <a:lnSpc>
                <a:spcPct val="150000"/>
              </a:lnSpc>
              <a:buFont typeface="Courier New" panose="02070309020205020404" pitchFamily="49" charset="0"/>
              <a:buChar char="o"/>
            </a:pPr>
            <a:r>
              <a:rPr lang="en-US" sz="4000">
                <a:latin typeface="Arial" panose="020B0604020202020204" pitchFamily="34" charset="0"/>
                <a:cs typeface="Arial" panose="020B0604020202020204" pitchFamily="34" charset="0"/>
              </a:rPr>
              <a:t>Sau đó, lần từng thành viên nói 2 – 3 câu về cảnh vật đó và các bạn còn lại trong nhóm nhận xét, góp ý.</a:t>
            </a:r>
            <a:endParaRPr lang="vi-VN" sz="400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6AD23FA7-E44D-4663-DB05-DD6818A92E58}"/>
              </a:ext>
            </a:extLst>
          </p:cNvPr>
          <p:cNvGrpSpPr/>
          <p:nvPr/>
        </p:nvGrpSpPr>
        <p:grpSpPr>
          <a:xfrm>
            <a:off x="871841" y="3543300"/>
            <a:ext cx="6324600" cy="6309663"/>
            <a:chOff x="602583" y="3399749"/>
            <a:chExt cx="6324600" cy="6309663"/>
          </a:xfrm>
        </p:grpSpPr>
        <p:grpSp>
          <p:nvGrpSpPr>
            <p:cNvPr id="18" name="Group 17">
              <a:extLst>
                <a:ext uri="{FF2B5EF4-FFF2-40B4-BE49-F238E27FC236}">
                  <a16:creationId xmlns:a16="http://schemas.microsoft.com/office/drawing/2014/main" xmlns="" id="{30C54765-FFDE-2327-2266-E12A2DDE0512}"/>
                </a:ext>
              </a:extLst>
            </p:cNvPr>
            <p:cNvGrpSpPr/>
            <p:nvPr/>
          </p:nvGrpSpPr>
          <p:grpSpPr>
            <a:xfrm>
              <a:off x="602583" y="3399749"/>
              <a:ext cx="6324600" cy="6309663"/>
              <a:chOff x="849062" y="2910539"/>
              <a:chExt cx="6324600" cy="6309663"/>
            </a:xfrm>
          </p:grpSpPr>
          <p:sp>
            <p:nvSpPr>
              <p:cNvPr id="20" name="Freeform 7">
                <a:extLst>
                  <a:ext uri="{FF2B5EF4-FFF2-40B4-BE49-F238E27FC236}">
                    <a16:creationId xmlns:a16="http://schemas.microsoft.com/office/drawing/2014/main" xmlns="" id="{698529CC-20C5-FB4F-A746-2903E8894D1B}"/>
                  </a:ext>
                </a:extLst>
              </p:cNvPr>
              <p:cNvSpPr/>
              <p:nvPr/>
            </p:nvSpPr>
            <p:spPr>
              <a:xfrm>
                <a:off x="849062" y="2910539"/>
                <a:ext cx="6324600" cy="630966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C8C864EE-1194-735B-7EB8-15756636E60C}"/>
                  </a:ext>
                </a:extLst>
              </p:cNvPr>
              <p:cNvGrpSpPr/>
              <p:nvPr/>
            </p:nvGrpSpPr>
            <p:grpSpPr>
              <a:xfrm>
                <a:off x="1097992" y="3422658"/>
                <a:ext cx="5826740" cy="1545281"/>
                <a:chOff x="1411853" y="3619736"/>
                <a:chExt cx="5826740" cy="1545281"/>
              </a:xfrm>
            </p:grpSpPr>
            <p:sp>
              <p:nvSpPr>
                <p:cNvPr id="22" name="Freeform 10">
                  <a:extLst>
                    <a:ext uri="{FF2B5EF4-FFF2-40B4-BE49-F238E27FC236}">
                      <a16:creationId xmlns:a16="http://schemas.microsoft.com/office/drawing/2014/main" xmlns="" id="{333850B5-09C9-20E3-810A-0E6C6D2AFE72}"/>
                    </a:ext>
                  </a:extLst>
                </p:cNvPr>
                <p:cNvSpPr/>
                <p:nvPr/>
              </p:nvSpPr>
              <p:spPr>
                <a:xfrm>
                  <a:off x="1411853" y="3619736"/>
                  <a:ext cx="5826740" cy="1545281"/>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08A987BE-DE80-F87D-B4E5-915D3FD14E6D}"/>
                    </a:ext>
                  </a:extLst>
                </p:cNvPr>
                <p:cNvSpPr txBox="1"/>
                <p:nvPr/>
              </p:nvSpPr>
              <p:spPr>
                <a:xfrm>
                  <a:off x="1411853" y="4023044"/>
                  <a:ext cx="582674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cs typeface="Arial" panose="020B0604020202020204" pitchFamily="34" charset="0"/>
                    </a:rPr>
                    <a:t>LÀM VIỆC NHÓM</a:t>
                  </a:r>
                  <a:endParaRPr lang="en-US" sz="42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19" name="Picture 18" descr="A group of children in clothing&#10;&#10;Description automatically generated with low confidence">
              <a:extLst>
                <a:ext uri="{FF2B5EF4-FFF2-40B4-BE49-F238E27FC236}">
                  <a16:creationId xmlns:a16="http://schemas.microsoft.com/office/drawing/2014/main" xmlns="" id="{C7B42046-C761-FF77-BFC9-6EE6D7ADE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0199" y="5642457"/>
              <a:ext cx="3497909" cy="3881647"/>
            </a:xfrm>
            <a:prstGeom prst="rect">
              <a:avLst/>
            </a:prstGeom>
          </p:spPr>
        </p:pic>
      </p:grpSp>
    </p:spTree>
    <p:extLst>
      <p:ext uri="{BB962C8B-B14F-4D97-AF65-F5344CB8AC3E}">
        <p14:creationId xmlns:p14="http://schemas.microsoft.com/office/powerpoint/2010/main" val="35785670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wipe(left)">
                                      <p:cBhvr>
                                        <p:cTn id="21" dur="500"/>
                                        <p:tgtEl>
                                          <p:spTgt spid="13">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wipe(left)">
                                      <p:cBhvr>
                                        <p:cTn id="2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9B1024F8-72D6-0169-355E-94428291BD3E}"/>
              </a:ext>
            </a:extLst>
          </p:cNvPr>
          <p:cNvGrpSpPr/>
          <p:nvPr/>
        </p:nvGrpSpPr>
        <p:grpSpPr>
          <a:xfrm>
            <a:off x="1028699" y="1360953"/>
            <a:ext cx="16230600" cy="7905908"/>
            <a:chOff x="0" y="0"/>
            <a:chExt cx="12452338" cy="6065520"/>
          </a:xfrm>
        </p:grpSpPr>
        <p:sp>
          <p:nvSpPr>
            <p:cNvPr id="13" name="Freeform 3">
              <a:extLst>
                <a:ext uri="{FF2B5EF4-FFF2-40B4-BE49-F238E27FC236}">
                  <a16:creationId xmlns:a16="http://schemas.microsoft.com/office/drawing/2014/main" xmlns="" id="{D014F7AA-89A1-3789-D474-7B0397A43701}"/>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EDFF5">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Freeform 130">
            <a:extLst>
              <a:ext uri="{FF2B5EF4-FFF2-40B4-BE49-F238E27FC236}">
                <a16:creationId xmlns:a16="http://schemas.microsoft.com/office/drawing/2014/main" xmlns="" id="{193AA398-9633-E7E0-50F5-EF8EB11E42D2}"/>
              </a:ext>
            </a:extLst>
          </p:cNvPr>
          <p:cNvSpPr/>
          <p:nvPr/>
        </p:nvSpPr>
        <p:spPr>
          <a:xfrm rot="-557850">
            <a:off x="1077104" y="248912"/>
            <a:ext cx="1444141" cy="1536320"/>
          </a:xfrm>
          <a:custGeom>
            <a:avLst/>
            <a:gdLst/>
            <a:ahLst/>
            <a:cxnLst/>
            <a:rect l="l" t="t" r="r" b="b"/>
            <a:pathLst>
              <a:path w="1444141" h="1536320">
                <a:moveTo>
                  <a:pt x="0" y="0"/>
                </a:moveTo>
                <a:lnTo>
                  <a:pt x="1444141" y="0"/>
                </a:lnTo>
                <a:lnTo>
                  <a:pt x="1444141" y="1536321"/>
                </a:lnTo>
                <a:lnTo>
                  <a:pt x="0" y="15363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2">
            <a:extLst>
              <a:ext uri="{FF2B5EF4-FFF2-40B4-BE49-F238E27FC236}">
                <a16:creationId xmlns:a16="http://schemas.microsoft.com/office/drawing/2014/main" xmlns="" id="{293727C9-EE53-708F-4F0F-16C166EAFABF}"/>
              </a:ext>
            </a:extLst>
          </p:cNvPr>
          <p:cNvSpPr txBox="1"/>
          <p:nvPr/>
        </p:nvSpPr>
        <p:spPr>
          <a:xfrm>
            <a:off x="2439800" y="3670789"/>
            <a:ext cx="13408396"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rPr>
              <a:t>HOẠT ĐỘNG </a:t>
            </a:r>
            <a:r>
              <a:rPr kumimoji="0" lang="en-US"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rPr>
              <a:t>3</a:t>
            </a:r>
            <a:r>
              <a:rPr kumimoji="0" lang="vi-VN"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rPr>
              <a:t>: </a:t>
            </a:r>
            <a:endParaRPr kumimoji="0" lang="en-US"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lang="en-US" sz="6800" b="1">
                <a:solidFill>
                  <a:srgbClr val="8064A2">
                    <a:lumMod val="50000"/>
                  </a:srgbClr>
                </a:solidFill>
                <a:latin typeface="Arial" panose="020B0604020202020204" pitchFamily="34" charset="0"/>
                <a:cs typeface="Arial" panose="020B0604020202020204" pitchFamily="34" charset="0"/>
              </a:rPr>
              <a:t>LUYỆN ĐỌC LẠI</a:t>
            </a:r>
            <a:endParaRPr kumimoji="0" lang="vi-VN" sz="6800" b="1" i="0" u="none" strike="noStrike" kern="1200" cap="none" spc="0" normalizeH="0" baseline="0" noProof="0">
              <a:ln>
                <a:noFill/>
              </a:ln>
              <a:solidFill>
                <a:srgbClr val="8064A2">
                  <a:lumMod val="50000"/>
                </a:srgbClr>
              </a:solidFill>
              <a:effectLst/>
              <a:uLnTx/>
              <a:uFillTx/>
              <a:latin typeface="Arial" panose="020B0604020202020204" pitchFamily="34" charset="0"/>
              <a:ea typeface="+mn-ea"/>
              <a:cs typeface="Arial" panose="020B0604020202020204" pitchFamily="34" charset="0"/>
            </a:endParaRPr>
          </a:p>
        </p:txBody>
      </p:sp>
      <p:sp>
        <p:nvSpPr>
          <p:cNvPr id="16" name="Freeform 35">
            <a:extLst>
              <a:ext uri="{FF2B5EF4-FFF2-40B4-BE49-F238E27FC236}">
                <a16:creationId xmlns:a16="http://schemas.microsoft.com/office/drawing/2014/main" xmlns="" id="{2ABDDD8C-0BC1-8CCA-18C2-7514A51A5EA2}"/>
              </a:ext>
            </a:extLst>
          </p:cNvPr>
          <p:cNvSpPr/>
          <p:nvPr/>
        </p:nvSpPr>
        <p:spPr>
          <a:xfrm>
            <a:off x="14358297" y="9000166"/>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15298422" y="551403"/>
            <a:ext cx="2027089" cy="2087826"/>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rot="-8399249">
            <a:off x="262835" y="7252124"/>
            <a:ext cx="2148503" cy="3496084"/>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60871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xmlns="" id="{BC2B1795-0AB8-2672-4180-0247165241BE}"/>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xmlns="" id="{C1912223-A649-C3ED-4044-F71A013F6303}"/>
              </a:ext>
            </a:extLst>
          </p:cNvPr>
          <p:cNvGrpSpPr/>
          <p:nvPr/>
        </p:nvGrpSpPr>
        <p:grpSpPr>
          <a:xfrm>
            <a:off x="1184947" y="2880365"/>
            <a:ext cx="7687407" cy="5337854"/>
            <a:chOff x="1120467" y="2871884"/>
            <a:chExt cx="7687407" cy="5337854"/>
          </a:xfrm>
        </p:grpSpPr>
        <p:grpSp>
          <p:nvGrpSpPr>
            <p:cNvPr id="23" name="Group 7">
              <a:extLst>
                <a:ext uri="{FF2B5EF4-FFF2-40B4-BE49-F238E27FC236}">
                  <a16:creationId xmlns:a16="http://schemas.microsoft.com/office/drawing/2014/main" xmlns="" id="{D9A6FCE8-3222-049A-0FDA-0F47989806A6}"/>
                </a:ext>
              </a:extLst>
            </p:cNvPr>
            <p:cNvGrpSpPr/>
            <p:nvPr/>
          </p:nvGrpSpPr>
          <p:grpSpPr>
            <a:xfrm>
              <a:off x="1120467" y="2871884"/>
              <a:ext cx="7687407" cy="5337854"/>
              <a:chOff x="-1375354" y="-203175"/>
              <a:chExt cx="10249874" cy="7117141"/>
            </a:xfrm>
          </p:grpSpPr>
          <p:grpSp>
            <p:nvGrpSpPr>
              <p:cNvPr id="25" name="Group 8">
                <a:extLst>
                  <a:ext uri="{FF2B5EF4-FFF2-40B4-BE49-F238E27FC236}">
                    <a16:creationId xmlns:a16="http://schemas.microsoft.com/office/drawing/2014/main" xmlns="" id="{C2ADB0C1-05AF-5883-48BC-F07B3A663396}"/>
                  </a:ext>
                </a:extLst>
              </p:cNvPr>
              <p:cNvGrpSpPr/>
              <p:nvPr/>
            </p:nvGrpSpPr>
            <p:grpSpPr>
              <a:xfrm>
                <a:off x="-1375354" y="478181"/>
                <a:ext cx="10249874" cy="6435785"/>
                <a:chOff x="-271675" y="-88333"/>
                <a:chExt cx="2024667" cy="1271266"/>
              </a:xfrm>
            </p:grpSpPr>
            <p:sp>
              <p:nvSpPr>
                <p:cNvPr id="29" name="Freeform 9">
                  <a:extLst>
                    <a:ext uri="{FF2B5EF4-FFF2-40B4-BE49-F238E27FC236}">
                      <a16:creationId xmlns:a16="http://schemas.microsoft.com/office/drawing/2014/main" xmlns="" id="{01AEB4F2-A7A7-5E3D-C064-7682E18A30A0}"/>
                    </a:ext>
                  </a:extLst>
                </p:cNvPr>
                <p:cNvSpPr/>
                <p:nvPr/>
              </p:nvSpPr>
              <p:spPr>
                <a:xfrm>
                  <a:off x="-271675" y="-88333"/>
                  <a:ext cx="2024667"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30" name="TextBox 10">
                  <a:extLst>
                    <a:ext uri="{FF2B5EF4-FFF2-40B4-BE49-F238E27FC236}">
                      <a16:creationId xmlns:a16="http://schemas.microsoft.com/office/drawing/2014/main" xmlns="" id="{205E2980-F182-96C6-7EC7-B325CF80866F}"/>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26" name="Group 11">
                <a:extLst>
                  <a:ext uri="{FF2B5EF4-FFF2-40B4-BE49-F238E27FC236}">
                    <a16:creationId xmlns:a16="http://schemas.microsoft.com/office/drawing/2014/main" xmlns="" id="{F370C81C-2DE7-0833-59F4-5C5370782AC8}"/>
                  </a:ext>
                </a:extLst>
              </p:cNvPr>
              <p:cNvGrpSpPr/>
              <p:nvPr/>
            </p:nvGrpSpPr>
            <p:grpSpPr>
              <a:xfrm>
                <a:off x="1692181" y="-203175"/>
                <a:ext cx="4437652" cy="4317983"/>
                <a:chOff x="-63773" y="-40133"/>
                <a:chExt cx="876573" cy="852933"/>
              </a:xfrm>
            </p:grpSpPr>
            <p:sp>
              <p:nvSpPr>
                <p:cNvPr id="27" name="Freeform 12">
                  <a:extLst>
                    <a:ext uri="{FF2B5EF4-FFF2-40B4-BE49-F238E27FC236}">
                      <a16:creationId xmlns:a16="http://schemas.microsoft.com/office/drawing/2014/main" xmlns="" id="{7247D7D0-97A0-39E5-1BBC-264CC7F4125A}"/>
                    </a:ext>
                  </a:extLst>
                </p:cNvPr>
                <p:cNvSpPr/>
                <p:nvPr/>
              </p:nvSpPr>
              <p:spPr>
                <a:xfrm>
                  <a:off x="-63773" y="-4013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28" name="TextBox 13">
                  <a:extLst>
                    <a:ext uri="{FF2B5EF4-FFF2-40B4-BE49-F238E27FC236}">
                      <a16:creationId xmlns:a16="http://schemas.microsoft.com/office/drawing/2014/main" xmlns="" id="{069E01FD-34B6-92DF-6850-E3102441F45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24" name="TextBox 23">
              <a:extLst>
                <a:ext uri="{FF2B5EF4-FFF2-40B4-BE49-F238E27FC236}">
                  <a16:creationId xmlns:a16="http://schemas.microsoft.com/office/drawing/2014/main" xmlns="" id="{6EF56DA3-77E5-EB41-3F49-0A69E7363E34}"/>
                </a:ext>
              </a:extLst>
            </p:cNvPr>
            <p:cNvSpPr txBox="1"/>
            <p:nvPr/>
          </p:nvSpPr>
          <p:spPr>
            <a:xfrm>
              <a:off x="1391564" y="4021938"/>
              <a:ext cx="7190788"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diện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2 – 5</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các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các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xmlns="" id="{B200F98F-6925-D600-3659-E88BDEB4D72A}"/>
              </a:ext>
            </a:extLst>
          </p:cNvPr>
          <p:cNvGrpSpPr/>
          <p:nvPr/>
        </p:nvGrpSpPr>
        <p:grpSpPr>
          <a:xfrm>
            <a:off x="3564617" y="1037529"/>
            <a:ext cx="11454830" cy="1433677"/>
            <a:chOff x="2732279" y="1081457"/>
            <a:chExt cx="11454830" cy="1433677"/>
          </a:xfrm>
        </p:grpSpPr>
        <p:pic>
          <p:nvPicPr>
            <p:cNvPr id="32" name="Picture 9">
              <a:extLst>
                <a:ext uri="{FF2B5EF4-FFF2-40B4-BE49-F238E27FC236}">
                  <a16:creationId xmlns:a16="http://schemas.microsoft.com/office/drawing/2014/main" xmlns="" id="{8DA70034-ACAB-4BD5-946D-6182F9A59D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09749" y="1081457"/>
              <a:ext cx="10445463" cy="1433677"/>
            </a:xfrm>
            <a:prstGeom prst="rect">
              <a:avLst/>
            </a:prstGeom>
          </p:spPr>
        </p:pic>
        <p:sp>
          <p:nvSpPr>
            <p:cNvPr id="33" name="TextBox 32">
              <a:extLst>
                <a:ext uri="{FF2B5EF4-FFF2-40B4-BE49-F238E27FC236}">
                  <a16:creationId xmlns:a16="http://schemas.microsoft.com/office/drawing/2014/main" xmlns="" id="{91580684-01A4-026A-B7DF-2F2A3ECA1727}"/>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đọc diễn cảm bài đọc</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283E74CC-58FF-690F-7435-7420733B9CFB}"/>
              </a:ext>
            </a:extLst>
          </p:cNvPr>
          <p:cNvGrpSpPr/>
          <p:nvPr/>
        </p:nvGrpSpPr>
        <p:grpSpPr>
          <a:xfrm>
            <a:off x="9474747" y="2880365"/>
            <a:ext cx="7687407" cy="5337853"/>
            <a:chOff x="1416475" y="2884900"/>
            <a:chExt cx="7687407" cy="5337853"/>
          </a:xfrm>
        </p:grpSpPr>
        <p:grpSp>
          <p:nvGrpSpPr>
            <p:cNvPr id="35" name="Group 7">
              <a:extLst>
                <a:ext uri="{FF2B5EF4-FFF2-40B4-BE49-F238E27FC236}">
                  <a16:creationId xmlns:a16="http://schemas.microsoft.com/office/drawing/2014/main" xmlns="" id="{9FCA058D-0CF5-9444-E26C-198DCA3B37BA}"/>
                </a:ext>
              </a:extLst>
            </p:cNvPr>
            <p:cNvGrpSpPr/>
            <p:nvPr/>
          </p:nvGrpSpPr>
          <p:grpSpPr>
            <a:xfrm>
              <a:off x="1416475" y="2884900"/>
              <a:ext cx="7687407" cy="5337853"/>
              <a:chOff x="-980677" y="-185821"/>
              <a:chExt cx="10249874" cy="7117141"/>
            </a:xfrm>
          </p:grpSpPr>
          <p:grpSp>
            <p:nvGrpSpPr>
              <p:cNvPr id="37" name="Group 8">
                <a:extLst>
                  <a:ext uri="{FF2B5EF4-FFF2-40B4-BE49-F238E27FC236}">
                    <a16:creationId xmlns:a16="http://schemas.microsoft.com/office/drawing/2014/main" xmlns="" id="{50C29352-0FEA-9EA1-A803-B7C065B8EDF6}"/>
                  </a:ext>
                </a:extLst>
              </p:cNvPr>
              <p:cNvGrpSpPr/>
              <p:nvPr/>
            </p:nvGrpSpPr>
            <p:grpSpPr>
              <a:xfrm>
                <a:off x="-980677" y="478181"/>
                <a:ext cx="10249874" cy="6453139"/>
                <a:chOff x="-193714" y="-88333"/>
                <a:chExt cx="2024667" cy="1274694"/>
              </a:xfrm>
            </p:grpSpPr>
            <p:sp>
              <p:nvSpPr>
                <p:cNvPr id="41" name="Freeform 9">
                  <a:extLst>
                    <a:ext uri="{FF2B5EF4-FFF2-40B4-BE49-F238E27FC236}">
                      <a16:creationId xmlns:a16="http://schemas.microsoft.com/office/drawing/2014/main" xmlns="" id="{07013F4C-BC7C-7FB1-4048-F5AF8A6AB467}"/>
                    </a:ext>
                  </a:extLst>
                </p:cNvPr>
                <p:cNvSpPr/>
                <p:nvPr/>
              </p:nvSpPr>
              <p:spPr>
                <a:xfrm>
                  <a:off x="-193714" y="-88333"/>
                  <a:ext cx="2024667" cy="12746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42" name="TextBox 10">
                  <a:extLst>
                    <a:ext uri="{FF2B5EF4-FFF2-40B4-BE49-F238E27FC236}">
                      <a16:creationId xmlns:a16="http://schemas.microsoft.com/office/drawing/2014/main" xmlns="" id="{18FD1AFA-044A-E12C-5DB9-747B98CA912B}"/>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38" name="Group 11">
                <a:extLst>
                  <a:ext uri="{FF2B5EF4-FFF2-40B4-BE49-F238E27FC236}">
                    <a16:creationId xmlns:a16="http://schemas.microsoft.com/office/drawing/2014/main" xmlns="" id="{B89B0416-0BBA-5047-B19E-D89B110A6795}"/>
                  </a:ext>
                </a:extLst>
              </p:cNvPr>
              <p:cNvGrpSpPr/>
              <p:nvPr/>
            </p:nvGrpSpPr>
            <p:grpSpPr>
              <a:xfrm>
                <a:off x="2015032" y="-185821"/>
                <a:ext cx="4437070" cy="4300629"/>
                <a:chOff x="0" y="-36705"/>
                <a:chExt cx="876458" cy="849505"/>
              </a:xfrm>
            </p:grpSpPr>
            <p:sp>
              <p:nvSpPr>
                <p:cNvPr id="39" name="Freeform 12">
                  <a:extLst>
                    <a:ext uri="{FF2B5EF4-FFF2-40B4-BE49-F238E27FC236}">
                      <a16:creationId xmlns:a16="http://schemas.microsoft.com/office/drawing/2014/main" xmlns="" id="{EF56DB20-3CCC-9469-9601-DAEFDD6800C3}"/>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40" name="TextBox 13">
                  <a:extLst>
                    <a:ext uri="{FF2B5EF4-FFF2-40B4-BE49-F238E27FC236}">
                      <a16:creationId xmlns:a16="http://schemas.microsoft.com/office/drawing/2014/main" xmlns="" id="{40C7686B-8B19-56F0-03D7-3C0642F66FD9}"/>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36" name="TextBox 35">
              <a:extLst>
                <a:ext uri="{FF2B5EF4-FFF2-40B4-BE49-F238E27FC236}">
                  <a16:creationId xmlns:a16="http://schemas.microsoft.com/office/drawing/2014/main" xmlns="" id="{2B0D176B-0725-41F7-434B-6E0C72D93947}"/>
                </a:ext>
              </a:extLst>
            </p:cNvPr>
            <p:cNvSpPr txBox="1"/>
            <p:nvPr/>
          </p:nvSpPr>
          <p:spPr>
            <a:xfrm>
              <a:off x="1958262" y="4429625"/>
              <a:ext cx="6603831" cy="274825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theo cặp hoặc nhóm (3 – 4 HS)</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em hãy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tự đọc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toàn</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bài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a:t>
              </a:r>
              <a:endParaRPr lang="en-US" sz="4000" dirty="0">
                <a:latin typeface="Arial" panose="020B0604020202020204" pitchFamily="34" charset="0"/>
                <a:cs typeface="Arial" panose="020B0604020202020204" pitchFamily="34" charset="0"/>
              </a:endParaRPr>
            </a:p>
          </p:txBody>
        </p:sp>
      </p:grpSp>
      <p:pic>
        <p:nvPicPr>
          <p:cNvPr id="43" name="Picture 11">
            <a:extLst>
              <a:ext uri="{FF2B5EF4-FFF2-40B4-BE49-F238E27FC236}">
                <a16:creationId xmlns:a16="http://schemas.microsoft.com/office/drawing/2014/main" xmlns="" id="{9DE6F04D-444F-E830-08AF-D091CA1B33C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46590" y="7548062"/>
            <a:ext cx="3191003" cy="2836004"/>
          </a:xfrm>
          <a:prstGeom prst="rect">
            <a:avLst/>
          </a:prstGeom>
        </p:spPr>
      </p:pic>
      <p:sp>
        <p:nvSpPr>
          <p:cNvPr id="4" name="Freeform 4"/>
          <p:cNvSpPr/>
          <p:nvPr/>
        </p:nvSpPr>
        <p:spPr>
          <a:xfrm rot="-535334" flipH="1">
            <a:off x="15952672" y="460849"/>
            <a:ext cx="1938212" cy="1741782"/>
          </a:xfrm>
          <a:custGeom>
            <a:avLst/>
            <a:gdLst/>
            <a:ahLst/>
            <a:cxnLst/>
            <a:rect l="l" t="t" r="r" b="b"/>
            <a:pathLst>
              <a:path w="6061733" h="6092194">
                <a:moveTo>
                  <a:pt x="6061733" y="0"/>
                </a:moveTo>
                <a:lnTo>
                  <a:pt x="0" y="0"/>
                </a:lnTo>
                <a:lnTo>
                  <a:pt x="0" y="6092194"/>
                </a:lnTo>
                <a:lnTo>
                  <a:pt x="6061733" y="6092194"/>
                </a:lnTo>
                <a:lnTo>
                  <a:pt x="6061733"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19901" y="929667"/>
            <a:ext cx="1371601" cy="1722066"/>
          </a:xfrm>
          <a:custGeom>
            <a:avLst/>
            <a:gdLst/>
            <a:ahLst/>
            <a:cxnLst/>
            <a:rect l="l" t="t" r="r" b="b"/>
            <a:pathLst>
              <a:path w="2112031" h="2405005">
                <a:moveTo>
                  <a:pt x="0" y="0"/>
                </a:moveTo>
                <a:lnTo>
                  <a:pt x="2112031" y="0"/>
                </a:lnTo>
                <a:lnTo>
                  <a:pt x="2112031" y="2405004"/>
                </a:lnTo>
                <a:lnTo>
                  <a:pt x="0" y="24050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14" name="Freeform 11">
            <a:extLst>
              <a:ext uri="{FF2B5EF4-FFF2-40B4-BE49-F238E27FC236}">
                <a16:creationId xmlns:a16="http://schemas.microsoft.com/office/drawing/2014/main" xmlns="" id="{F244B159-F7E6-A103-1CA0-B993C0D67B94}"/>
              </a:ext>
            </a:extLst>
          </p:cNvPr>
          <p:cNvSpPr/>
          <p:nvPr/>
        </p:nvSpPr>
        <p:spPr>
          <a:xfrm>
            <a:off x="17215572" y="0"/>
            <a:ext cx="923850" cy="1539751"/>
          </a:xfrm>
          <a:custGeom>
            <a:avLst/>
            <a:gdLst/>
            <a:ahLst/>
            <a:cxnLst/>
            <a:rect l="l" t="t" r="r" b="b"/>
            <a:pathLst>
              <a:path w="923850" h="1539751">
                <a:moveTo>
                  <a:pt x="0" y="0"/>
                </a:moveTo>
                <a:lnTo>
                  <a:pt x="923850" y="0"/>
                </a:lnTo>
                <a:lnTo>
                  <a:pt x="923850" y="1539750"/>
                </a:lnTo>
                <a:lnTo>
                  <a:pt x="0" y="15397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4">
            <a:extLst>
              <a:ext uri="{FF2B5EF4-FFF2-40B4-BE49-F238E27FC236}">
                <a16:creationId xmlns:a16="http://schemas.microsoft.com/office/drawing/2014/main" xmlns="" id="{111A1156-2BB8-A3A5-E82C-261699C5831E}"/>
              </a:ext>
            </a:extLst>
          </p:cNvPr>
          <p:cNvSpPr/>
          <p:nvPr/>
        </p:nvSpPr>
        <p:spPr>
          <a:xfrm>
            <a:off x="990600" y="1400591"/>
            <a:ext cx="11049000"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FF5D5"/>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0AF09488-CD5A-8FD9-3F9C-5D25F6CADF40}"/>
              </a:ext>
            </a:extLst>
          </p:cNvPr>
          <p:cNvSpPr txBox="1"/>
          <p:nvPr/>
        </p:nvSpPr>
        <p:spPr>
          <a:xfrm>
            <a:off x="1897487" y="2067865"/>
            <a:ext cx="9024943" cy="6056851"/>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Đọc lại bài </a:t>
            </a:r>
            <a:r>
              <a:rPr lang="vi-VN" sz="4000" b="1" i="1">
                <a:latin typeface="Arial" panose="020B0604020202020204" pitchFamily="34" charset="0"/>
                <a:ea typeface="Calibri" panose="020F0502020204030204" pitchFamily="34" charset="0"/>
                <a:cs typeface="Arial" panose="020B0604020202020204" pitchFamily="34" charset="0"/>
              </a:rPr>
              <a:t>Những cánh buồm</a:t>
            </a:r>
            <a:r>
              <a:rPr lang="vi-VN" sz="4000">
                <a:latin typeface="Arial" panose="020B0604020202020204" pitchFamily="34" charset="0"/>
                <a:ea typeface="Calibri" panose="020F0502020204030204" pitchFamily="34" charset="0"/>
                <a:cs typeface="Arial" panose="020B0604020202020204" pitchFamily="34" charset="0"/>
              </a:rPr>
              <a:t>, hiểu ý nghĩa bài đọc.</a:t>
            </a:r>
          </a:p>
          <a:p>
            <a:pPr marL="571500" marR="0" indent="-571500" algn="just">
              <a:lnSpc>
                <a:spcPct val="20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Chia sẻ với người thân về bài đọc.</a:t>
            </a:r>
          </a:p>
          <a:p>
            <a:pPr marL="571500" marR="0" indent="-571500" algn="just">
              <a:lnSpc>
                <a:spcPct val="20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Đọc trước </a:t>
            </a:r>
            <a:r>
              <a:rPr lang="vi-VN" sz="4000" b="1" i="1">
                <a:latin typeface="Arial" panose="020B0604020202020204" pitchFamily="34" charset="0"/>
                <a:ea typeface="Calibri" panose="020F0502020204030204" pitchFamily="34" charset="0"/>
                <a:cs typeface="Arial" panose="020B0604020202020204" pitchFamily="34" charset="0"/>
              </a:rPr>
              <a:t>Tiết học sau: Luyện từ và câu </a:t>
            </a:r>
            <a:r>
              <a:rPr lang="en-US" sz="4000" i="1">
                <a:latin typeface="Arial" panose="020B0604020202020204" pitchFamily="34" charset="0"/>
                <a:ea typeface="Calibri" panose="020F0502020204030204" pitchFamily="34" charset="0"/>
                <a:cs typeface="Arial" panose="020B0604020202020204" pitchFamily="34" charset="0"/>
              </a:rPr>
              <a:t>(SGK – tr.94).</a:t>
            </a:r>
            <a:endParaRPr lang="vi-VN" sz="4000" i="1">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xmlns="" id="{0534EA40-C56F-7BA8-E64C-A3FA61E464EE}"/>
              </a:ext>
            </a:extLst>
          </p:cNvPr>
          <p:cNvGrpSpPr/>
          <p:nvPr/>
        </p:nvGrpSpPr>
        <p:grpSpPr>
          <a:xfrm>
            <a:off x="11450101" y="2101874"/>
            <a:ext cx="6348073" cy="5988836"/>
            <a:chOff x="11246548" y="2101875"/>
            <a:chExt cx="6348073" cy="5988836"/>
          </a:xfrm>
        </p:grpSpPr>
        <p:sp>
          <p:nvSpPr>
            <p:cNvPr id="18" name="Oval 17">
              <a:extLst>
                <a:ext uri="{FF2B5EF4-FFF2-40B4-BE49-F238E27FC236}">
                  <a16:creationId xmlns:a16="http://schemas.microsoft.com/office/drawing/2014/main" xmlns="" id="{E8D58234-D371-7BEC-44E0-621F2778CBE8}"/>
                </a:ext>
              </a:extLst>
            </p:cNvPr>
            <p:cNvSpPr/>
            <p:nvPr/>
          </p:nvSpPr>
          <p:spPr>
            <a:xfrm>
              <a:off x="11246548" y="2101875"/>
              <a:ext cx="6348073"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3B13F5C7-C02E-96B6-55FA-0E4EF54128BE}"/>
                </a:ext>
              </a:extLst>
            </p:cNvPr>
            <p:cNvSpPr txBox="1"/>
            <p:nvPr/>
          </p:nvSpPr>
          <p:spPr>
            <a:xfrm>
              <a:off x="11372584" y="3797875"/>
              <a:ext cx="6095999" cy="2691250"/>
            </a:xfrm>
            <a:prstGeom prst="rect">
              <a:avLst/>
            </a:prstGeom>
            <a:noFill/>
          </p:spPr>
          <p:txBody>
            <a:bodyPr wrap="square" rtlCol="0">
              <a:spAutoFit/>
            </a:bodyPr>
            <a:lstStyle/>
            <a:p>
              <a:pPr algn="ctr">
                <a:lnSpc>
                  <a:spcPct val="150000"/>
                </a:lnSpc>
              </a:pPr>
              <a:r>
                <a:rPr lang="en-US" sz="6000" b="1">
                  <a:solidFill>
                    <a:schemeClr val="accent4">
                      <a:lumMod val="75000"/>
                    </a:schemeClr>
                  </a:solidFill>
                  <a:latin typeface="Arial" panose="020B0604020202020204" pitchFamily="34" charset="0"/>
                  <a:cs typeface="Arial" panose="020B0604020202020204" pitchFamily="34" charset="0"/>
                </a:rPr>
                <a:t>HƯỚNG DẪN VỀ NHÀ</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pic>
          <p:nvPicPr>
            <p:cNvPr id="20" name="Picture 11">
              <a:extLst>
                <a:ext uri="{FF2B5EF4-FFF2-40B4-BE49-F238E27FC236}">
                  <a16:creationId xmlns:a16="http://schemas.microsoft.com/office/drawing/2014/main" xmlns="" id="{DE027E83-2686-CEC5-4879-17A9A24654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05052" y="2166299"/>
              <a:ext cx="4508695" cy="1073889"/>
            </a:xfrm>
            <a:prstGeom prst="rect">
              <a:avLst/>
            </a:prstGeom>
          </p:spPr>
        </p:pic>
      </p:grpSp>
      <p:pic>
        <p:nvPicPr>
          <p:cNvPr id="21" name="Picture 7">
            <a:extLst>
              <a:ext uri="{FF2B5EF4-FFF2-40B4-BE49-F238E27FC236}">
                <a16:creationId xmlns:a16="http://schemas.microsoft.com/office/drawing/2014/main" xmlns="" id="{B1F0DA6F-065C-ED33-2BA4-ADEF3A78BD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246549" y="6737138"/>
            <a:ext cx="6773137" cy="3549862"/>
          </a:xfrm>
          <a:prstGeom prst="rect">
            <a:avLst/>
          </a:prstGeom>
        </p:spPr>
      </p:pic>
      <p:sp>
        <p:nvSpPr>
          <p:cNvPr id="6" name="Freeform 6"/>
          <p:cNvSpPr/>
          <p:nvPr/>
        </p:nvSpPr>
        <p:spPr>
          <a:xfrm rot="-5831114" flipV="1">
            <a:off x="174562" y="7587917"/>
            <a:ext cx="1172391" cy="3075427"/>
          </a:xfrm>
          <a:custGeom>
            <a:avLst/>
            <a:gdLst/>
            <a:ahLst/>
            <a:cxnLst/>
            <a:rect l="l" t="t" r="r" b="b"/>
            <a:pathLst>
              <a:path w="1172391" h="3075427">
                <a:moveTo>
                  <a:pt x="0" y="3075426"/>
                </a:moveTo>
                <a:lnTo>
                  <a:pt x="1172391" y="3075426"/>
                </a:lnTo>
                <a:lnTo>
                  <a:pt x="1172391" y="0"/>
                </a:lnTo>
                <a:lnTo>
                  <a:pt x="0" y="0"/>
                </a:lnTo>
                <a:lnTo>
                  <a:pt x="0" y="3075426"/>
                </a:lnTo>
                <a:close/>
              </a:path>
            </a:pathLst>
          </a:custGeom>
          <a:blipFill>
            <a:blip r:embed="rId8">
              <a:extLst>
                <a:ext uri="{96DAC541-7B7A-43D3-8B79-37D633B846F1}">
                  <asvg:svgBlip xmlns:asvg="http://schemas.microsoft.com/office/drawing/2016/SVG/main" xmlns="" r:embed="rId9"/>
                </a:ext>
              </a:extLst>
            </a:blip>
            <a:stretch>
              <a:fillRect l="-161009"/>
            </a:stretch>
          </a:blipFill>
        </p:spPr>
        <p:txBody>
          <a:bodyPr/>
          <a:lstStyle/>
          <a:p>
            <a:endParaRPr lang="en-US"/>
          </a:p>
        </p:txBody>
      </p:sp>
      <p:sp>
        <p:nvSpPr>
          <p:cNvPr id="5" name="Freeform 5"/>
          <p:cNvSpPr/>
          <p:nvPr/>
        </p:nvSpPr>
        <p:spPr>
          <a:xfrm flipH="1">
            <a:off x="484383" y="775474"/>
            <a:ext cx="1524000" cy="1528553"/>
          </a:xfrm>
          <a:custGeom>
            <a:avLst/>
            <a:gdLst/>
            <a:ahLst/>
            <a:cxnLst/>
            <a:rect l="l" t="t" r="r" b="b"/>
            <a:pathLst>
              <a:path w="2027089" h="2087826">
                <a:moveTo>
                  <a:pt x="2027089" y="0"/>
                </a:moveTo>
                <a:lnTo>
                  <a:pt x="0" y="0"/>
                </a:lnTo>
                <a:lnTo>
                  <a:pt x="0" y="2087826"/>
                </a:lnTo>
                <a:lnTo>
                  <a:pt x="2027089" y="2087826"/>
                </a:lnTo>
                <a:lnTo>
                  <a:pt x="2027089"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4" name="Freeform 4"/>
          <p:cNvSpPr/>
          <p:nvPr/>
        </p:nvSpPr>
        <p:spPr>
          <a:xfrm>
            <a:off x="16175969" y="0"/>
            <a:ext cx="2112031" cy="2405005"/>
          </a:xfrm>
          <a:custGeom>
            <a:avLst/>
            <a:gdLst/>
            <a:ahLst/>
            <a:cxnLst/>
            <a:rect l="l" t="t" r="r" b="b"/>
            <a:pathLst>
              <a:path w="2112031" h="2405005">
                <a:moveTo>
                  <a:pt x="0" y="0"/>
                </a:moveTo>
                <a:lnTo>
                  <a:pt x="2112031" y="0"/>
                </a:lnTo>
                <a:lnTo>
                  <a:pt x="2112031" y="2405005"/>
                </a:lnTo>
                <a:lnTo>
                  <a:pt x="0" y="24050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068800" y="9247824"/>
            <a:ext cx="956602" cy="837383"/>
          </a:xfrm>
          <a:custGeom>
            <a:avLst/>
            <a:gdLst/>
            <a:ahLst/>
            <a:cxnLst/>
            <a:rect l="l" t="t" r="r" b="b"/>
            <a:pathLst>
              <a:path w="617186" h="635678">
                <a:moveTo>
                  <a:pt x="0" y="0"/>
                </a:moveTo>
                <a:lnTo>
                  <a:pt x="617185" y="0"/>
                </a:lnTo>
                <a:lnTo>
                  <a:pt x="617185" y="635678"/>
                </a:lnTo>
                <a:lnTo>
                  <a:pt x="0" y="635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331145" y="8311293"/>
            <a:ext cx="1718705" cy="1773914"/>
          </a:xfrm>
          <a:custGeom>
            <a:avLst/>
            <a:gdLst/>
            <a:ahLst/>
            <a:cxnLst/>
            <a:rect l="l" t="t" r="r" b="b"/>
            <a:pathLst>
              <a:path w="2869629" h="4669514">
                <a:moveTo>
                  <a:pt x="0" y="0"/>
                </a:moveTo>
                <a:lnTo>
                  <a:pt x="2869629" y="0"/>
                </a:lnTo>
                <a:lnTo>
                  <a:pt x="2869629" y="4669514"/>
                </a:lnTo>
                <a:lnTo>
                  <a:pt x="0" y="46695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612460">
            <a:off x="165500" y="53403"/>
            <a:ext cx="725416" cy="1374078"/>
          </a:xfrm>
          <a:custGeom>
            <a:avLst/>
            <a:gdLst/>
            <a:ahLst/>
            <a:cxnLst/>
            <a:rect l="l" t="t" r="r" b="b"/>
            <a:pathLst>
              <a:path w="1114737" h="2057400">
                <a:moveTo>
                  <a:pt x="0" y="0"/>
                </a:moveTo>
                <a:lnTo>
                  <a:pt x="1114737" y="0"/>
                </a:lnTo>
                <a:lnTo>
                  <a:pt x="111473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F1CBBE81-CA46-FE19-E4BF-CE7B8A6F5DDC}"/>
              </a:ext>
            </a:extLst>
          </p:cNvPr>
          <p:cNvSpPr txBox="1"/>
          <p:nvPr/>
        </p:nvSpPr>
        <p:spPr>
          <a:xfrm>
            <a:off x="419100" y="3454223"/>
            <a:ext cx="17449800"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8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a:t>
            </a:r>
            <a:r>
              <a:rPr kumimoji="0" lang="en-US" sz="7800" b="1" i="0" u="none" strike="noStrike" kern="1200" cap="none" spc="0" normalizeH="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 ƠN CÁC EM ĐÃ LẮNG NGHE, TẠM BIỆT VÀ HẸN GẶP LẠI</a:t>
            </a:r>
            <a:r>
              <a:rPr kumimoji="0" lang="en-US" sz="78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a:t>
            </a:r>
            <a:endParaRPr kumimoji="0" lang="en-US" sz="78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82445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4" name="Freeform 4"/>
          <p:cNvSpPr/>
          <p:nvPr/>
        </p:nvSpPr>
        <p:spPr>
          <a:xfrm rot="-535334" flipH="1">
            <a:off x="16358349" y="-61586"/>
            <a:ext cx="1801901" cy="1787962"/>
          </a:xfrm>
          <a:custGeom>
            <a:avLst/>
            <a:gdLst/>
            <a:ahLst/>
            <a:cxnLst/>
            <a:rect l="l" t="t" r="r" b="b"/>
            <a:pathLst>
              <a:path w="6061733" h="6092194">
                <a:moveTo>
                  <a:pt x="6061733" y="0"/>
                </a:moveTo>
                <a:lnTo>
                  <a:pt x="0" y="0"/>
                </a:lnTo>
                <a:lnTo>
                  <a:pt x="0" y="6092194"/>
                </a:lnTo>
                <a:lnTo>
                  <a:pt x="6061733" y="6092194"/>
                </a:lnTo>
                <a:lnTo>
                  <a:pt x="606173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251384" y="9045900"/>
            <a:ext cx="1457386" cy="1241100"/>
          </a:xfrm>
          <a:custGeom>
            <a:avLst/>
            <a:gdLst/>
            <a:ahLst/>
            <a:cxnLst/>
            <a:rect l="l" t="t" r="r" b="b"/>
            <a:pathLst>
              <a:path w="2112031" h="2405005">
                <a:moveTo>
                  <a:pt x="0" y="0"/>
                </a:moveTo>
                <a:lnTo>
                  <a:pt x="2112031" y="0"/>
                </a:lnTo>
                <a:lnTo>
                  <a:pt x="2112031" y="2405004"/>
                </a:lnTo>
                <a:lnTo>
                  <a:pt x="0" y="24050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1DDB492F-928E-F3D6-97AC-3897F7C2A65C}"/>
              </a:ext>
            </a:extLst>
          </p:cNvPr>
          <p:cNvGrpSpPr/>
          <p:nvPr/>
        </p:nvGrpSpPr>
        <p:grpSpPr>
          <a:xfrm>
            <a:off x="550385" y="723900"/>
            <a:ext cx="6613875" cy="3624691"/>
            <a:chOff x="375403" y="1064663"/>
            <a:chExt cx="6613875" cy="3624691"/>
          </a:xfrm>
        </p:grpSpPr>
        <p:sp>
          <p:nvSpPr>
            <p:cNvPr id="24" name="Rounded Rectangle 21">
              <a:extLst>
                <a:ext uri="{FF2B5EF4-FFF2-40B4-BE49-F238E27FC236}">
                  <a16:creationId xmlns:a16="http://schemas.microsoft.com/office/drawing/2014/main" xmlns="" id="{6A25E596-91E0-8BF1-5F08-C9E1033F2126}"/>
                </a:ext>
              </a:extLst>
            </p:cNvPr>
            <p:cNvSpPr/>
            <p:nvPr/>
          </p:nvSpPr>
          <p:spPr>
            <a:xfrm>
              <a:off x="807038" y="1663462"/>
              <a:ext cx="6182240" cy="3025892"/>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200" b="1">
                  <a:solidFill>
                    <a:schemeClr val="tx2">
                      <a:lumMod val="50000"/>
                    </a:schemeClr>
                  </a:solidFill>
                  <a:latin typeface="Arial" panose="020B0604020202020204" pitchFamily="34" charset="0"/>
                  <a:cs typeface="Arial" panose="020B0604020202020204" pitchFamily="34" charset="0"/>
                </a:rPr>
                <a:t>CÂU TRẢ LỜI</a:t>
              </a:r>
              <a:endParaRPr lang="en-US" sz="5200" b="1" dirty="0">
                <a:solidFill>
                  <a:schemeClr val="tx2">
                    <a:lumMod val="50000"/>
                  </a:schemeClr>
                </a:solidFill>
                <a:latin typeface="Arial" panose="020B0604020202020204" pitchFamily="34" charset="0"/>
                <a:cs typeface="Arial" panose="020B0604020202020204" pitchFamily="34" charset="0"/>
              </a:endParaRPr>
            </a:p>
          </p:txBody>
        </p:sp>
        <p:pic>
          <p:nvPicPr>
            <p:cNvPr id="25" name="Picture 4">
              <a:extLst>
                <a:ext uri="{FF2B5EF4-FFF2-40B4-BE49-F238E27FC236}">
                  <a16:creationId xmlns:a16="http://schemas.microsoft.com/office/drawing/2014/main" xmlns="" id="{1CF9B057-932E-4646-ED53-B905D95AB7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5403" y="1064663"/>
              <a:ext cx="1376549" cy="1197597"/>
            </a:xfrm>
            <a:prstGeom prst="rect">
              <a:avLst/>
            </a:prstGeom>
          </p:spPr>
        </p:pic>
      </p:grpSp>
      <p:sp>
        <p:nvSpPr>
          <p:cNvPr id="26" name="Freeform 5">
            <a:extLst>
              <a:ext uri="{FF2B5EF4-FFF2-40B4-BE49-F238E27FC236}">
                <a16:creationId xmlns:a16="http://schemas.microsoft.com/office/drawing/2014/main" xmlns="" id="{1E9EC3F9-A424-8A3F-4A96-072010E6D4D4}"/>
              </a:ext>
            </a:extLst>
          </p:cNvPr>
          <p:cNvSpPr/>
          <p:nvPr/>
        </p:nvSpPr>
        <p:spPr>
          <a:xfrm flipH="1">
            <a:off x="2622532" y="4947390"/>
            <a:ext cx="2877744" cy="5413082"/>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Rounded Rectangle 19">
            <a:extLst>
              <a:ext uri="{FF2B5EF4-FFF2-40B4-BE49-F238E27FC236}">
                <a16:creationId xmlns:a16="http://schemas.microsoft.com/office/drawing/2014/main" xmlns="" id="{337EED08-7B95-42B3-E94F-5C293A0FF332}"/>
              </a:ext>
            </a:extLst>
          </p:cNvPr>
          <p:cNvSpPr/>
          <p:nvPr/>
        </p:nvSpPr>
        <p:spPr>
          <a:xfrm>
            <a:off x="9072632" y="4258694"/>
            <a:ext cx="8212446"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2: </a:t>
            </a:r>
            <a:r>
              <a:rPr lang="vi-VN" sz="3800">
                <a:latin typeface="Arial" panose="020B0604020202020204" pitchFamily="34" charset="0"/>
                <a:cs typeface="Arial" panose="020B0604020202020204" pitchFamily="34" charset="0"/>
              </a:rPr>
              <a:t>Cảnh vật ngoài ô đẹp và đáng yêu trong ráng chiều</a:t>
            </a:r>
            <a:endParaRPr lang="en-US" sz="3800" i="1" dirty="0">
              <a:solidFill>
                <a:srgbClr val="FF0000"/>
              </a:solidFill>
              <a:latin typeface="Arial" panose="020B0604020202020204" pitchFamily="34" charset="0"/>
              <a:cs typeface="Arial" panose="020B0604020202020204" pitchFamily="34" charset="0"/>
            </a:endParaRPr>
          </a:p>
        </p:txBody>
      </p:sp>
      <p:sp>
        <p:nvSpPr>
          <p:cNvPr id="28" name="Rounded Rectangle 23">
            <a:extLst>
              <a:ext uri="{FF2B5EF4-FFF2-40B4-BE49-F238E27FC236}">
                <a16:creationId xmlns:a16="http://schemas.microsoft.com/office/drawing/2014/main" xmlns="" id="{4051858C-D480-7EFF-1F32-88F09D4EF6C6}"/>
              </a:ext>
            </a:extLst>
          </p:cNvPr>
          <p:cNvSpPr/>
          <p:nvPr/>
        </p:nvSpPr>
        <p:spPr>
          <a:xfrm>
            <a:off x="9072634" y="7353300"/>
            <a:ext cx="8212444" cy="2279263"/>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3: </a:t>
            </a:r>
            <a:r>
              <a:rPr lang="vi-VN" sz="3800">
                <a:latin typeface="Arial" panose="020B0604020202020204" pitchFamily="34" charset="0"/>
                <a:cs typeface="Arial" panose="020B0604020202020204" pitchFamily="34" charset="0"/>
              </a:rPr>
              <a:t>Chơi t</a:t>
            </a:r>
            <a:r>
              <a:rPr lang="en-US" sz="3800">
                <a:latin typeface="Arial" panose="020B0604020202020204" pitchFamily="34" charset="0"/>
                <a:cs typeface="Arial" panose="020B0604020202020204" pitchFamily="34" charset="0"/>
              </a:rPr>
              <a:t>h</a:t>
            </a:r>
            <a:r>
              <a:rPr lang="vi-VN" sz="3800">
                <a:latin typeface="Arial" panose="020B0604020202020204" pitchFamily="34" charset="0"/>
                <a:cs typeface="Arial" panose="020B0604020202020204" pitchFamily="34" charset="0"/>
              </a:rPr>
              <a:t>ả diều ở ngoại ô thật thú vị và thơ mộng</a:t>
            </a:r>
            <a:endParaRPr lang="en-US" sz="3800" dirty="0">
              <a:solidFill>
                <a:schemeClr val="tx1"/>
              </a:solidFill>
              <a:latin typeface="Arial" panose="020B0604020202020204" pitchFamily="34" charset="0"/>
              <a:cs typeface="Arial" panose="020B0604020202020204" pitchFamily="34" charset="0"/>
            </a:endParaRPr>
          </a:p>
        </p:txBody>
      </p:sp>
      <p:sp>
        <p:nvSpPr>
          <p:cNvPr id="29" name="Rounded Rectangle 19">
            <a:extLst>
              <a:ext uri="{FF2B5EF4-FFF2-40B4-BE49-F238E27FC236}">
                <a16:creationId xmlns:a16="http://schemas.microsoft.com/office/drawing/2014/main" xmlns="" id="{E4CECAC4-AE8D-E487-D8A1-CC6A2DF1DC12}"/>
              </a:ext>
            </a:extLst>
          </p:cNvPr>
          <p:cNvSpPr/>
          <p:nvPr/>
        </p:nvSpPr>
        <p:spPr>
          <a:xfrm>
            <a:off x="9072634" y="1207373"/>
            <a:ext cx="8212444"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1: </a:t>
            </a:r>
            <a:r>
              <a:rPr lang="en-US" sz="3800">
                <a:latin typeface="Arial" panose="020B0604020202020204" pitchFamily="34" charset="0"/>
                <a:cs typeface="Arial" panose="020B0604020202020204" pitchFamily="34" charset="0"/>
              </a:rPr>
              <a:t>Chiều hè ngoại ô mát mẻ và yên tĩnh</a:t>
            </a:r>
            <a:endParaRPr lang="en-US" sz="3800" i="1" dirty="0">
              <a:solidFill>
                <a:srgbClr val="FF0000"/>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xmlns="" id="{37FEC5A2-ED6D-760D-D40D-4409BDC03D8B}"/>
              </a:ext>
            </a:extLst>
          </p:cNvPr>
          <p:cNvGrpSpPr/>
          <p:nvPr/>
        </p:nvGrpSpPr>
        <p:grpSpPr>
          <a:xfrm rot="16200000">
            <a:off x="7077376" y="3659513"/>
            <a:ext cx="3025874" cy="964637"/>
            <a:chOff x="6498137" y="3625822"/>
            <a:chExt cx="558104" cy="973671"/>
          </a:xfrm>
        </p:grpSpPr>
        <p:cxnSp>
          <p:nvCxnSpPr>
            <p:cNvPr id="31" name="Straight Connector 30">
              <a:extLst>
                <a:ext uri="{FF2B5EF4-FFF2-40B4-BE49-F238E27FC236}">
                  <a16:creationId xmlns:a16="http://schemas.microsoft.com/office/drawing/2014/main" xmlns="" id="{20255078-28B0-7391-58ED-E1C123026C11}"/>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B7A0D71-6933-0704-56AD-EFD3061C98B1}"/>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2E3CE9FA-6D48-8432-7453-815A9F1106D0}"/>
              </a:ext>
            </a:extLst>
          </p:cNvPr>
          <p:cNvGrpSpPr/>
          <p:nvPr/>
        </p:nvGrpSpPr>
        <p:grpSpPr>
          <a:xfrm rot="16200000" flipH="1">
            <a:off x="5628057" y="4956440"/>
            <a:ext cx="5924514" cy="964638"/>
            <a:chOff x="6498137" y="3625822"/>
            <a:chExt cx="558104" cy="973671"/>
          </a:xfrm>
        </p:grpSpPr>
        <p:cxnSp>
          <p:nvCxnSpPr>
            <p:cNvPr id="34" name="Straight Connector 33">
              <a:extLst>
                <a:ext uri="{FF2B5EF4-FFF2-40B4-BE49-F238E27FC236}">
                  <a16:creationId xmlns:a16="http://schemas.microsoft.com/office/drawing/2014/main" xmlns="" id="{7D1707DD-CE6E-C238-CC3C-2596F02A7627}"/>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CD468644-840E-FEFD-51A5-8EF099EA654D}"/>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xmlns="" id="{B260794D-5EFA-FE9A-8AB1-9D3AC19AFB69}"/>
              </a:ext>
            </a:extLst>
          </p:cNvPr>
          <p:cNvGrpSpPr/>
          <p:nvPr/>
        </p:nvGrpSpPr>
        <p:grpSpPr>
          <a:xfrm rot="16200000">
            <a:off x="7282564" y="6763338"/>
            <a:ext cx="2615499" cy="964638"/>
            <a:chOff x="6498137" y="3625822"/>
            <a:chExt cx="558104" cy="973671"/>
          </a:xfrm>
        </p:grpSpPr>
        <p:cxnSp>
          <p:nvCxnSpPr>
            <p:cNvPr id="37" name="Straight Connector 36">
              <a:extLst>
                <a:ext uri="{FF2B5EF4-FFF2-40B4-BE49-F238E27FC236}">
                  <a16:creationId xmlns:a16="http://schemas.microsoft.com/office/drawing/2014/main" xmlns="" id="{D416B3AB-6EDF-97E1-C19D-F2F30BC1EA70}"/>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C6768F54-A5AD-F291-09E6-61DDA294D812}"/>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5" name="Freeform 5"/>
          <p:cNvSpPr/>
          <p:nvPr/>
        </p:nvSpPr>
        <p:spPr>
          <a:xfrm>
            <a:off x="16893455" y="243060"/>
            <a:ext cx="1356445" cy="1308519"/>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xmlns="" id="{2BE72299-1C07-CD49-1575-C30495D8A0B1}"/>
              </a:ext>
            </a:extLst>
          </p:cNvPr>
          <p:cNvGrpSpPr/>
          <p:nvPr/>
        </p:nvGrpSpPr>
        <p:grpSpPr>
          <a:xfrm>
            <a:off x="5981700" y="-28898"/>
            <a:ext cx="6324600" cy="1580477"/>
            <a:chOff x="5715000" y="-1"/>
            <a:chExt cx="6324600" cy="1563773"/>
          </a:xfrm>
        </p:grpSpPr>
        <p:sp>
          <p:nvSpPr>
            <p:cNvPr id="14" name="Round Same Side Corner Rectangle 11">
              <a:extLst>
                <a:ext uri="{FF2B5EF4-FFF2-40B4-BE49-F238E27FC236}">
                  <a16:creationId xmlns:a16="http://schemas.microsoft.com/office/drawing/2014/main" xmlns="" id="{40712034-92CE-3690-DCFA-E4FA45EC6D96}"/>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6A6E65E9-1655-50BE-7997-EEA780BE3594}"/>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18" name="Group 17">
            <a:extLst>
              <a:ext uri="{FF2B5EF4-FFF2-40B4-BE49-F238E27FC236}">
                <a16:creationId xmlns:a16="http://schemas.microsoft.com/office/drawing/2014/main" xmlns="" id="{A520F822-2B4D-A1DD-DF4F-247DAFFC724A}"/>
              </a:ext>
            </a:extLst>
          </p:cNvPr>
          <p:cNvGrpSpPr/>
          <p:nvPr/>
        </p:nvGrpSpPr>
        <p:grpSpPr>
          <a:xfrm>
            <a:off x="381000" y="2252472"/>
            <a:ext cx="14767857" cy="1580478"/>
            <a:chOff x="381000" y="2252472"/>
            <a:chExt cx="14767857" cy="1580478"/>
          </a:xfrm>
        </p:grpSpPr>
        <p:sp>
          <p:nvSpPr>
            <p:cNvPr id="16" name="Line Callout 1 (Border and Accent Bar) 3">
              <a:extLst>
                <a:ext uri="{FF2B5EF4-FFF2-40B4-BE49-F238E27FC236}">
                  <a16:creationId xmlns:a16="http://schemas.microsoft.com/office/drawing/2014/main" xmlns="" id="{18F7045E-1B01-9B7F-B4B0-3BD4CAA75485}"/>
                </a:ext>
              </a:extLst>
            </p:cNvPr>
            <p:cNvSpPr/>
            <p:nvPr/>
          </p:nvSpPr>
          <p:spPr>
            <a:xfrm>
              <a:off x="381000" y="2252473"/>
              <a:ext cx="13868400" cy="158047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hãy t</a:t>
              </a:r>
              <a:r>
                <a:rPr lang="vi-VN" sz="4000" b="1">
                  <a:solidFill>
                    <a:srgbClr val="C00000"/>
                  </a:solidFill>
                  <a:latin typeface="Arial" panose="020B0604020202020204" pitchFamily="34" charset="0"/>
                  <a:cs typeface="Arial" panose="020B0604020202020204" pitchFamily="34" charset="0"/>
                </a:rPr>
                <a:t>ìm lời giải cho câu đố dưới đây</a:t>
              </a:r>
              <a:r>
                <a:rPr lang="en-US" sz="4000" b="1">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7D7E16B7-D62B-9F04-7149-6CC54E658B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228"/>
            <a:stretch/>
          </p:blipFill>
          <p:spPr>
            <a:xfrm>
              <a:off x="13106400" y="2252472"/>
              <a:ext cx="2042457" cy="1580477"/>
            </a:xfrm>
            <a:prstGeom prst="rect">
              <a:avLst/>
            </a:prstGeom>
          </p:spPr>
        </p:pic>
      </p:grpSp>
      <p:grpSp>
        <p:nvGrpSpPr>
          <p:cNvPr id="19" name="Group 18">
            <a:extLst>
              <a:ext uri="{FF2B5EF4-FFF2-40B4-BE49-F238E27FC236}">
                <a16:creationId xmlns:a16="http://schemas.microsoft.com/office/drawing/2014/main" xmlns="" id="{398D606F-830D-D1AF-0906-D3BC016251D4}"/>
              </a:ext>
            </a:extLst>
          </p:cNvPr>
          <p:cNvGrpSpPr/>
          <p:nvPr/>
        </p:nvGrpSpPr>
        <p:grpSpPr>
          <a:xfrm>
            <a:off x="762000" y="4226538"/>
            <a:ext cx="10210800" cy="5032266"/>
            <a:chOff x="594407" y="5699944"/>
            <a:chExt cx="10210800" cy="5032266"/>
          </a:xfrm>
        </p:grpSpPr>
        <p:sp>
          <p:nvSpPr>
            <p:cNvPr id="20" name="TextBox 19">
              <a:extLst>
                <a:ext uri="{FF2B5EF4-FFF2-40B4-BE49-F238E27FC236}">
                  <a16:creationId xmlns:a16="http://schemas.microsoft.com/office/drawing/2014/main" xmlns="" id="{8DE1A5EC-E8E4-8E8A-D2F4-039EF66A2687}"/>
                </a:ext>
              </a:extLst>
            </p:cNvPr>
            <p:cNvSpPr txBox="1"/>
            <p:nvPr/>
          </p:nvSpPr>
          <p:spPr>
            <a:xfrm>
              <a:off x="864338" y="6362424"/>
              <a:ext cx="9940869" cy="4369786"/>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vi-VN" sz="38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Bến sông bờ suối là nhà</a:t>
              </a:r>
            </a:p>
            <a:p>
              <a:pPr marR="0" lvl="0" algn="ctr" defTabSz="914400" rtl="0" eaLnBrk="1" fontAlgn="auto" latinLnBrk="0" hangingPunct="1">
                <a:lnSpc>
                  <a:spcPct val="150000"/>
                </a:lnSpc>
                <a:spcBef>
                  <a:spcPts val="0"/>
                </a:spcBef>
                <a:spcAft>
                  <a:spcPts val="0"/>
                </a:spcAft>
                <a:buClrTx/>
                <a:buSzTx/>
                <a:tabLst/>
                <a:defRPr/>
              </a:pPr>
              <a:r>
                <a:rPr kumimoji="0" lang="vi-VN" sz="38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Gọi con, gọi chiếc vẫn là một thôi</a:t>
              </a:r>
            </a:p>
            <a:p>
              <a:pPr marR="0" lvl="0" algn="ctr" defTabSz="914400" rtl="0" eaLnBrk="1" fontAlgn="auto" latinLnBrk="0" hangingPunct="1">
                <a:lnSpc>
                  <a:spcPct val="150000"/>
                </a:lnSpc>
                <a:spcBef>
                  <a:spcPts val="0"/>
                </a:spcBef>
                <a:spcAft>
                  <a:spcPts val="0"/>
                </a:spcAft>
                <a:buClrTx/>
                <a:buSzTx/>
                <a:tabLst/>
                <a:defRPr/>
              </a:pPr>
              <a:r>
                <a:rPr kumimoji="0" lang="vi-VN" sz="38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Nối hai bờ đỡ xa xôi</a:t>
              </a:r>
            </a:p>
            <a:p>
              <a:pPr marR="0" lvl="0" algn="ctr" defTabSz="914400" rtl="0" eaLnBrk="1" fontAlgn="auto" latinLnBrk="0" hangingPunct="1">
                <a:lnSpc>
                  <a:spcPct val="150000"/>
                </a:lnSpc>
                <a:spcBef>
                  <a:spcPts val="0"/>
                </a:spcBef>
                <a:spcAft>
                  <a:spcPts val="0"/>
                </a:spcAft>
                <a:buClrTx/>
                <a:buSzTx/>
                <a:tabLst/>
                <a:defRPr/>
              </a:pPr>
              <a:r>
                <a:rPr kumimoji="0" lang="vi-VN" sz="3800" b="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Ngày đêm đưa khách đón người qua sông.</a:t>
              </a:r>
            </a:p>
            <a:p>
              <a:pPr marR="0" lvl="0" algn="r" defTabSz="914400" rtl="0" eaLnBrk="1" fontAlgn="auto" latinLnBrk="0" hangingPunct="1">
                <a:lnSpc>
                  <a:spcPct val="150000"/>
                </a:lnSpc>
                <a:spcBef>
                  <a:spcPts val="0"/>
                </a:spcBef>
                <a:spcAft>
                  <a:spcPts val="0"/>
                </a:spcAft>
                <a:buClrTx/>
                <a:buSzTx/>
                <a:tabLst/>
                <a:defRPr/>
              </a:pPr>
              <a:r>
                <a:rPr kumimoji="0" lang="vi-VN" sz="3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 gì?)</a:t>
              </a:r>
            </a:p>
          </p:txBody>
        </p:sp>
        <p:pic>
          <p:nvPicPr>
            <p:cNvPr id="21" name="Picture 2">
              <a:extLst>
                <a:ext uri="{FF2B5EF4-FFF2-40B4-BE49-F238E27FC236}">
                  <a16:creationId xmlns:a16="http://schemas.microsoft.com/office/drawing/2014/main" xmlns="" id="{AC475296-76D2-B826-69F0-1955684276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4407" y="5699944"/>
              <a:ext cx="998815" cy="921406"/>
            </a:xfrm>
            <a:prstGeom prst="rect">
              <a:avLst/>
            </a:prstGeom>
          </p:spPr>
        </p:pic>
      </p:grpSp>
      <p:sp>
        <p:nvSpPr>
          <p:cNvPr id="23" name="Arrow: Down 22">
            <a:extLst>
              <a:ext uri="{FF2B5EF4-FFF2-40B4-BE49-F238E27FC236}">
                <a16:creationId xmlns:a16="http://schemas.microsoft.com/office/drawing/2014/main" xmlns="" id="{8AC58B6C-6CD6-083A-332F-086476F6C6A5}"/>
              </a:ext>
            </a:extLst>
          </p:cNvPr>
          <p:cNvSpPr/>
          <p:nvPr/>
        </p:nvSpPr>
        <p:spPr>
          <a:xfrm rot="16200000">
            <a:off x="11583129" y="6401529"/>
            <a:ext cx="471626" cy="974716"/>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xmlns="" id="{84A7761A-CA1B-2CCD-14F8-FE0BCC3BC961}"/>
              </a:ext>
            </a:extLst>
          </p:cNvPr>
          <p:cNvGrpSpPr/>
          <p:nvPr/>
        </p:nvGrpSpPr>
        <p:grpSpPr>
          <a:xfrm>
            <a:off x="12665085" y="4889018"/>
            <a:ext cx="5203372" cy="4960029"/>
            <a:chOff x="12665085" y="4889018"/>
            <a:chExt cx="5203372" cy="4960029"/>
          </a:xfrm>
        </p:grpSpPr>
        <p:sp>
          <p:nvSpPr>
            <p:cNvPr id="22" name="Rectangle: Rounded Corners 21">
              <a:extLst>
                <a:ext uri="{FF2B5EF4-FFF2-40B4-BE49-F238E27FC236}">
                  <a16:creationId xmlns:a16="http://schemas.microsoft.com/office/drawing/2014/main" xmlns="" id="{8D6C438E-2872-E185-CCD4-61CF04AF3A3E}"/>
                </a:ext>
              </a:extLst>
            </p:cNvPr>
            <p:cNvSpPr/>
            <p:nvPr/>
          </p:nvSpPr>
          <p:spPr>
            <a:xfrm>
              <a:off x="12665085" y="4889018"/>
              <a:ext cx="4860916" cy="4594912"/>
            </a:xfrm>
            <a:prstGeom prst="roundRect">
              <a:avLst>
                <a:gd name="adj" fmla="val 10011"/>
              </a:avLst>
            </a:prstGeom>
            <a:solidFill>
              <a:schemeClr val="bg1"/>
            </a:solidFill>
            <a:ln w="38100">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800">
                  <a:solidFill>
                    <a:srgbClr val="C00000"/>
                  </a:solidFill>
                  <a:cs typeface="Arial" panose="020B0604020202020204" pitchFamily="34" charset="0"/>
                </a:rPr>
                <a:t>con thuyền, chiếc thuyền, thuyền. </a:t>
              </a:r>
              <a:endParaRPr lang="en-US" sz="3800" dirty="0">
                <a:solidFill>
                  <a:srgbClr val="C00000"/>
                </a:solidFill>
                <a:latin typeface="Arial" panose="020B0604020202020204" pitchFamily="34" charset="0"/>
                <a:cs typeface="Arial" panose="020B0604020202020204" pitchFamily="34" charset="0"/>
              </a:endParaRPr>
            </a:p>
          </p:txBody>
        </p:sp>
        <p:pic>
          <p:nvPicPr>
            <p:cNvPr id="25" name="Picture 24" descr="A boat with a person in it&#10;&#10;Description automatically generated">
              <a:extLst>
                <a:ext uri="{FF2B5EF4-FFF2-40B4-BE49-F238E27FC236}">
                  <a16:creationId xmlns:a16="http://schemas.microsoft.com/office/drawing/2014/main" xmlns="" id="{E061A33F-1042-BCC4-D57F-2F8AEE8F18E7}"/>
                </a:ext>
              </a:extLst>
            </p:cNvPr>
            <p:cNvPicPr>
              <a:picLocks noChangeAspect="1"/>
            </p:cNvPicPr>
            <p:nvPr/>
          </p:nvPicPr>
          <p:blipFill rotWithShape="1">
            <a:blip r:embed="rId7">
              <a:extLst>
                <a:ext uri="{28A0092B-C50C-407E-A947-70E740481C1C}">
                  <a14:useLocalDpi xmlns:a14="http://schemas.microsoft.com/office/drawing/2010/main" val="0"/>
                </a:ext>
              </a:extLst>
            </a:blip>
            <a:srcRect t="32221" b="30000"/>
            <a:stretch/>
          </p:blipFill>
          <p:spPr>
            <a:xfrm>
              <a:off x="14086114" y="8420100"/>
              <a:ext cx="3782343" cy="1428947"/>
            </a:xfrm>
            <a:prstGeom prst="rect">
              <a:avLst/>
            </a:prstGeom>
          </p:spPr>
        </p:pic>
      </p:grpSp>
      <p:sp>
        <p:nvSpPr>
          <p:cNvPr id="6" name="Freeform 6"/>
          <p:cNvSpPr/>
          <p:nvPr/>
        </p:nvSpPr>
        <p:spPr>
          <a:xfrm rot="-8399249">
            <a:off x="216937" y="8753766"/>
            <a:ext cx="621594" cy="1541734"/>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boats on the water&#10;&#10;Description automatically generated">
            <a:extLst>
              <a:ext uri="{FF2B5EF4-FFF2-40B4-BE49-F238E27FC236}">
                <a16:creationId xmlns:a16="http://schemas.microsoft.com/office/drawing/2014/main" xmlns="" id="{AAE73FCE-CCA4-B2A0-FA91-5408E0AB8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6" name="Group 5">
            <a:extLst>
              <a:ext uri="{FF2B5EF4-FFF2-40B4-BE49-F238E27FC236}">
                <a16:creationId xmlns:a16="http://schemas.microsoft.com/office/drawing/2014/main" xmlns="" id="{EB5FE499-6E6C-38B9-0453-B87DE30C633E}"/>
              </a:ext>
            </a:extLst>
          </p:cNvPr>
          <p:cNvGrpSpPr/>
          <p:nvPr/>
        </p:nvGrpSpPr>
        <p:grpSpPr>
          <a:xfrm>
            <a:off x="4081000" y="1790700"/>
            <a:ext cx="9448800" cy="4572000"/>
            <a:chOff x="-1" y="3086103"/>
            <a:chExt cx="9448800" cy="4572000"/>
          </a:xfrm>
        </p:grpSpPr>
        <p:sp>
          <p:nvSpPr>
            <p:cNvPr id="7" name="Round Same Side Corner Rectangle 3">
              <a:extLst>
                <a:ext uri="{FF2B5EF4-FFF2-40B4-BE49-F238E27FC236}">
                  <a16:creationId xmlns:a16="http://schemas.microsoft.com/office/drawing/2014/main" xmlns="" id="{FE92C078-A95C-B845-F3E3-44A7367FBC84}"/>
                </a:ext>
              </a:extLst>
            </p:cNvPr>
            <p:cNvSpPr/>
            <p:nvPr/>
          </p:nvSpPr>
          <p:spPr>
            <a:xfrm rot="5400000">
              <a:off x="2438399" y="647703"/>
              <a:ext cx="4572000" cy="9448800"/>
            </a:xfrm>
            <a:prstGeom prst="rect">
              <a:avLst/>
            </a:prstGeom>
            <a:solidFill>
              <a:srgbClr val="FFF4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DE679519-6045-481F-2B4C-D90B4EBFDE43}"/>
                </a:ext>
              </a:extLst>
            </p:cNvPr>
            <p:cNvSpPr txBox="1"/>
            <p:nvPr/>
          </p:nvSpPr>
          <p:spPr>
            <a:xfrm>
              <a:off x="1002505" y="3536311"/>
              <a:ext cx="7443788" cy="367158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a:t>
              </a:r>
              <a:r>
                <a:rPr lang="en-US" sz="4000" i="1">
                  <a:latin typeface="Arial" panose="020B0604020202020204" pitchFamily="34" charset="0"/>
                  <a:cs typeface="Arial" panose="020B0604020202020204" pitchFamily="34" charset="0"/>
                </a:rPr>
                <a:t>98</a:t>
              </a:r>
              <a:r>
                <a:rPr lang="vi-VN" sz="4000" i="1">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đọc nội dung bài đọc và lắng nghe GV giới thiệu về bài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5" name="Freeform 5"/>
          <p:cNvSpPr/>
          <p:nvPr/>
        </p:nvSpPr>
        <p:spPr>
          <a:xfrm>
            <a:off x="-32657" y="9144305"/>
            <a:ext cx="1318344" cy="1295401"/>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8399249">
            <a:off x="16904214" y="8469130"/>
            <a:ext cx="1208290" cy="2061243"/>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9">
            <a:extLst>
              <a:ext uri="{FF2B5EF4-FFF2-40B4-BE49-F238E27FC236}">
                <a16:creationId xmlns:a16="http://schemas.microsoft.com/office/drawing/2014/main" xmlns="" id="{C43167F0-28DE-12EF-BB67-0F5919DC88BD}"/>
              </a:ext>
            </a:extLst>
          </p:cNvPr>
          <p:cNvSpPr/>
          <p:nvPr/>
        </p:nvSpPr>
        <p:spPr>
          <a:xfrm>
            <a:off x="17191003" y="159028"/>
            <a:ext cx="1121587" cy="869673"/>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Arrow: Pentagon 3">
            <a:extLst>
              <a:ext uri="{FF2B5EF4-FFF2-40B4-BE49-F238E27FC236}">
                <a16:creationId xmlns:a16="http://schemas.microsoft.com/office/drawing/2014/main" xmlns="" id="{3666C938-E1BD-C463-D1F6-8E089FBB1976}"/>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2">
                    <a:lumMod val="50000"/>
                  </a:schemeClr>
                </a:solidFill>
                <a:latin typeface="Arial" panose="020B0604020202020204" pitchFamily="34" charset="0"/>
                <a:cs typeface="Arial" panose="020B0604020202020204" pitchFamily="34" charset="0"/>
              </a:rPr>
              <a:t>BÀI 21</a:t>
            </a:r>
          </a:p>
        </p:txBody>
      </p:sp>
      <p:sp>
        <p:nvSpPr>
          <p:cNvPr id="7" name="TextBox 6">
            <a:extLst>
              <a:ext uri="{FF2B5EF4-FFF2-40B4-BE49-F238E27FC236}">
                <a16:creationId xmlns:a16="http://schemas.microsoft.com/office/drawing/2014/main" xmlns="" id="{0DABBDF1-4DA3-27C8-8504-A8FEA8CC6B19}"/>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NHỮNG CÁNH BUỒM</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5">
            <a:extLst>
              <a:ext uri="{FF2B5EF4-FFF2-40B4-BE49-F238E27FC236}">
                <a16:creationId xmlns:a16="http://schemas.microsoft.com/office/drawing/2014/main" xmlns="" id="{0A5BDFB5-70D6-B074-98FA-5E44F69745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093940" y="7768164"/>
            <a:ext cx="10100119" cy="2752282"/>
          </a:xfrm>
          <a:prstGeom prst="rect">
            <a:avLst/>
          </a:prstGeom>
        </p:spPr>
      </p:pic>
    </p:spTree>
    <p:extLst>
      <p:ext uri="{BB962C8B-B14F-4D97-AF65-F5344CB8AC3E}">
        <p14:creationId xmlns:p14="http://schemas.microsoft.com/office/powerpoint/2010/main" val="33704988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4" name="Freeform 4"/>
          <p:cNvSpPr/>
          <p:nvPr/>
        </p:nvSpPr>
        <p:spPr>
          <a:xfrm rot="-535334" flipH="1">
            <a:off x="15564079" y="-99088"/>
            <a:ext cx="2348444" cy="2397100"/>
          </a:xfrm>
          <a:custGeom>
            <a:avLst/>
            <a:gdLst/>
            <a:ahLst/>
            <a:cxnLst/>
            <a:rect l="l" t="t" r="r" b="b"/>
            <a:pathLst>
              <a:path w="6061733" h="6092194">
                <a:moveTo>
                  <a:pt x="6061733" y="0"/>
                </a:moveTo>
                <a:lnTo>
                  <a:pt x="0" y="0"/>
                </a:lnTo>
                <a:lnTo>
                  <a:pt x="0" y="6092194"/>
                </a:lnTo>
                <a:lnTo>
                  <a:pt x="6061733" y="6092194"/>
                </a:lnTo>
                <a:lnTo>
                  <a:pt x="606173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xmlns="" id="{040168C9-C2C9-5361-CE6D-EADADC42E9F7}"/>
              </a:ext>
            </a:extLst>
          </p:cNvPr>
          <p:cNvGrpSpPr/>
          <p:nvPr/>
        </p:nvGrpSpPr>
        <p:grpSpPr>
          <a:xfrm>
            <a:off x="10910405" y="1745811"/>
            <a:ext cx="6014194" cy="6345850"/>
            <a:chOff x="11148842" y="1525345"/>
            <a:chExt cx="6014194" cy="6345850"/>
          </a:xfrm>
        </p:grpSpPr>
        <p:grpSp>
          <p:nvGrpSpPr>
            <p:cNvPr id="26" name="Group 25">
              <a:extLst>
                <a:ext uri="{FF2B5EF4-FFF2-40B4-BE49-F238E27FC236}">
                  <a16:creationId xmlns:a16="http://schemas.microsoft.com/office/drawing/2014/main" xmlns="" id="{FD803E6B-62DD-C9C8-6076-316726AE1AE0}"/>
                </a:ext>
              </a:extLst>
            </p:cNvPr>
            <p:cNvGrpSpPr/>
            <p:nvPr/>
          </p:nvGrpSpPr>
          <p:grpSpPr>
            <a:xfrm>
              <a:off x="11148842" y="1857001"/>
              <a:ext cx="6014194" cy="6014194"/>
              <a:chOff x="0" y="0"/>
              <a:chExt cx="812800" cy="812800"/>
            </a:xfrm>
          </p:grpSpPr>
          <p:sp>
            <p:nvSpPr>
              <p:cNvPr id="29" name="Freeform 7">
                <a:extLst>
                  <a:ext uri="{FF2B5EF4-FFF2-40B4-BE49-F238E27FC236}">
                    <a16:creationId xmlns:a16="http://schemas.microsoft.com/office/drawing/2014/main" xmlns="" id="{046C57A6-EB28-13E4-09FC-591DE640E25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20000"/>
                  <a:lumOff val="80000"/>
                </a:schemeClr>
              </a:solidFill>
            </p:spPr>
            <p:txBody>
              <a:bodyPr/>
              <a:lstStyle/>
              <a:p>
                <a:endParaRPr lang="en-US" dirty="0"/>
              </a:p>
            </p:txBody>
          </p:sp>
          <p:sp>
            <p:nvSpPr>
              <p:cNvPr id="30" name="TextBox 8">
                <a:extLst>
                  <a:ext uri="{FF2B5EF4-FFF2-40B4-BE49-F238E27FC236}">
                    <a16:creationId xmlns:a16="http://schemas.microsoft.com/office/drawing/2014/main" xmlns="" id="{84B76FD2-197C-7E21-7300-52243B68EC5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7" name="Picture 10">
              <a:extLst>
                <a:ext uri="{FF2B5EF4-FFF2-40B4-BE49-F238E27FC236}">
                  <a16:creationId xmlns:a16="http://schemas.microsoft.com/office/drawing/2014/main" xmlns="" id="{468426D5-6FFB-B13F-375E-309DAAB191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5080">
              <a:off x="12118098" y="1525345"/>
              <a:ext cx="3564645" cy="920326"/>
            </a:xfrm>
            <a:prstGeom prst="rect">
              <a:avLst/>
            </a:prstGeom>
          </p:spPr>
        </p:pic>
        <p:sp>
          <p:nvSpPr>
            <p:cNvPr id="28" name="TextBox 27">
              <a:extLst>
                <a:ext uri="{FF2B5EF4-FFF2-40B4-BE49-F238E27FC236}">
                  <a16:creationId xmlns:a16="http://schemas.microsoft.com/office/drawing/2014/main" xmlns="" id="{8D3BC70D-3F95-CE9C-6737-FC354D7990A1}"/>
                </a:ext>
              </a:extLst>
            </p:cNvPr>
            <p:cNvSpPr txBox="1"/>
            <p:nvPr/>
          </p:nvSpPr>
          <p:spPr>
            <a:xfrm>
              <a:off x="11584680" y="3626715"/>
              <a:ext cx="5142509" cy="2691250"/>
            </a:xfrm>
            <a:prstGeom prst="rect">
              <a:avLst/>
            </a:prstGeom>
            <a:noFill/>
          </p:spPr>
          <p:txBody>
            <a:bodyPr wrap="square" rtlCol="0">
              <a:spAutoFit/>
            </a:bodyPr>
            <a:lstStyle/>
            <a:p>
              <a:pPr algn="ctr">
                <a:lnSpc>
                  <a:spcPct val="150000"/>
                </a:lnSpc>
              </a:pPr>
              <a:r>
                <a:rPr lang="en-US" sz="6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xmlns="" id="{D10D1FA6-8B64-BDD2-69F1-D23258FB0592}"/>
              </a:ext>
            </a:extLst>
          </p:cNvPr>
          <p:cNvGrpSpPr/>
          <p:nvPr/>
        </p:nvGrpSpPr>
        <p:grpSpPr>
          <a:xfrm>
            <a:off x="368626" y="368815"/>
            <a:ext cx="8971200" cy="2711134"/>
            <a:chOff x="1077906" y="959621"/>
            <a:chExt cx="8971200" cy="2711134"/>
          </a:xfrm>
        </p:grpSpPr>
        <p:grpSp>
          <p:nvGrpSpPr>
            <p:cNvPr id="32" name="Group 31">
              <a:extLst>
                <a:ext uri="{FF2B5EF4-FFF2-40B4-BE49-F238E27FC236}">
                  <a16:creationId xmlns:a16="http://schemas.microsoft.com/office/drawing/2014/main" xmlns="" id="{1455052B-69AA-8A5B-CECD-1AA93F5B6F94}"/>
                </a:ext>
              </a:extLst>
            </p:cNvPr>
            <p:cNvGrpSpPr/>
            <p:nvPr/>
          </p:nvGrpSpPr>
          <p:grpSpPr>
            <a:xfrm>
              <a:off x="1077906" y="1204311"/>
              <a:ext cx="8971200" cy="2466444"/>
              <a:chOff x="1051751" y="1519237"/>
              <a:chExt cx="8971200" cy="2466444"/>
            </a:xfrm>
          </p:grpSpPr>
          <p:grpSp>
            <p:nvGrpSpPr>
              <p:cNvPr id="34" name="Group 3">
                <a:extLst>
                  <a:ext uri="{FF2B5EF4-FFF2-40B4-BE49-F238E27FC236}">
                    <a16:creationId xmlns:a16="http://schemas.microsoft.com/office/drawing/2014/main" xmlns="" id="{03CC6E3E-C542-3C2E-D9D3-33CB5C79EA4E}"/>
                  </a:ext>
                </a:extLst>
              </p:cNvPr>
              <p:cNvGrpSpPr/>
              <p:nvPr/>
            </p:nvGrpSpPr>
            <p:grpSpPr>
              <a:xfrm>
                <a:off x="1051751" y="1519237"/>
                <a:ext cx="8971200" cy="2466444"/>
                <a:chOff x="0" y="-47625"/>
                <a:chExt cx="2212528" cy="1947847"/>
              </a:xfrm>
            </p:grpSpPr>
            <p:sp>
              <p:nvSpPr>
                <p:cNvPr id="36" name="Freeform 4">
                  <a:extLst>
                    <a:ext uri="{FF2B5EF4-FFF2-40B4-BE49-F238E27FC236}">
                      <a16:creationId xmlns:a16="http://schemas.microsoft.com/office/drawing/2014/main" xmlns="" id="{AA9698E9-8A4D-3EC7-0272-CA9D649593B6}"/>
                    </a:ext>
                  </a:extLst>
                </p:cNvPr>
                <p:cNvSpPr/>
                <p:nvPr/>
              </p:nvSpPr>
              <p:spPr>
                <a:xfrm>
                  <a:off x="193310" y="0"/>
                  <a:ext cx="2019218" cy="19002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AEB"/>
                </a:solidFill>
              </p:spPr>
              <p:txBody>
                <a:bodyPr/>
                <a:lstStyle/>
                <a:p>
                  <a:endParaRPr lang="en-US"/>
                </a:p>
              </p:txBody>
            </p:sp>
            <p:sp>
              <p:nvSpPr>
                <p:cNvPr id="37" name="TextBox 5">
                  <a:extLst>
                    <a:ext uri="{FF2B5EF4-FFF2-40B4-BE49-F238E27FC236}">
                      <a16:creationId xmlns:a16="http://schemas.microsoft.com/office/drawing/2014/main" xmlns="" id="{E266256B-BF18-B0EC-4B8E-735CBF121E5A}"/>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5" name="TextBox 34">
                <a:extLst>
                  <a:ext uri="{FF2B5EF4-FFF2-40B4-BE49-F238E27FC236}">
                    <a16:creationId xmlns:a16="http://schemas.microsoft.com/office/drawing/2014/main" xmlns="" id="{342EDB76-0C92-364A-B325-9E7009EBC841}"/>
                  </a:ext>
                </a:extLst>
              </p:cNvPr>
              <p:cNvSpPr txBox="1"/>
              <p:nvPr/>
            </p:nvSpPr>
            <p:spPr>
              <a:xfrm>
                <a:off x="2613524" y="2440783"/>
                <a:ext cx="6503416" cy="707886"/>
              </a:xfrm>
              <a:prstGeom prst="rect">
                <a:avLst/>
              </a:prstGeom>
              <a:noFill/>
            </p:spPr>
            <p:txBody>
              <a:bodyPr wrap="square">
                <a:spAutoFit/>
              </a:bodyPr>
              <a:lstStyle/>
              <a:p>
                <a:pPr marR="0" algn="ctr">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1: Đọc văn bản</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3" name="Picture 9">
              <a:extLst>
                <a:ext uri="{FF2B5EF4-FFF2-40B4-BE49-F238E27FC236}">
                  <a16:creationId xmlns:a16="http://schemas.microsoft.com/office/drawing/2014/main" xmlns="" id="{646E20FA-0E0C-63D8-6422-AB8776B607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51527" y="959621"/>
              <a:ext cx="3600289" cy="609990"/>
            </a:xfrm>
            <a:prstGeom prst="rect">
              <a:avLst/>
            </a:prstGeom>
          </p:spPr>
        </p:pic>
      </p:grpSp>
      <p:pic>
        <p:nvPicPr>
          <p:cNvPr id="38" name="Picture 11">
            <a:extLst>
              <a:ext uri="{FF2B5EF4-FFF2-40B4-BE49-F238E27FC236}">
                <a16:creationId xmlns:a16="http://schemas.microsoft.com/office/drawing/2014/main" xmlns="" id="{8DF93079-71C5-FFE4-DEB1-20B62D4C69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10819"/>
          <a:stretch>
            <a:fillRect/>
          </a:stretch>
        </p:blipFill>
        <p:spPr>
          <a:xfrm>
            <a:off x="9622058" y="7385231"/>
            <a:ext cx="8590889" cy="2901770"/>
          </a:xfrm>
          <a:prstGeom prst="rect">
            <a:avLst/>
          </a:prstGeom>
        </p:spPr>
      </p:pic>
      <p:grpSp>
        <p:nvGrpSpPr>
          <p:cNvPr id="39" name="Group 38">
            <a:extLst>
              <a:ext uri="{FF2B5EF4-FFF2-40B4-BE49-F238E27FC236}">
                <a16:creationId xmlns:a16="http://schemas.microsoft.com/office/drawing/2014/main" xmlns="" id="{98A78A7F-8502-3D58-1518-49A598A16F04}"/>
              </a:ext>
            </a:extLst>
          </p:cNvPr>
          <p:cNvGrpSpPr/>
          <p:nvPr/>
        </p:nvGrpSpPr>
        <p:grpSpPr>
          <a:xfrm>
            <a:off x="368626" y="3489145"/>
            <a:ext cx="9253433" cy="2966963"/>
            <a:chOff x="1077906" y="959621"/>
            <a:chExt cx="9253433" cy="2966963"/>
          </a:xfrm>
        </p:grpSpPr>
        <p:grpSp>
          <p:nvGrpSpPr>
            <p:cNvPr id="40" name="Group 39">
              <a:extLst>
                <a:ext uri="{FF2B5EF4-FFF2-40B4-BE49-F238E27FC236}">
                  <a16:creationId xmlns:a16="http://schemas.microsoft.com/office/drawing/2014/main" xmlns="" id="{7C203EFB-F6B0-B394-44A7-ABA0390939DC}"/>
                </a:ext>
              </a:extLst>
            </p:cNvPr>
            <p:cNvGrpSpPr/>
            <p:nvPr/>
          </p:nvGrpSpPr>
          <p:grpSpPr>
            <a:xfrm>
              <a:off x="1077906" y="1204311"/>
              <a:ext cx="9253433" cy="2722273"/>
              <a:chOff x="1051751" y="1519237"/>
              <a:chExt cx="9253433" cy="2722273"/>
            </a:xfrm>
          </p:grpSpPr>
          <p:grpSp>
            <p:nvGrpSpPr>
              <p:cNvPr id="42" name="Group 3">
                <a:extLst>
                  <a:ext uri="{FF2B5EF4-FFF2-40B4-BE49-F238E27FC236}">
                    <a16:creationId xmlns:a16="http://schemas.microsoft.com/office/drawing/2014/main" xmlns="" id="{1FFE0FE7-756B-7E11-6E61-08A78DDB9936}"/>
                  </a:ext>
                </a:extLst>
              </p:cNvPr>
              <p:cNvGrpSpPr/>
              <p:nvPr/>
            </p:nvGrpSpPr>
            <p:grpSpPr>
              <a:xfrm>
                <a:off x="1051751" y="1519237"/>
                <a:ext cx="8976313" cy="2722273"/>
                <a:chOff x="0" y="-47625"/>
                <a:chExt cx="2213789" cy="2149885"/>
              </a:xfrm>
            </p:grpSpPr>
            <p:sp>
              <p:nvSpPr>
                <p:cNvPr id="44" name="Freeform 4">
                  <a:extLst>
                    <a:ext uri="{FF2B5EF4-FFF2-40B4-BE49-F238E27FC236}">
                      <a16:creationId xmlns:a16="http://schemas.microsoft.com/office/drawing/2014/main" xmlns="" id="{6E7782BB-15D1-E5F7-365A-6F8A0CE96CC6}"/>
                    </a:ext>
                  </a:extLst>
                </p:cNvPr>
                <p:cNvSpPr/>
                <p:nvPr/>
              </p:nvSpPr>
              <p:spPr>
                <a:xfrm>
                  <a:off x="194571" y="0"/>
                  <a:ext cx="2019218" cy="210226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AEB"/>
                </a:solidFill>
              </p:spPr>
              <p:txBody>
                <a:bodyPr/>
                <a:lstStyle/>
                <a:p>
                  <a:endParaRPr lang="en-US"/>
                </a:p>
              </p:txBody>
            </p:sp>
            <p:sp>
              <p:nvSpPr>
                <p:cNvPr id="45" name="TextBox 5">
                  <a:extLst>
                    <a:ext uri="{FF2B5EF4-FFF2-40B4-BE49-F238E27FC236}">
                      <a16:creationId xmlns:a16="http://schemas.microsoft.com/office/drawing/2014/main" xmlns="" id="{55399B6F-4080-15BF-9EEB-DA6DBF09A4CC}"/>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43" name="TextBox 42">
                <a:extLst>
                  <a:ext uri="{FF2B5EF4-FFF2-40B4-BE49-F238E27FC236}">
                    <a16:creationId xmlns:a16="http://schemas.microsoft.com/office/drawing/2014/main" xmlns="" id="{1E7598EB-F7C3-B66C-57EC-26F265A4B4D4}"/>
                  </a:ext>
                </a:extLst>
              </p:cNvPr>
              <p:cNvSpPr txBox="1"/>
              <p:nvPr/>
            </p:nvSpPr>
            <p:spPr>
              <a:xfrm>
                <a:off x="1553337" y="2646807"/>
                <a:ext cx="8751847" cy="707886"/>
              </a:xfrm>
              <a:prstGeom prst="rect">
                <a:avLst/>
              </a:prstGeom>
              <a:noFill/>
            </p:spPr>
            <p:txBody>
              <a:bodyPr wrap="square">
                <a:spAutoFit/>
              </a:bodyPr>
              <a:lstStyle/>
              <a:p>
                <a:pPr marR="0" algn="ctr">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Hoạt động 2: Trả lời câu hỏi</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41" name="Picture 9">
              <a:extLst>
                <a:ext uri="{FF2B5EF4-FFF2-40B4-BE49-F238E27FC236}">
                  <a16:creationId xmlns:a16="http://schemas.microsoft.com/office/drawing/2014/main" xmlns="" id="{67421354-2A73-83A5-613C-0834F9B498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51527" y="959621"/>
              <a:ext cx="3600289" cy="609990"/>
            </a:xfrm>
            <a:prstGeom prst="rect">
              <a:avLst/>
            </a:prstGeom>
          </p:spPr>
        </p:pic>
      </p:grpSp>
      <p:grpSp>
        <p:nvGrpSpPr>
          <p:cNvPr id="46" name="Group 45">
            <a:extLst>
              <a:ext uri="{FF2B5EF4-FFF2-40B4-BE49-F238E27FC236}">
                <a16:creationId xmlns:a16="http://schemas.microsoft.com/office/drawing/2014/main" xmlns="" id="{7F31C561-6021-5B6C-E749-9209EDDD7346}"/>
              </a:ext>
            </a:extLst>
          </p:cNvPr>
          <p:cNvGrpSpPr/>
          <p:nvPr/>
        </p:nvGrpSpPr>
        <p:grpSpPr>
          <a:xfrm>
            <a:off x="342407" y="6783260"/>
            <a:ext cx="9002531" cy="2884899"/>
            <a:chOff x="1077906" y="985416"/>
            <a:chExt cx="9002531" cy="2884899"/>
          </a:xfrm>
        </p:grpSpPr>
        <p:grpSp>
          <p:nvGrpSpPr>
            <p:cNvPr id="47" name="Group 46">
              <a:extLst>
                <a:ext uri="{FF2B5EF4-FFF2-40B4-BE49-F238E27FC236}">
                  <a16:creationId xmlns:a16="http://schemas.microsoft.com/office/drawing/2014/main" xmlns="" id="{D777CACD-935C-AABB-5456-918D31ADBCFA}"/>
                </a:ext>
              </a:extLst>
            </p:cNvPr>
            <p:cNvGrpSpPr/>
            <p:nvPr/>
          </p:nvGrpSpPr>
          <p:grpSpPr>
            <a:xfrm>
              <a:off x="1077906" y="1204311"/>
              <a:ext cx="9002531" cy="2666004"/>
              <a:chOff x="1051751" y="1519237"/>
              <a:chExt cx="9002531" cy="2666004"/>
            </a:xfrm>
          </p:grpSpPr>
          <p:grpSp>
            <p:nvGrpSpPr>
              <p:cNvPr id="49" name="Group 3">
                <a:extLst>
                  <a:ext uri="{FF2B5EF4-FFF2-40B4-BE49-F238E27FC236}">
                    <a16:creationId xmlns:a16="http://schemas.microsoft.com/office/drawing/2014/main" xmlns="" id="{CCD82361-A94F-0C50-8105-F425D433FAF8}"/>
                  </a:ext>
                </a:extLst>
              </p:cNvPr>
              <p:cNvGrpSpPr/>
              <p:nvPr/>
            </p:nvGrpSpPr>
            <p:grpSpPr>
              <a:xfrm>
                <a:off x="1051751" y="1519237"/>
                <a:ext cx="9002531" cy="2666004"/>
                <a:chOff x="0" y="-47625"/>
                <a:chExt cx="2220255" cy="2105447"/>
              </a:xfrm>
            </p:grpSpPr>
            <p:sp>
              <p:nvSpPr>
                <p:cNvPr id="51" name="Freeform 4">
                  <a:extLst>
                    <a:ext uri="{FF2B5EF4-FFF2-40B4-BE49-F238E27FC236}">
                      <a16:creationId xmlns:a16="http://schemas.microsoft.com/office/drawing/2014/main" xmlns="" id="{A6442D4F-4C34-2CE2-1DC3-92CFAC0BC25F}"/>
                    </a:ext>
                  </a:extLst>
                </p:cNvPr>
                <p:cNvSpPr/>
                <p:nvPr/>
              </p:nvSpPr>
              <p:spPr>
                <a:xfrm>
                  <a:off x="199776" y="0"/>
                  <a:ext cx="2020479" cy="20578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AEB"/>
                </a:solidFill>
              </p:spPr>
              <p:txBody>
                <a:bodyPr/>
                <a:lstStyle/>
                <a:p>
                  <a:endParaRPr lang="en-US"/>
                </a:p>
              </p:txBody>
            </p:sp>
            <p:sp>
              <p:nvSpPr>
                <p:cNvPr id="52" name="TextBox 5">
                  <a:extLst>
                    <a:ext uri="{FF2B5EF4-FFF2-40B4-BE49-F238E27FC236}">
                      <a16:creationId xmlns:a16="http://schemas.microsoft.com/office/drawing/2014/main" xmlns="" id="{A724F6CD-D1EA-E605-86DD-C7C325BEF3D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0" name="TextBox 49">
                <a:extLst>
                  <a:ext uri="{FF2B5EF4-FFF2-40B4-BE49-F238E27FC236}">
                    <a16:creationId xmlns:a16="http://schemas.microsoft.com/office/drawing/2014/main" xmlns="" id="{6783C04F-A08F-2EC9-F315-5821279A1FBE}"/>
                  </a:ext>
                </a:extLst>
              </p:cNvPr>
              <p:cNvSpPr txBox="1"/>
              <p:nvPr/>
            </p:nvSpPr>
            <p:spPr>
              <a:xfrm>
                <a:off x="2165530" y="1983713"/>
                <a:ext cx="7579897"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3: </a:t>
                </a:r>
                <a:endPar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Học thuộc lòng bài thơ </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48" name="Picture 9">
              <a:extLst>
                <a:ext uri="{FF2B5EF4-FFF2-40B4-BE49-F238E27FC236}">
                  <a16:creationId xmlns:a16="http://schemas.microsoft.com/office/drawing/2014/main" xmlns="" id="{FC860754-232B-3C8A-4ED0-84B85E46B9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77746" y="985416"/>
              <a:ext cx="3600289" cy="609990"/>
            </a:xfrm>
            <a:prstGeom prst="rect">
              <a:avLst/>
            </a:prstGeom>
          </p:spPr>
        </p:pic>
      </p:grpSp>
      <p:sp>
        <p:nvSpPr>
          <p:cNvPr id="5" name="Freeform 5"/>
          <p:cNvSpPr/>
          <p:nvPr/>
        </p:nvSpPr>
        <p:spPr>
          <a:xfrm>
            <a:off x="-61292" y="8924081"/>
            <a:ext cx="1347878" cy="1322846"/>
          </a:xfrm>
          <a:custGeom>
            <a:avLst/>
            <a:gdLst/>
            <a:ahLst/>
            <a:cxnLst/>
            <a:rect l="l" t="t" r="r" b="b"/>
            <a:pathLst>
              <a:path w="2112031" h="2405005">
                <a:moveTo>
                  <a:pt x="0" y="0"/>
                </a:moveTo>
                <a:lnTo>
                  <a:pt x="2112031" y="0"/>
                </a:lnTo>
                <a:lnTo>
                  <a:pt x="2112031" y="2405004"/>
                </a:lnTo>
                <a:lnTo>
                  <a:pt x="0" y="24050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9B1024F8-72D6-0169-355E-94428291BD3E}"/>
              </a:ext>
            </a:extLst>
          </p:cNvPr>
          <p:cNvGrpSpPr/>
          <p:nvPr/>
        </p:nvGrpSpPr>
        <p:grpSpPr>
          <a:xfrm>
            <a:off x="1028699" y="1360953"/>
            <a:ext cx="16230600" cy="7905908"/>
            <a:chOff x="0" y="0"/>
            <a:chExt cx="12452338" cy="6065520"/>
          </a:xfrm>
        </p:grpSpPr>
        <p:sp>
          <p:nvSpPr>
            <p:cNvPr id="13" name="Freeform 3">
              <a:extLst>
                <a:ext uri="{FF2B5EF4-FFF2-40B4-BE49-F238E27FC236}">
                  <a16:creationId xmlns:a16="http://schemas.microsoft.com/office/drawing/2014/main" xmlns="" id="{D014F7AA-89A1-3789-D474-7B0397A43701}"/>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EDFF5">
                <a:alpha val="89804"/>
              </a:srgbClr>
            </a:solidFill>
          </p:spPr>
          <p:txBody>
            <a:bodyPr/>
            <a:lstStyle/>
            <a:p>
              <a:endParaRPr lang="en-US">
                <a:latin typeface="Arial" panose="020B0604020202020204" pitchFamily="34" charset="0"/>
                <a:cs typeface="Arial" panose="020B0604020202020204" pitchFamily="34" charset="0"/>
              </a:endParaRPr>
            </a:p>
          </p:txBody>
        </p:sp>
      </p:grpSp>
      <p:sp>
        <p:nvSpPr>
          <p:cNvPr id="14" name="Freeform 130">
            <a:extLst>
              <a:ext uri="{FF2B5EF4-FFF2-40B4-BE49-F238E27FC236}">
                <a16:creationId xmlns:a16="http://schemas.microsoft.com/office/drawing/2014/main" xmlns="" id="{193AA398-9633-E7E0-50F5-EF8EB11E42D2}"/>
              </a:ext>
            </a:extLst>
          </p:cNvPr>
          <p:cNvSpPr/>
          <p:nvPr/>
        </p:nvSpPr>
        <p:spPr>
          <a:xfrm rot="-557850">
            <a:off x="1077104" y="248912"/>
            <a:ext cx="1444141" cy="1536320"/>
          </a:xfrm>
          <a:custGeom>
            <a:avLst/>
            <a:gdLst/>
            <a:ahLst/>
            <a:cxnLst/>
            <a:rect l="l" t="t" r="r" b="b"/>
            <a:pathLst>
              <a:path w="1444141" h="1536320">
                <a:moveTo>
                  <a:pt x="0" y="0"/>
                </a:moveTo>
                <a:lnTo>
                  <a:pt x="1444141" y="0"/>
                </a:lnTo>
                <a:lnTo>
                  <a:pt x="1444141" y="1536321"/>
                </a:lnTo>
                <a:lnTo>
                  <a:pt x="0" y="15363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2">
            <a:extLst>
              <a:ext uri="{FF2B5EF4-FFF2-40B4-BE49-F238E27FC236}">
                <a16:creationId xmlns:a16="http://schemas.microsoft.com/office/drawing/2014/main" xmlns="" id="{293727C9-EE53-708F-4F0F-16C166EAFABF}"/>
              </a:ext>
            </a:extLst>
          </p:cNvPr>
          <p:cNvSpPr txBox="1"/>
          <p:nvPr/>
        </p:nvSpPr>
        <p:spPr>
          <a:xfrm>
            <a:off x="2439800" y="3670789"/>
            <a:ext cx="13408396" cy="2945422"/>
          </a:xfrm>
          <a:prstGeom prst="rect">
            <a:avLst/>
          </a:prstGeom>
        </p:spPr>
        <p:txBody>
          <a:bodyPr wrap="square" lIns="0" tIns="0" rIns="0" bIns="0" rtlCol="0" anchor="t">
            <a:spAutoFit/>
          </a:bodyPr>
          <a:lstStyle/>
          <a:p>
            <a:pPr lvl="0" algn="ctr">
              <a:lnSpc>
                <a:spcPct val="150000"/>
              </a:lnSpc>
              <a:spcBef>
                <a:spcPct val="0"/>
              </a:spcBef>
            </a:pPr>
            <a:r>
              <a:rPr lang="vi-VN" sz="6800" b="1">
                <a:solidFill>
                  <a:schemeClr val="accent4">
                    <a:lumMod val="50000"/>
                  </a:schemeClr>
                </a:solidFill>
                <a:latin typeface="Arial" panose="020B0604020202020204" pitchFamily="34" charset="0"/>
                <a:cs typeface="Arial" panose="020B0604020202020204" pitchFamily="34" charset="0"/>
              </a:rPr>
              <a:t>HOẠT ĐỘNG 1: </a:t>
            </a:r>
            <a:endParaRPr lang="en-US" sz="6800" b="1">
              <a:solidFill>
                <a:schemeClr val="accent4">
                  <a:lumMod val="50000"/>
                </a:schemeClr>
              </a:solidFill>
              <a:latin typeface="Arial" panose="020B0604020202020204" pitchFamily="34" charset="0"/>
              <a:cs typeface="Arial" panose="020B0604020202020204" pitchFamily="34" charset="0"/>
            </a:endParaRPr>
          </a:p>
          <a:p>
            <a:pPr lvl="0" algn="ctr">
              <a:lnSpc>
                <a:spcPct val="150000"/>
              </a:lnSpc>
              <a:spcBef>
                <a:spcPct val="0"/>
              </a:spcBef>
            </a:pPr>
            <a:r>
              <a:rPr lang="vi-VN" sz="6800" b="1">
                <a:solidFill>
                  <a:schemeClr val="accent4">
                    <a:lumMod val="50000"/>
                  </a:schemeClr>
                </a:solidFill>
                <a:latin typeface="Arial" panose="020B0604020202020204" pitchFamily="34" charset="0"/>
                <a:cs typeface="Arial" panose="020B0604020202020204" pitchFamily="34" charset="0"/>
              </a:rPr>
              <a:t>ĐỌC VĂN BẢN</a:t>
            </a:r>
          </a:p>
        </p:txBody>
      </p:sp>
      <p:sp>
        <p:nvSpPr>
          <p:cNvPr id="16" name="Freeform 35">
            <a:extLst>
              <a:ext uri="{FF2B5EF4-FFF2-40B4-BE49-F238E27FC236}">
                <a16:creationId xmlns:a16="http://schemas.microsoft.com/office/drawing/2014/main" xmlns="" id="{2ABDDD8C-0BC1-8CCA-18C2-7514A51A5EA2}"/>
              </a:ext>
            </a:extLst>
          </p:cNvPr>
          <p:cNvSpPr/>
          <p:nvPr/>
        </p:nvSpPr>
        <p:spPr>
          <a:xfrm>
            <a:off x="14358297" y="9000166"/>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5298422" y="551403"/>
            <a:ext cx="2027089" cy="2087826"/>
          </a:xfrm>
          <a:custGeom>
            <a:avLst/>
            <a:gdLst/>
            <a:ahLst/>
            <a:cxnLst/>
            <a:rect l="l" t="t" r="r" b="b"/>
            <a:pathLst>
              <a:path w="2027089" h="2087826">
                <a:moveTo>
                  <a:pt x="0" y="0"/>
                </a:moveTo>
                <a:lnTo>
                  <a:pt x="2027090" y="0"/>
                </a:lnTo>
                <a:lnTo>
                  <a:pt x="2027090" y="2087826"/>
                </a:lnTo>
                <a:lnTo>
                  <a:pt x="0" y="20878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8399249">
            <a:off x="262835" y="7252124"/>
            <a:ext cx="2148503" cy="3496084"/>
          </a:xfrm>
          <a:custGeom>
            <a:avLst/>
            <a:gdLst/>
            <a:ahLst/>
            <a:cxnLst/>
            <a:rect l="l" t="t" r="r" b="b"/>
            <a:pathLst>
              <a:path w="2148503" h="3496084">
                <a:moveTo>
                  <a:pt x="0" y="0"/>
                </a:moveTo>
                <a:lnTo>
                  <a:pt x="2148502" y="0"/>
                </a:lnTo>
                <a:lnTo>
                  <a:pt x="2148502" y="3496084"/>
                </a:lnTo>
                <a:lnTo>
                  <a:pt x="0" y="34960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EEF1"/>
        </a:solidFill>
        <a:effectLst/>
      </p:bgPr>
    </p:bg>
    <p:spTree>
      <p:nvGrpSpPr>
        <p:cNvPr id="1" name=""/>
        <p:cNvGrpSpPr/>
        <p:nvPr/>
      </p:nvGrpSpPr>
      <p:grpSpPr>
        <a:xfrm>
          <a:off x="0" y="0"/>
          <a:ext cx="0" cy="0"/>
          <a:chOff x="0" y="0"/>
          <a:chExt cx="0" cy="0"/>
        </a:xfrm>
      </p:grpSpPr>
      <p:sp>
        <p:nvSpPr>
          <p:cNvPr id="9" name="Freeform 9"/>
          <p:cNvSpPr/>
          <p:nvPr/>
        </p:nvSpPr>
        <p:spPr>
          <a:xfrm flipH="1">
            <a:off x="32657" y="0"/>
            <a:ext cx="2027089" cy="2087826"/>
          </a:xfrm>
          <a:custGeom>
            <a:avLst/>
            <a:gdLst/>
            <a:ahLst/>
            <a:cxnLst/>
            <a:rect l="l" t="t" r="r" b="b"/>
            <a:pathLst>
              <a:path w="2027089" h="2087826">
                <a:moveTo>
                  <a:pt x="2027089" y="0"/>
                </a:moveTo>
                <a:lnTo>
                  <a:pt x="0" y="0"/>
                </a:lnTo>
                <a:lnTo>
                  <a:pt x="0" y="2087826"/>
                </a:lnTo>
                <a:lnTo>
                  <a:pt x="2027089" y="2087826"/>
                </a:lnTo>
                <a:lnTo>
                  <a:pt x="202708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Freeform 3">
            <a:extLst>
              <a:ext uri="{FF2B5EF4-FFF2-40B4-BE49-F238E27FC236}">
                <a16:creationId xmlns:a16="http://schemas.microsoft.com/office/drawing/2014/main" xmlns="" id="{D54CCCDF-9523-0F46-D9EE-F05C202261DC}"/>
              </a:ext>
            </a:extLst>
          </p:cNvPr>
          <p:cNvSpPr/>
          <p:nvPr/>
        </p:nvSpPr>
        <p:spPr>
          <a:xfrm>
            <a:off x="5500213" y="1450762"/>
            <a:ext cx="12112744" cy="7959938"/>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a:p>
        </p:txBody>
      </p:sp>
      <p:pic>
        <p:nvPicPr>
          <p:cNvPr id="16" name="Picture 9">
            <a:extLst>
              <a:ext uri="{FF2B5EF4-FFF2-40B4-BE49-F238E27FC236}">
                <a16:creationId xmlns:a16="http://schemas.microsoft.com/office/drawing/2014/main" xmlns="" id="{E9312F8F-7E0D-DC63-BD93-AC82BA7781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08181" y="935172"/>
            <a:ext cx="6951410" cy="1007882"/>
          </a:xfrm>
          <a:prstGeom prst="rect">
            <a:avLst/>
          </a:prstGeom>
        </p:spPr>
      </p:pic>
      <p:sp>
        <p:nvSpPr>
          <p:cNvPr id="17" name="TextBox 16">
            <a:extLst>
              <a:ext uri="{FF2B5EF4-FFF2-40B4-BE49-F238E27FC236}">
                <a16:creationId xmlns:a16="http://schemas.microsoft.com/office/drawing/2014/main" xmlns="" id="{5E50CC3C-E1D5-3869-F625-51742E33F68F}"/>
              </a:ext>
            </a:extLst>
          </p:cNvPr>
          <p:cNvSpPr txBox="1"/>
          <p:nvPr/>
        </p:nvSpPr>
        <p:spPr>
          <a:xfrm>
            <a:off x="6507641" y="2458644"/>
            <a:ext cx="10180160" cy="6056851"/>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v"/>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bài đọc với giọng diễn cảm.</a:t>
            </a:r>
          </a:p>
          <a:p>
            <a:pPr marL="571500" marR="0" indent="-571500" algn="just">
              <a:lnSpc>
                <a:spcPct val="200000"/>
              </a:lnSpc>
              <a:spcBef>
                <a:spcPts val="0"/>
              </a:spcBef>
              <a:spcAft>
                <a:spcPts val="0"/>
              </a:spcAft>
              <a:buFont typeface="Wingdings" panose="05000000000000000000" pitchFamily="2" charset="2"/>
              <a:buChar char="v"/>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Nhấn giọng ở những từ ngữ miêu tả cánh buồm</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thể hiện tâm trạng, cảm xúc của tác giả</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giọng đọc thể hiện sự trìu mến, thiết tha ở những câu so sánh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8" name="Group 6">
            <a:extLst>
              <a:ext uri="{FF2B5EF4-FFF2-40B4-BE49-F238E27FC236}">
                <a16:creationId xmlns:a16="http://schemas.microsoft.com/office/drawing/2014/main" xmlns="" id="{E52D8DD8-B324-E4BF-41ED-C44EC67B1258}"/>
              </a:ext>
            </a:extLst>
          </p:cNvPr>
          <p:cNvGrpSpPr/>
          <p:nvPr/>
        </p:nvGrpSpPr>
        <p:grpSpPr>
          <a:xfrm>
            <a:off x="512182" y="2419441"/>
            <a:ext cx="5641975" cy="5657816"/>
            <a:chOff x="0" y="0"/>
            <a:chExt cx="812800" cy="812800"/>
          </a:xfrm>
        </p:grpSpPr>
        <p:sp>
          <p:nvSpPr>
            <p:cNvPr id="19" name="Freeform 7">
              <a:extLst>
                <a:ext uri="{FF2B5EF4-FFF2-40B4-BE49-F238E27FC236}">
                  <a16:creationId xmlns:a16="http://schemas.microsoft.com/office/drawing/2014/main" xmlns="" id="{B0DB8134-5157-ED09-1328-DF6CB006A2E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a:p>
          </p:txBody>
        </p:sp>
        <p:sp>
          <p:nvSpPr>
            <p:cNvPr id="20" name="TextBox 8">
              <a:extLst>
                <a:ext uri="{FF2B5EF4-FFF2-40B4-BE49-F238E27FC236}">
                  <a16:creationId xmlns:a16="http://schemas.microsoft.com/office/drawing/2014/main" xmlns="" id="{BF38A160-CD21-6344-AAE5-B2DEAFE26F6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1" name="TextBox 20">
            <a:extLst>
              <a:ext uri="{FF2B5EF4-FFF2-40B4-BE49-F238E27FC236}">
                <a16:creationId xmlns:a16="http://schemas.microsoft.com/office/drawing/2014/main" xmlns="" id="{265457B2-B3B3-D361-59FA-A06B04AE677A}"/>
              </a:ext>
            </a:extLst>
          </p:cNvPr>
          <p:cNvSpPr txBox="1"/>
          <p:nvPr/>
        </p:nvSpPr>
        <p:spPr>
          <a:xfrm>
            <a:off x="1127853" y="3938700"/>
            <a:ext cx="4410626" cy="2431371"/>
          </a:xfrm>
          <a:prstGeom prst="rect">
            <a:avLst/>
          </a:prstGeom>
          <a:noFill/>
          <a:ln>
            <a:noFill/>
          </a:ln>
        </p:spPr>
        <p:txBody>
          <a:bodyPr wrap="square" rtlCol="0">
            <a:spAutoFit/>
          </a:bodyPr>
          <a:lstStyle/>
          <a:p>
            <a:pPr algn="ctr">
              <a:lnSpc>
                <a:spcPct val="150000"/>
              </a:lnSpc>
            </a:pPr>
            <a:r>
              <a:rPr lang="en-US" sz="5400" b="1">
                <a:solidFill>
                  <a:schemeClr val="bg1"/>
                </a:solidFill>
                <a:latin typeface="Arial" panose="020B0604020202020204" pitchFamily="34" charset="0"/>
                <a:cs typeface="Arial" panose="020B0604020202020204" pitchFamily="34" charset="0"/>
              </a:rPr>
              <a:t>GIỌNG ĐỌC TRONG BÀI</a:t>
            </a:r>
            <a:endParaRPr lang="en-US" sz="5400" b="1" dirty="0">
              <a:solidFill>
                <a:schemeClr val="bg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xmlns="" id="{9E8647AA-5962-9083-D976-9DBAAE1AA8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15357" y="1801064"/>
            <a:ext cx="1732758" cy="1543730"/>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A267F529-D0CC-D5CE-A9D1-CDCDFC4158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043" y="6261069"/>
            <a:ext cx="4018367" cy="4018367"/>
          </a:xfrm>
          <a:prstGeom prst="rect">
            <a:avLst/>
          </a:prstGeom>
        </p:spPr>
      </p:pic>
      <p:pic>
        <p:nvPicPr>
          <p:cNvPr id="25" name="Picture 16">
            <a:extLst>
              <a:ext uri="{FF2B5EF4-FFF2-40B4-BE49-F238E27FC236}">
                <a16:creationId xmlns:a16="http://schemas.microsoft.com/office/drawing/2014/main" xmlns="" id="{E6C236C8-9C69-E7C9-81DC-82F69099274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792200" y="8635813"/>
            <a:ext cx="4330983" cy="1651187"/>
          </a:xfrm>
          <a:prstGeom prst="rect">
            <a:avLst/>
          </a:prstGeom>
        </p:spPr>
      </p:pic>
      <p:sp>
        <p:nvSpPr>
          <p:cNvPr id="13" name="Freeform 13"/>
          <p:cNvSpPr/>
          <p:nvPr/>
        </p:nvSpPr>
        <p:spPr>
          <a:xfrm rot="-5831114" flipV="1">
            <a:off x="16514478" y="-722162"/>
            <a:ext cx="1054960" cy="2701607"/>
          </a:xfrm>
          <a:custGeom>
            <a:avLst/>
            <a:gdLst/>
            <a:ahLst/>
            <a:cxnLst/>
            <a:rect l="l" t="t" r="r" b="b"/>
            <a:pathLst>
              <a:path w="1172391" h="3075427">
                <a:moveTo>
                  <a:pt x="0" y="3075426"/>
                </a:moveTo>
                <a:lnTo>
                  <a:pt x="1172391" y="3075426"/>
                </a:lnTo>
                <a:lnTo>
                  <a:pt x="1172391" y="0"/>
                </a:lnTo>
                <a:lnTo>
                  <a:pt x="0" y="0"/>
                </a:lnTo>
                <a:lnTo>
                  <a:pt x="0" y="3075426"/>
                </a:lnTo>
                <a:close/>
              </a:path>
            </a:pathLst>
          </a:custGeom>
          <a:blipFill>
            <a:blip r:embed="rId11">
              <a:extLst>
                <a:ext uri="{96DAC541-7B7A-43D3-8B79-37D633B846F1}">
                  <asvg:svgBlip xmlns:asvg="http://schemas.microsoft.com/office/drawing/2016/SVG/main" xmlns="" r:embed="rId12"/>
                </a:ext>
              </a:extLst>
            </a:blip>
            <a:stretch>
              <a:fillRect l="-161009"/>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500"/>
                                        <p:tgtEl>
                                          <p:spTgt spid="17">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wipe(left)">
                                      <p:cBhvr>
                                        <p:cTn id="16"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1389</Words>
  <Application>Microsoft Office PowerPoint</Application>
  <PresentationFormat>Custom</PresentationFormat>
  <Paragraphs>105</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Times New Roman</vt:lpstr>
      <vt:lpstr>Calibri</vt:lpstr>
      <vt:lpstr>Wingdings</vt:lpstr>
      <vt:lpstr>SimSun</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Words by Attributes Presentation in a Colorful Playful Style</dc:title>
  <dc:creator>Administrator</dc:creator>
  <cp:lastModifiedBy>A</cp:lastModifiedBy>
  <cp:revision>6</cp:revision>
  <dcterms:created xsi:type="dcterms:W3CDTF">2006-08-16T00:00:00Z</dcterms:created>
  <dcterms:modified xsi:type="dcterms:W3CDTF">2025-04-12T14:20:24Z</dcterms:modified>
  <dc:identifier>DAF1aWVQO6g</dc:identifier>
</cp:coreProperties>
</file>