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87" r:id="rId3"/>
    <p:sldId id="278" r:id="rId4"/>
    <p:sldId id="257" r:id="rId5"/>
    <p:sldId id="279" r:id="rId6"/>
    <p:sldId id="258" r:id="rId7"/>
    <p:sldId id="288" r:id="rId8"/>
    <p:sldId id="281" r:id="rId9"/>
    <p:sldId id="267" r:id="rId10"/>
    <p:sldId id="286" r:id="rId11"/>
  </p:sldIdLst>
  <p:sldSz cx="18288000" cy="10287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SimSun" pitchFamily="2" charset="-12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EC62"/>
    <a:srgbClr val="B0FF63"/>
    <a:srgbClr val="F7F4C2"/>
    <a:srgbClr val="F8E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B89E75-4011-AF46-BD27-A03EC1C1430A}" v="828" dt="2023-12-03T16:11:17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1" autoAdjust="0"/>
    <p:restoredTop sz="96327" autoAdjust="0"/>
  </p:normalViewPr>
  <p:slideViewPr>
    <p:cSldViewPr>
      <p:cViewPr>
        <p:scale>
          <a:sx n="56" d="100"/>
          <a:sy n="56" d="100"/>
        </p:scale>
        <p:origin x="24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Do" userId="1f6a371144d1ab6b" providerId="LiveId" clId="{76B89E75-4011-AF46-BD27-A03EC1C1430A}"/>
    <pc:docChg chg="undo redo custSel addSld delSld modSld sldOrd">
      <pc:chgData name="Trang Do" userId="1f6a371144d1ab6b" providerId="LiveId" clId="{76B89E75-4011-AF46-BD27-A03EC1C1430A}" dt="2023-12-03T16:11:46.053" v="5451"/>
      <pc:docMkLst>
        <pc:docMk/>
      </pc:docMkLst>
      <pc:sldChg chg="addSp delSp modSp mod ord modTransition modAnim">
        <pc:chgData name="Trang Do" userId="1f6a371144d1ab6b" providerId="LiveId" clId="{76B89E75-4011-AF46-BD27-A03EC1C1430A}" dt="2023-12-03T16:11:46.053" v="5451"/>
        <pc:sldMkLst>
          <pc:docMk/>
          <pc:sldMk cId="0" sldId="256"/>
        </pc:sldMkLst>
        <pc:spChg chg="del">
          <ac:chgData name="Trang Do" userId="1f6a371144d1ab6b" providerId="LiveId" clId="{76B89E75-4011-AF46-BD27-A03EC1C1430A}" dt="2023-11-28T02:43:30.430" v="239" actId="478"/>
          <ac:spMkLst>
            <pc:docMk/>
            <pc:sldMk cId="0" sldId="256"/>
            <ac:spMk id="4" creationId="{00000000-0000-0000-0000-000000000000}"/>
          </ac:spMkLst>
        </pc:spChg>
        <pc:spChg chg="add mod">
          <ac:chgData name="Trang Do" userId="1f6a371144d1ab6b" providerId="LiveId" clId="{76B89E75-4011-AF46-BD27-A03EC1C1430A}" dt="2023-12-03T15:50:44.899" v="4608" actId="1076"/>
          <ac:spMkLst>
            <pc:docMk/>
            <pc:sldMk cId="0" sldId="256"/>
            <ac:spMk id="4" creationId="{8BFEAEF1-DBF8-D41F-9C82-649F1B9067D0}"/>
          </ac:spMkLst>
        </pc:spChg>
        <pc:spChg chg="del">
          <ac:chgData name="Trang Do" userId="1f6a371144d1ab6b" providerId="LiveId" clId="{76B89E75-4011-AF46-BD27-A03EC1C1430A}" dt="2023-11-28T02:43:30.430" v="239" actId="478"/>
          <ac:spMkLst>
            <pc:docMk/>
            <pc:sldMk cId="0" sldId="256"/>
            <ac:spMk id="5" creationId="{00000000-0000-0000-0000-000000000000}"/>
          </ac:spMkLst>
        </pc:spChg>
        <pc:spChg chg="add mod">
          <ac:chgData name="Trang Do" userId="1f6a371144d1ab6b" providerId="LiveId" clId="{76B89E75-4011-AF46-BD27-A03EC1C1430A}" dt="2023-12-03T16:03:26.398" v="5158"/>
          <ac:spMkLst>
            <pc:docMk/>
            <pc:sldMk cId="0" sldId="256"/>
            <ac:spMk id="5" creationId="{FD2C0B17-70CC-5B5C-6FF2-0329762DA51D}"/>
          </ac:spMkLst>
        </pc:spChg>
        <pc:spChg chg="del mod topLvl">
          <ac:chgData name="Trang Do" userId="1f6a371144d1ab6b" providerId="LiveId" clId="{76B89E75-4011-AF46-BD27-A03EC1C1430A}" dt="2023-12-03T15:50:24.474" v="4601" actId="478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Trang Do" userId="1f6a371144d1ab6b" providerId="LiveId" clId="{76B89E75-4011-AF46-BD27-A03EC1C1430A}" dt="2023-12-03T16:03:28.895" v="5160" actId="20577"/>
          <ac:spMkLst>
            <pc:docMk/>
            <pc:sldMk cId="0" sldId="256"/>
            <ac:spMk id="10" creationId="{F49A6E2B-43E5-3882-81B3-97F8B4B0E4F1}"/>
          </ac:spMkLst>
        </pc:spChg>
        <pc:spChg chg="del mod topLvl">
          <ac:chgData name="Trang Do" userId="1f6a371144d1ab6b" providerId="LiveId" clId="{76B89E75-4011-AF46-BD27-A03EC1C1430A}" dt="2023-12-03T16:03:25.979" v="5157" actId="478"/>
          <ac:spMkLst>
            <pc:docMk/>
            <pc:sldMk cId="0" sldId="256"/>
            <ac:spMk id="11" creationId="{00000000-0000-0000-0000-000000000000}"/>
          </ac:spMkLst>
        </pc:spChg>
        <pc:spChg chg="del topLvl">
          <ac:chgData name="Trang Do" userId="1f6a371144d1ab6b" providerId="LiveId" clId="{76B89E75-4011-AF46-BD27-A03EC1C1430A}" dt="2023-11-28T02:43:23.735" v="237" actId="478"/>
          <ac:spMkLst>
            <pc:docMk/>
            <pc:sldMk cId="0" sldId="256"/>
            <ac:spMk id="12" creationId="{00000000-0000-0000-0000-000000000000}"/>
          </ac:spMkLst>
        </pc:spChg>
        <pc:grpChg chg="mod">
          <ac:chgData name="Trang Do" userId="1f6a371144d1ab6b" providerId="LiveId" clId="{76B89E75-4011-AF46-BD27-A03EC1C1430A}" dt="2023-12-03T15:50:38.171" v="4606" actId="1076"/>
          <ac:grpSpMkLst>
            <pc:docMk/>
            <pc:sldMk cId="0" sldId="256"/>
            <ac:grpSpMk id="2" creationId="{00000000-0000-0000-0000-000000000000}"/>
          </ac:grpSpMkLst>
        </pc:grpChg>
        <pc:grpChg chg="del">
          <ac:chgData name="Trang Do" userId="1f6a371144d1ab6b" providerId="LiveId" clId="{76B89E75-4011-AF46-BD27-A03EC1C1430A}" dt="2023-12-03T15:50:24.474" v="4601" actId="478"/>
          <ac:grpSpMkLst>
            <pc:docMk/>
            <pc:sldMk cId="0" sldId="256"/>
            <ac:grpSpMk id="6" creationId="{00000000-0000-0000-0000-000000000000}"/>
          </ac:grpSpMkLst>
        </pc:grpChg>
        <pc:grpChg chg="mod topLvl">
          <ac:chgData name="Trang Do" userId="1f6a371144d1ab6b" providerId="LiveId" clId="{76B89E75-4011-AF46-BD27-A03EC1C1430A}" dt="2023-12-03T15:50:44.899" v="4608" actId="1076"/>
          <ac:grpSpMkLst>
            <pc:docMk/>
            <pc:sldMk cId="0" sldId="256"/>
            <ac:grpSpMk id="7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3:23.735" v="237" actId="478"/>
          <ac:grpSpMkLst>
            <pc:docMk/>
            <pc:sldMk cId="0" sldId="256"/>
            <ac:grpSpMk id="10" creationId="{00000000-0000-0000-0000-000000000000}"/>
          </ac:grpSpMkLst>
        </pc:grpChg>
        <pc:picChg chg="add mod">
          <ac:chgData name="Trang Do" userId="1f6a371144d1ab6b" providerId="LiveId" clId="{76B89E75-4011-AF46-BD27-A03EC1C1430A}" dt="2023-11-28T03:16:22.385" v="650" actId="1076"/>
          <ac:picMkLst>
            <pc:docMk/>
            <pc:sldMk cId="0" sldId="256"/>
            <ac:picMk id="13" creationId="{C0E14746-8011-6DEF-4C7E-6190C51ABC86}"/>
          </ac:picMkLst>
        </pc:picChg>
      </pc:sldChg>
      <pc:sldChg chg="addSp delSp modSp mod ord modTransition delAnim modAnim">
        <pc:chgData name="Trang Do" userId="1f6a371144d1ab6b" providerId="LiveId" clId="{76B89E75-4011-AF46-BD27-A03EC1C1430A}" dt="2023-12-03T16:11:46.053" v="5451"/>
        <pc:sldMkLst>
          <pc:docMk/>
          <pc:sldMk cId="0" sldId="257"/>
        </pc:sldMkLst>
        <pc:spChg chg="add mod">
          <ac:chgData name="Trang Do" userId="1f6a371144d1ab6b" providerId="LiveId" clId="{76B89E75-4011-AF46-BD27-A03EC1C1430A}" dt="2023-11-29T02:00:43.523" v="2000" actId="20577"/>
          <ac:spMkLst>
            <pc:docMk/>
            <pc:sldMk cId="0" sldId="257"/>
            <ac:spMk id="2" creationId="{93D288F0-E901-E7A6-1861-DB92FC1000EE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4" creationId="{E9E3D98F-CD86-4DDA-0DC9-AEDB83EE746D}"/>
          </ac:spMkLst>
        </pc:spChg>
        <pc:spChg chg="del">
          <ac:chgData name="Trang Do" userId="1f6a371144d1ab6b" providerId="LiveId" clId="{76B89E75-4011-AF46-BD27-A03EC1C1430A}" dt="2023-11-28T02:44:19.376" v="243" actId="478"/>
          <ac:spMkLst>
            <pc:docMk/>
            <pc:sldMk cId="0" sldId="257"/>
            <ac:spMk id="6" creationId="{00000000-0000-0000-0000-000000000000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6" creationId="{D1F71564-E4B8-8F55-0593-721763D4377C}"/>
          </ac:spMkLst>
        </pc:spChg>
        <pc:spChg chg="del">
          <ac:chgData name="Trang Do" userId="1f6a371144d1ab6b" providerId="LiveId" clId="{76B89E75-4011-AF46-BD27-A03EC1C1430A}" dt="2023-11-28T02:44:19.376" v="243" actId="478"/>
          <ac:spMkLst>
            <pc:docMk/>
            <pc:sldMk cId="0" sldId="257"/>
            <ac:spMk id="7" creationId="{00000000-0000-0000-0000-000000000000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8" creationId="{1CEEADC8-58C8-E3C0-FCB2-5E72D6D00569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1" creationId="{3FE6B7C6-5209-5B6F-EA02-F6D54C6C9499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2" creationId="{BE95F0D5-D7D9-1B16-8AAB-1EB3A9A2F55F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4" creationId="{F1FE87BA-ECC1-511C-E7DA-924551486723}"/>
          </ac:spMkLst>
        </pc:spChg>
        <pc:spChg chg="del">
          <ac:chgData name="Trang Do" userId="1f6a371144d1ab6b" providerId="LiveId" clId="{76B89E75-4011-AF46-BD27-A03EC1C1430A}" dt="2023-11-28T02:44:19.376" v="243" actId="478"/>
          <ac:spMkLst>
            <pc:docMk/>
            <pc:sldMk cId="0" sldId="257"/>
            <ac:spMk id="16" creationId="{00000000-0000-0000-0000-000000000000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6" creationId="{C4FEEC1C-F068-AA54-CC68-665F566BA316}"/>
          </ac:spMkLst>
        </pc:spChg>
        <pc:spChg chg="del">
          <ac:chgData name="Trang Do" userId="1f6a371144d1ab6b" providerId="LiveId" clId="{76B89E75-4011-AF46-BD27-A03EC1C1430A}" dt="2023-11-28T02:44:19.376" v="243" actId="478"/>
          <ac:spMkLst>
            <pc:docMk/>
            <pc:sldMk cId="0" sldId="257"/>
            <ac:spMk id="17" creationId="{00000000-0000-0000-0000-000000000000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8" creationId="{78A920CB-6B20-B0BE-1FBD-B0DD871761F3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21" creationId="{9414ADA6-7678-F4B8-289E-9DF9CF669210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23" creationId="{FC221E07-8068-99DA-F351-B05A99EF1D6B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25" creationId="{22C1A6C6-FE55-E3E3-0CDD-315216787152}"/>
          </ac:spMkLst>
        </pc:spChg>
        <pc:spChg chg="del">
          <ac:chgData name="Trang Do" userId="1f6a371144d1ab6b" providerId="LiveId" clId="{76B89E75-4011-AF46-BD27-A03EC1C1430A}" dt="2023-11-28T02:44:19.376" v="243" actId="478"/>
          <ac:spMkLst>
            <pc:docMk/>
            <pc:sldMk cId="0" sldId="257"/>
            <ac:spMk id="26" creationId="{00000000-0000-0000-0000-000000000000}"/>
          </ac:spMkLst>
        </pc:spChg>
        <pc:spChg chg="del">
          <ac:chgData name="Trang Do" userId="1f6a371144d1ab6b" providerId="LiveId" clId="{76B89E75-4011-AF46-BD27-A03EC1C1430A}" dt="2023-11-28T02:44:19.376" v="243" actId="478"/>
          <ac:spMkLst>
            <pc:docMk/>
            <pc:sldMk cId="0" sldId="257"/>
            <ac:spMk id="27" creationId="{00000000-0000-0000-0000-000000000000}"/>
          </ac:spMkLst>
        </pc:spChg>
        <pc:spChg chg="add del mod">
          <ac:chgData name="Trang Do" userId="1f6a371144d1ab6b" providerId="LiveId" clId="{76B89E75-4011-AF46-BD27-A03EC1C1430A}" dt="2023-11-28T02:46:55.876" v="273" actId="478"/>
          <ac:spMkLst>
            <pc:docMk/>
            <pc:sldMk cId="0" sldId="257"/>
            <ac:spMk id="28" creationId="{C3A7DB56-6CC4-8F52-5F5D-B40404E4E9C3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28" creationId="{D981C3D7-4C04-A39D-D698-B3969F5CDE0A}"/>
          </ac:spMkLst>
        </pc:spChg>
        <pc:spChg chg="add mod">
          <ac:chgData name="Trang Do" userId="1f6a371144d1ab6b" providerId="LiveId" clId="{76B89E75-4011-AF46-BD27-A03EC1C1430A}" dt="2023-11-29T02:15:46.600" v="2073" actId="1076"/>
          <ac:spMkLst>
            <pc:docMk/>
            <pc:sldMk cId="0" sldId="257"/>
            <ac:spMk id="29" creationId="{E5D7DDF2-98AC-10C2-AB1B-A80EC3EFA772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30" creationId="{361F7AE5-1CE2-5209-7EE2-BD099375B992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32" creationId="{DA6C543D-12CC-6968-A4D1-882B7DCE78FE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34" creationId="{56067788-C59B-2774-4CF7-2DD1CD351224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36" creationId="{1FA55C87-20C4-F5E7-500E-143A4FC42A4D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41" creationId="{A8F82F42-8D5D-C04A-5CE1-D7AEFA0522EE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42" creationId="{871F2776-4487-0936-CFE7-9592365C22F0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43" creationId="{4E461BB6-CF0E-7074-5B86-688D4ED28AB5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45" creationId="{00EA23C6-23C1-7462-8AC2-F9B23A86E6D7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50" creationId="{22BD82F8-B496-A763-3F56-DCE2DADAC711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51" creationId="{4534A4D7-E736-B83B-5E76-8359A02B21FE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52" creationId="{3A54C7A9-A324-EC5C-5CBE-CE3C76FC080A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54" creationId="{5882E84D-92D6-B50A-98EA-921616465D74}"/>
          </ac:spMkLst>
        </pc:spChg>
        <pc:spChg chg="mod topLvl">
          <ac:chgData name="Trang Do" userId="1f6a371144d1ab6b" providerId="LiveId" clId="{76B89E75-4011-AF46-BD27-A03EC1C1430A}" dt="2023-11-29T02:17:34.460" v="2088" actId="164"/>
          <ac:spMkLst>
            <pc:docMk/>
            <pc:sldMk cId="0" sldId="257"/>
            <ac:spMk id="58" creationId="{9EBA127B-5740-3D05-0EE7-EE1BD7D0A81A}"/>
          </ac:spMkLst>
        </pc:spChg>
        <pc:spChg chg="mod topLvl">
          <ac:chgData name="Trang Do" userId="1f6a371144d1ab6b" providerId="LiveId" clId="{76B89E75-4011-AF46-BD27-A03EC1C1430A}" dt="2023-11-29T02:17:34.460" v="2088" actId="164"/>
          <ac:spMkLst>
            <pc:docMk/>
            <pc:sldMk cId="0" sldId="257"/>
            <ac:spMk id="59" creationId="{345D35C5-E86E-F278-B964-6A991255409E}"/>
          </ac:spMkLst>
        </pc:spChg>
        <pc:spChg chg="mod">
          <ac:chgData name="Trang Do" userId="1f6a371144d1ab6b" providerId="LiveId" clId="{76B89E75-4011-AF46-BD27-A03EC1C1430A}" dt="2023-11-29T02:11:39.094" v="2047" actId="165"/>
          <ac:spMkLst>
            <pc:docMk/>
            <pc:sldMk cId="0" sldId="257"/>
            <ac:spMk id="61" creationId="{6255648B-9228-B94B-E91D-8CB5DDC2E49F}"/>
          </ac:spMkLst>
        </pc:spChg>
        <pc:spChg chg="mod">
          <ac:chgData name="Trang Do" userId="1f6a371144d1ab6b" providerId="LiveId" clId="{76B89E75-4011-AF46-BD27-A03EC1C1430A}" dt="2023-11-29T02:11:39.094" v="2047" actId="165"/>
          <ac:spMkLst>
            <pc:docMk/>
            <pc:sldMk cId="0" sldId="257"/>
            <ac:spMk id="63" creationId="{2E561CD1-9811-2744-FA77-632D7481A378}"/>
          </ac:spMkLst>
        </pc:spChg>
        <pc:spChg chg="mod topLvl">
          <ac:chgData name="Trang Do" userId="1f6a371144d1ab6b" providerId="LiveId" clId="{76B89E75-4011-AF46-BD27-A03EC1C1430A}" dt="2023-11-29T02:15:43.575" v="2071" actId="164"/>
          <ac:spMkLst>
            <pc:docMk/>
            <pc:sldMk cId="0" sldId="257"/>
            <ac:spMk id="66" creationId="{FC0AD00C-DC39-A638-7F1D-4DDCAF38330C}"/>
          </ac:spMkLst>
        </pc:spChg>
        <pc:spChg chg="mod topLvl">
          <ac:chgData name="Trang Do" userId="1f6a371144d1ab6b" providerId="LiveId" clId="{76B89E75-4011-AF46-BD27-A03EC1C1430A}" dt="2023-11-29T02:17:40.080" v="2089" actId="164"/>
          <ac:spMkLst>
            <pc:docMk/>
            <pc:sldMk cId="0" sldId="257"/>
            <ac:spMk id="67" creationId="{325F5FDE-6A65-742E-E367-0C7CD5EEE77E}"/>
          </ac:spMkLst>
        </pc:spChg>
        <pc:spChg chg="mod topLvl">
          <ac:chgData name="Trang Do" userId="1f6a371144d1ab6b" providerId="LiveId" clId="{76B89E75-4011-AF46-BD27-A03EC1C1430A}" dt="2023-11-29T02:17:44.493" v="2090" actId="164"/>
          <ac:spMkLst>
            <pc:docMk/>
            <pc:sldMk cId="0" sldId="257"/>
            <ac:spMk id="68" creationId="{F4F87904-0040-6CC1-F755-452C8BE30B6B}"/>
          </ac:spMkLst>
        </pc:spChg>
        <pc:spChg chg="mod topLvl">
          <ac:chgData name="Trang Do" userId="1f6a371144d1ab6b" providerId="LiveId" clId="{76B89E75-4011-AF46-BD27-A03EC1C1430A}" dt="2023-11-29T02:15:43.575" v="2071" actId="164"/>
          <ac:spMkLst>
            <pc:docMk/>
            <pc:sldMk cId="0" sldId="257"/>
            <ac:spMk id="71" creationId="{D63B33BB-9492-18DF-0853-2ACA60CB0427}"/>
          </ac:spMkLst>
        </pc:spChg>
        <pc:spChg chg="mod">
          <ac:chgData name="Trang Do" userId="1f6a371144d1ab6b" providerId="LiveId" clId="{76B89E75-4011-AF46-BD27-A03EC1C1430A}" dt="2023-11-29T02:11:19.412" v="2045" actId="165"/>
          <ac:spMkLst>
            <pc:docMk/>
            <pc:sldMk cId="0" sldId="257"/>
            <ac:spMk id="74" creationId="{F44FE2E3-E5A3-2242-A98F-51CA9307F4D4}"/>
          </ac:spMkLst>
        </pc:spChg>
        <pc:spChg chg="mod">
          <ac:chgData name="Trang Do" userId="1f6a371144d1ab6b" providerId="LiveId" clId="{76B89E75-4011-AF46-BD27-A03EC1C1430A}" dt="2023-11-29T02:11:19.412" v="2045" actId="165"/>
          <ac:spMkLst>
            <pc:docMk/>
            <pc:sldMk cId="0" sldId="257"/>
            <ac:spMk id="76" creationId="{466C56E0-2AB3-1CE7-92D2-64929168E92C}"/>
          </ac:spMkLst>
        </pc:spChg>
        <pc:spChg chg="mod">
          <ac:chgData name="Trang Do" userId="1f6a371144d1ab6b" providerId="LiveId" clId="{76B89E75-4011-AF46-BD27-A03EC1C1430A}" dt="2023-11-29T02:11:19.412" v="2045" actId="165"/>
          <ac:spMkLst>
            <pc:docMk/>
            <pc:sldMk cId="0" sldId="257"/>
            <ac:spMk id="78" creationId="{6B2F6086-C078-7F76-3CD3-D0A25DBDF01B}"/>
          </ac:spMkLst>
        </pc:spChg>
        <pc:spChg chg="mod">
          <ac:chgData name="Trang Do" userId="1f6a371144d1ab6b" providerId="LiveId" clId="{76B89E75-4011-AF46-BD27-A03EC1C1430A}" dt="2023-11-29T02:11:19.412" v="2045" actId="165"/>
          <ac:spMkLst>
            <pc:docMk/>
            <pc:sldMk cId="0" sldId="257"/>
            <ac:spMk id="80" creationId="{C400F988-8F7B-7534-1337-A18B8B77F6CD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84" creationId="{612D4F37-C609-A46E-990A-3249755F073B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85" creationId="{DDCC8FCB-BB7D-46DF-BBFB-E1C1EC15DD19}"/>
          </ac:spMkLst>
        </pc:spChg>
        <pc:spChg chg="mod">
          <ac:chgData name="Trang Do" userId="1f6a371144d1ab6b" providerId="LiveId" clId="{76B89E75-4011-AF46-BD27-A03EC1C1430A}" dt="2023-11-29T02:16:40.682" v="2086" actId="20577"/>
          <ac:spMkLst>
            <pc:docMk/>
            <pc:sldMk cId="0" sldId="257"/>
            <ac:spMk id="87" creationId="{BD40D53C-A09D-EB50-7EBE-1B547071DF5F}"/>
          </ac:spMkLst>
        </pc:spChg>
        <pc:spChg chg="mod">
          <ac:chgData name="Trang Do" userId="1f6a371144d1ab6b" providerId="LiveId" clId="{76B89E75-4011-AF46-BD27-A03EC1C1430A}" dt="2023-11-29T02:16:33.370" v="2082" actId="20577"/>
          <ac:spMkLst>
            <pc:docMk/>
            <pc:sldMk cId="0" sldId="257"/>
            <ac:spMk id="89" creationId="{D0EE785F-0FA6-7C40-542D-653BB142EA18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92" creationId="{F1238ED0-EFBF-B5B0-2FCD-A64AB23DA4A6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93" creationId="{61A63F4F-0DF5-CADC-8CED-F7536087EEDF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94" creationId="{C12389D9-6F7A-0F2C-B430-96C62BAFAF37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97" creationId="{4ED67DE9-2B83-3415-9045-D7D3B671E2C6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00" creationId="{F3F78A64-126E-F9E0-720D-4FD0E212778E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02" creationId="{1232D305-7434-743C-7593-A6D51D5F3E2D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04" creationId="{AE823FCD-9AC6-6344-B46C-4911B1BBF2A1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06" creationId="{A7254DC8-A245-E236-13BD-A9DD033EB4DB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08" creationId="{F8718C04-5626-CE5C-7022-138457889C50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10" creationId="{F5F19795-9CFF-1ABF-6032-CFC48756F032}"/>
          </ac:spMkLst>
        </pc:spChg>
        <pc:spChg chg="add mod">
          <ac:chgData name="Trang Do" userId="1f6a371144d1ab6b" providerId="LiveId" clId="{76B89E75-4011-AF46-BD27-A03EC1C1430A}" dt="2023-11-29T02:17:48.658" v="2091" actId="164"/>
          <ac:spMkLst>
            <pc:docMk/>
            <pc:sldMk cId="0" sldId="257"/>
            <ac:spMk id="112" creationId="{86B863D5-B8CF-80E2-FC56-989723786A99}"/>
          </ac:spMkLst>
        </pc:spChg>
        <pc:spChg chg="mod">
          <ac:chgData name="Trang Do" userId="1f6a371144d1ab6b" providerId="LiveId" clId="{76B89E75-4011-AF46-BD27-A03EC1C1430A}" dt="2023-11-29T02:12:31.865" v="2064" actId="20577"/>
          <ac:spMkLst>
            <pc:docMk/>
            <pc:sldMk cId="0" sldId="257"/>
            <ac:spMk id="114" creationId="{1DF57B26-E730-D730-57BA-32E6E88B62A9}"/>
          </ac:spMkLst>
        </pc:spChg>
        <pc:spChg chg="mod">
          <ac:chgData name="Trang Do" userId="1f6a371144d1ab6b" providerId="LiveId" clId="{76B89E75-4011-AF46-BD27-A03EC1C1430A}" dt="2023-11-29T02:19:52.144" v="2148" actId="1076"/>
          <ac:spMkLst>
            <pc:docMk/>
            <pc:sldMk cId="0" sldId="257"/>
            <ac:spMk id="123" creationId="{CB9B5D29-0D9F-DA5D-3924-C9BA3C46D203}"/>
          </ac:spMkLst>
        </pc:spChg>
        <pc:spChg chg="mod">
          <ac:chgData name="Trang Do" userId="1f6a371144d1ab6b" providerId="LiveId" clId="{76B89E75-4011-AF46-BD27-A03EC1C1430A}" dt="2023-11-29T02:18:53.984" v="2100" actId="20577"/>
          <ac:spMkLst>
            <pc:docMk/>
            <pc:sldMk cId="0" sldId="257"/>
            <ac:spMk id="124" creationId="{E0C226B9-1B80-7C6C-11EA-3CBA376C1792}"/>
          </ac:spMkLst>
        </pc:spChg>
        <pc:spChg chg="mod">
          <ac:chgData name="Trang Do" userId="1f6a371144d1ab6b" providerId="LiveId" clId="{76B89E75-4011-AF46-BD27-A03EC1C1430A}" dt="2023-11-29T02:19:22.017" v="2119" actId="20577"/>
          <ac:spMkLst>
            <pc:docMk/>
            <pc:sldMk cId="0" sldId="257"/>
            <ac:spMk id="126" creationId="{EB192E49-D2A9-71E3-388B-ECC9AFB4F587}"/>
          </ac:spMkLst>
        </pc:spChg>
        <pc:spChg chg="mod">
          <ac:chgData name="Trang Do" userId="1f6a371144d1ab6b" providerId="LiveId" clId="{76B89E75-4011-AF46-BD27-A03EC1C1430A}" dt="2023-11-29T02:19:14.432" v="2111" actId="20577"/>
          <ac:spMkLst>
            <pc:docMk/>
            <pc:sldMk cId="0" sldId="257"/>
            <ac:spMk id="128" creationId="{C4398B63-9CA8-CCC1-8643-6FBF726F7AC9}"/>
          </ac:spMkLst>
        </pc:spChg>
        <pc:spChg chg="mod">
          <ac:chgData name="Trang Do" userId="1f6a371144d1ab6b" providerId="LiveId" clId="{76B89E75-4011-AF46-BD27-A03EC1C1430A}" dt="2023-11-29T02:18:02.109" v="2093"/>
          <ac:spMkLst>
            <pc:docMk/>
            <pc:sldMk cId="0" sldId="257"/>
            <ac:spMk id="131" creationId="{2881D14B-323B-9B1B-8398-94BD1C0DF655}"/>
          </ac:spMkLst>
        </pc:spChg>
        <pc:spChg chg="mod">
          <ac:chgData name="Trang Do" userId="1f6a371144d1ab6b" providerId="LiveId" clId="{76B89E75-4011-AF46-BD27-A03EC1C1430A}" dt="2023-11-29T02:20:40.834" v="2192" actId="20577"/>
          <ac:spMkLst>
            <pc:docMk/>
            <pc:sldMk cId="0" sldId="257"/>
            <ac:spMk id="133" creationId="{5333773C-E091-A585-DBB0-8CAE2EDF46C6}"/>
          </ac:spMkLst>
        </pc:spChg>
        <pc:spChg chg="mod">
          <ac:chgData name="Trang Do" userId="1f6a371144d1ab6b" providerId="LiveId" clId="{76B89E75-4011-AF46-BD27-A03EC1C1430A}" dt="2023-11-29T02:18:02.109" v="2093"/>
          <ac:spMkLst>
            <pc:docMk/>
            <pc:sldMk cId="0" sldId="257"/>
            <ac:spMk id="136" creationId="{D9346052-9291-44C6-988C-589336B730A3}"/>
          </ac:spMkLst>
        </pc:spChg>
        <pc:spChg chg="mod">
          <ac:chgData name="Trang Do" userId="1f6a371144d1ab6b" providerId="LiveId" clId="{76B89E75-4011-AF46-BD27-A03EC1C1430A}" dt="2023-11-29T02:20:36.211" v="2188" actId="20577"/>
          <ac:spMkLst>
            <pc:docMk/>
            <pc:sldMk cId="0" sldId="257"/>
            <ac:spMk id="138" creationId="{8BE1F052-E1A8-BFF5-32F6-C50F76F0B431}"/>
          </ac:spMkLst>
        </pc:spChg>
        <pc:spChg chg="mod">
          <ac:chgData name="Trang Do" userId="1f6a371144d1ab6b" providerId="LiveId" clId="{76B89E75-4011-AF46-BD27-A03EC1C1430A}" dt="2023-11-29T02:18:02.109" v="2093"/>
          <ac:spMkLst>
            <pc:docMk/>
            <pc:sldMk cId="0" sldId="257"/>
            <ac:spMk id="141" creationId="{F30D4D4C-8F84-B023-1F00-EDD4D98DD6A6}"/>
          </ac:spMkLst>
        </pc:spChg>
        <pc:spChg chg="mod">
          <ac:chgData name="Trang Do" userId="1f6a371144d1ab6b" providerId="LiveId" clId="{76B89E75-4011-AF46-BD27-A03EC1C1430A}" dt="2023-11-29T02:20:18.334" v="2167" actId="1076"/>
          <ac:spMkLst>
            <pc:docMk/>
            <pc:sldMk cId="0" sldId="257"/>
            <ac:spMk id="143" creationId="{C049F1B3-D0B0-5721-F3EC-BA74FAEE46F2}"/>
          </ac:spMkLst>
        </pc:spChg>
        <pc:spChg chg="mod">
          <ac:chgData name="Trang Do" userId="1f6a371144d1ab6b" providerId="LiveId" clId="{76B89E75-4011-AF46-BD27-A03EC1C1430A}" dt="2023-11-29T02:20:23.869" v="2171" actId="20577"/>
          <ac:spMkLst>
            <pc:docMk/>
            <pc:sldMk cId="0" sldId="257"/>
            <ac:spMk id="145" creationId="{DBDACA5B-C8F9-3072-7B8C-5D64C57F0F8B}"/>
          </ac:spMkLst>
        </pc:spChg>
        <pc:spChg chg="mod">
          <ac:chgData name="Trang Do" userId="1f6a371144d1ab6b" providerId="LiveId" clId="{76B89E75-4011-AF46-BD27-A03EC1C1430A}" dt="2023-11-29T02:20:02.496" v="2152" actId="20577"/>
          <ac:spMkLst>
            <pc:docMk/>
            <pc:sldMk cId="0" sldId="257"/>
            <ac:spMk id="147" creationId="{EB3579D5-4D3A-24E7-780E-58C95CF9ABEE}"/>
          </ac:spMkLst>
        </pc:spChg>
        <pc:spChg chg="mod">
          <ac:chgData name="Trang Do" userId="1f6a371144d1ab6b" providerId="LiveId" clId="{76B89E75-4011-AF46-BD27-A03EC1C1430A}" dt="2023-11-29T02:18:02.109" v="2093"/>
          <ac:spMkLst>
            <pc:docMk/>
            <pc:sldMk cId="0" sldId="257"/>
            <ac:spMk id="150" creationId="{49D91C8F-AA9A-FFB7-AE44-C1468EDBCFDB}"/>
          </ac:spMkLst>
        </pc:spChg>
        <pc:spChg chg="mod">
          <ac:chgData name="Trang Do" userId="1f6a371144d1ab6b" providerId="LiveId" clId="{76B89E75-4011-AF46-BD27-A03EC1C1430A}" dt="2023-11-29T02:18:02.109" v="2093"/>
          <ac:spMkLst>
            <pc:docMk/>
            <pc:sldMk cId="0" sldId="257"/>
            <ac:spMk id="152" creationId="{23767A0F-3B91-A23F-8728-E564A0FE7D4C}"/>
          </ac:spMkLst>
        </pc:spChg>
        <pc:spChg chg="mod">
          <ac:chgData name="Trang Do" userId="1f6a371144d1ab6b" providerId="LiveId" clId="{76B89E75-4011-AF46-BD27-A03EC1C1430A}" dt="2023-11-29T02:21:26.886" v="2223" actId="1076"/>
          <ac:spMkLst>
            <pc:docMk/>
            <pc:sldMk cId="0" sldId="257"/>
            <ac:spMk id="156" creationId="{84D518C5-BA19-22AE-A259-302FF778B5D2}"/>
          </ac:spMkLst>
        </pc:spChg>
        <pc:spChg chg="mod">
          <ac:chgData name="Trang Do" userId="1f6a371144d1ab6b" providerId="LiveId" clId="{76B89E75-4011-AF46-BD27-A03EC1C1430A}" dt="2023-11-29T02:18:56.570" v="2102" actId="20577"/>
          <ac:spMkLst>
            <pc:docMk/>
            <pc:sldMk cId="0" sldId="257"/>
            <ac:spMk id="157" creationId="{6CF66423-7F8C-E4FF-2DF6-5DD14B0D9B0F}"/>
          </ac:spMkLst>
        </pc:spChg>
        <pc:spChg chg="mod">
          <ac:chgData name="Trang Do" userId="1f6a371144d1ab6b" providerId="LiveId" clId="{76B89E75-4011-AF46-BD27-A03EC1C1430A}" dt="2023-11-29T02:21:02.280" v="2202" actId="20577"/>
          <ac:spMkLst>
            <pc:docMk/>
            <pc:sldMk cId="0" sldId="257"/>
            <ac:spMk id="159" creationId="{23096186-BF16-A19E-6D79-175BC882CE25}"/>
          </ac:spMkLst>
        </pc:spChg>
        <pc:spChg chg="mod">
          <ac:chgData name="Trang Do" userId="1f6a371144d1ab6b" providerId="LiveId" clId="{76B89E75-4011-AF46-BD27-A03EC1C1430A}" dt="2023-11-29T02:20:54.894" v="2198" actId="20577"/>
          <ac:spMkLst>
            <pc:docMk/>
            <pc:sldMk cId="0" sldId="257"/>
            <ac:spMk id="161" creationId="{1760D7A6-BADF-60E4-2CAC-5323DA0A7825}"/>
          </ac:spMkLst>
        </pc:spChg>
        <pc:spChg chg="mod">
          <ac:chgData name="Trang Do" userId="1f6a371144d1ab6b" providerId="LiveId" clId="{76B89E75-4011-AF46-BD27-A03EC1C1430A}" dt="2023-11-29T02:18:26.096" v="2095"/>
          <ac:spMkLst>
            <pc:docMk/>
            <pc:sldMk cId="0" sldId="257"/>
            <ac:spMk id="164" creationId="{C6020E54-5827-6EBF-4537-9BD7A01D04E2}"/>
          </ac:spMkLst>
        </pc:spChg>
        <pc:spChg chg="mod">
          <ac:chgData name="Trang Do" userId="1f6a371144d1ab6b" providerId="LiveId" clId="{76B89E75-4011-AF46-BD27-A03EC1C1430A}" dt="2023-11-29T02:22:07.986" v="2266" actId="20577"/>
          <ac:spMkLst>
            <pc:docMk/>
            <pc:sldMk cId="0" sldId="257"/>
            <ac:spMk id="166" creationId="{2C0FF3B3-74DE-A06B-BAD2-EE6F6DEC7E6E}"/>
          </ac:spMkLst>
        </pc:spChg>
        <pc:spChg chg="mod">
          <ac:chgData name="Trang Do" userId="1f6a371144d1ab6b" providerId="LiveId" clId="{76B89E75-4011-AF46-BD27-A03EC1C1430A}" dt="2023-11-29T02:18:26.096" v="2095"/>
          <ac:spMkLst>
            <pc:docMk/>
            <pc:sldMk cId="0" sldId="257"/>
            <ac:spMk id="169" creationId="{920FBDDE-B9F2-AAAA-5FF8-9AE6A89ECF50}"/>
          </ac:spMkLst>
        </pc:spChg>
        <pc:spChg chg="mod">
          <ac:chgData name="Trang Do" userId="1f6a371144d1ab6b" providerId="LiveId" clId="{76B89E75-4011-AF46-BD27-A03EC1C1430A}" dt="2023-11-29T02:22:03.831" v="2262" actId="20577"/>
          <ac:spMkLst>
            <pc:docMk/>
            <pc:sldMk cId="0" sldId="257"/>
            <ac:spMk id="171" creationId="{4071F238-2918-B5F8-A860-4676A5A78693}"/>
          </ac:spMkLst>
        </pc:spChg>
        <pc:spChg chg="mod">
          <ac:chgData name="Trang Do" userId="1f6a371144d1ab6b" providerId="LiveId" clId="{76B89E75-4011-AF46-BD27-A03EC1C1430A}" dt="2023-11-29T02:18:26.096" v="2095"/>
          <ac:spMkLst>
            <pc:docMk/>
            <pc:sldMk cId="0" sldId="257"/>
            <ac:spMk id="174" creationId="{E9485895-C4A8-5D12-62D9-A0A0FCCF6090}"/>
          </ac:spMkLst>
        </pc:spChg>
        <pc:spChg chg="mod">
          <ac:chgData name="Trang Do" userId="1f6a371144d1ab6b" providerId="LiveId" clId="{76B89E75-4011-AF46-BD27-A03EC1C1430A}" dt="2023-11-29T02:21:51.423" v="2244" actId="1076"/>
          <ac:spMkLst>
            <pc:docMk/>
            <pc:sldMk cId="0" sldId="257"/>
            <ac:spMk id="176" creationId="{A4BE743E-ECE1-6498-D634-668E12B0F4B8}"/>
          </ac:spMkLst>
        </pc:spChg>
        <pc:spChg chg="mod">
          <ac:chgData name="Trang Do" userId="1f6a371144d1ab6b" providerId="LiveId" clId="{76B89E75-4011-AF46-BD27-A03EC1C1430A}" dt="2023-11-29T02:21:54.746" v="2248" actId="20577"/>
          <ac:spMkLst>
            <pc:docMk/>
            <pc:sldMk cId="0" sldId="257"/>
            <ac:spMk id="178" creationId="{7380FB5C-64B2-E7D2-862C-3833C0B82D38}"/>
          </ac:spMkLst>
        </pc:spChg>
        <pc:spChg chg="mod">
          <ac:chgData name="Trang Do" userId="1f6a371144d1ab6b" providerId="LiveId" clId="{76B89E75-4011-AF46-BD27-A03EC1C1430A}" dt="2023-11-29T02:21:40.211" v="2227" actId="20577"/>
          <ac:spMkLst>
            <pc:docMk/>
            <pc:sldMk cId="0" sldId="257"/>
            <ac:spMk id="180" creationId="{F617A17C-B421-53C8-CFA3-777FEAE15000}"/>
          </ac:spMkLst>
        </pc:spChg>
        <pc:spChg chg="mod">
          <ac:chgData name="Trang Do" userId="1f6a371144d1ab6b" providerId="LiveId" clId="{76B89E75-4011-AF46-BD27-A03EC1C1430A}" dt="2023-11-29T02:18:26.096" v="2095"/>
          <ac:spMkLst>
            <pc:docMk/>
            <pc:sldMk cId="0" sldId="257"/>
            <ac:spMk id="183" creationId="{A5C65C93-74C0-9229-754F-DFA8F4688F05}"/>
          </ac:spMkLst>
        </pc:spChg>
        <pc:spChg chg="mod">
          <ac:chgData name="Trang Do" userId="1f6a371144d1ab6b" providerId="LiveId" clId="{76B89E75-4011-AF46-BD27-A03EC1C1430A}" dt="2023-11-29T02:22:11.841" v="2270" actId="20577"/>
          <ac:spMkLst>
            <pc:docMk/>
            <pc:sldMk cId="0" sldId="257"/>
            <ac:spMk id="185" creationId="{4914D5E4-01BF-6A76-A3F5-22E2A11857A5}"/>
          </ac:spMkLst>
        </pc:spChg>
        <pc:spChg chg="mod">
          <ac:chgData name="Trang Do" userId="1f6a371144d1ab6b" providerId="LiveId" clId="{76B89E75-4011-AF46-BD27-A03EC1C1430A}" dt="2023-11-29T02:18:26.096" v="2095"/>
          <ac:spMkLst>
            <pc:docMk/>
            <pc:sldMk cId="0" sldId="257"/>
            <ac:spMk id="189" creationId="{83DE8DE3-5FE3-D64F-B9F4-89A68F791CA3}"/>
          </ac:spMkLst>
        </pc:spChg>
        <pc:spChg chg="mod">
          <ac:chgData name="Trang Do" userId="1f6a371144d1ab6b" providerId="LiveId" clId="{76B89E75-4011-AF46-BD27-A03EC1C1430A}" dt="2023-11-29T02:18:59.644" v="2104" actId="20577"/>
          <ac:spMkLst>
            <pc:docMk/>
            <pc:sldMk cId="0" sldId="257"/>
            <ac:spMk id="190" creationId="{127EAAF6-253C-BBDC-86D3-6478AEC8FEAE}"/>
          </ac:spMkLst>
        </pc:spChg>
        <pc:spChg chg="mod">
          <ac:chgData name="Trang Do" userId="1f6a371144d1ab6b" providerId="LiveId" clId="{76B89E75-4011-AF46-BD27-A03EC1C1430A}" dt="2023-11-29T02:22:29.353" v="2281" actId="20577"/>
          <ac:spMkLst>
            <pc:docMk/>
            <pc:sldMk cId="0" sldId="257"/>
            <ac:spMk id="192" creationId="{E912EA40-2538-2168-1D99-9917B6782A79}"/>
          </ac:spMkLst>
        </pc:spChg>
        <pc:spChg chg="mod">
          <ac:chgData name="Trang Do" userId="1f6a371144d1ab6b" providerId="LiveId" clId="{76B89E75-4011-AF46-BD27-A03EC1C1430A}" dt="2023-11-29T02:22:24.599" v="2277" actId="20577"/>
          <ac:spMkLst>
            <pc:docMk/>
            <pc:sldMk cId="0" sldId="257"/>
            <ac:spMk id="194" creationId="{3A2610B5-D62D-4ED0-07A3-1A8028682361}"/>
          </ac:spMkLst>
        </pc:spChg>
        <pc:spChg chg="mod topLvl">
          <ac:chgData name="Trang Do" userId="1f6a371144d1ab6b" providerId="LiveId" clId="{76B89E75-4011-AF46-BD27-A03EC1C1430A}" dt="2023-11-29T02:23:39.056" v="2319" actId="164"/>
          <ac:spMkLst>
            <pc:docMk/>
            <pc:sldMk cId="0" sldId="257"/>
            <ac:spMk id="197" creationId="{E856C939-A2B9-7845-1910-1C7CB2265D9C}"/>
          </ac:spMkLst>
        </pc:spChg>
        <pc:spChg chg="mod">
          <ac:chgData name="Trang Do" userId="1f6a371144d1ab6b" providerId="LiveId" clId="{76B89E75-4011-AF46-BD27-A03EC1C1430A}" dt="2023-11-29T02:23:23.862" v="2313" actId="20577"/>
          <ac:spMkLst>
            <pc:docMk/>
            <pc:sldMk cId="0" sldId="257"/>
            <ac:spMk id="199" creationId="{1BE8CE6C-AF4F-ECAE-9124-1F155B7D7250}"/>
          </ac:spMkLst>
        </pc:spChg>
        <pc:spChg chg="mod">
          <ac:chgData name="Trang Do" userId="1f6a371144d1ab6b" providerId="LiveId" clId="{76B89E75-4011-AF46-BD27-A03EC1C1430A}" dt="2023-11-29T02:18:26.096" v="2095"/>
          <ac:spMkLst>
            <pc:docMk/>
            <pc:sldMk cId="0" sldId="257"/>
            <ac:spMk id="202" creationId="{7917AFAF-39FE-4B1A-9D37-DDABB75AF06D}"/>
          </ac:spMkLst>
        </pc:spChg>
        <pc:spChg chg="mod">
          <ac:chgData name="Trang Do" userId="1f6a371144d1ab6b" providerId="LiveId" clId="{76B89E75-4011-AF46-BD27-A03EC1C1430A}" dt="2023-11-29T02:22:58.767" v="2304" actId="20577"/>
          <ac:spMkLst>
            <pc:docMk/>
            <pc:sldMk cId="0" sldId="257"/>
            <ac:spMk id="204" creationId="{A9DF9C9F-614A-0CB6-9D86-9B81CCC6200C}"/>
          </ac:spMkLst>
        </pc:spChg>
        <pc:spChg chg="mod">
          <ac:chgData name="Trang Do" userId="1f6a371144d1ab6b" providerId="LiveId" clId="{76B89E75-4011-AF46-BD27-A03EC1C1430A}" dt="2023-11-29T02:18:26.096" v="2095"/>
          <ac:spMkLst>
            <pc:docMk/>
            <pc:sldMk cId="0" sldId="257"/>
            <ac:spMk id="207" creationId="{3358266F-0A44-8E7E-E999-86F35409C610}"/>
          </ac:spMkLst>
        </pc:spChg>
        <pc:spChg chg="mod">
          <ac:chgData name="Trang Do" userId="1f6a371144d1ab6b" providerId="LiveId" clId="{76B89E75-4011-AF46-BD27-A03EC1C1430A}" dt="2023-11-29T02:18:26.096" v="2095"/>
          <ac:spMkLst>
            <pc:docMk/>
            <pc:sldMk cId="0" sldId="257"/>
            <ac:spMk id="209" creationId="{7387E402-CDE3-C52D-0FB0-601E040F9D4A}"/>
          </ac:spMkLst>
        </pc:spChg>
        <pc:spChg chg="mod">
          <ac:chgData name="Trang Do" userId="1f6a371144d1ab6b" providerId="LiveId" clId="{76B89E75-4011-AF46-BD27-A03EC1C1430A}" dt="2023-11-29T02:22:48.995" v="2291" actId="20577"/>
          <ac:spMkLst>
            <pc:docMk/>
            <pc:sldMk cId="0" sldId="257"/>
            <ac:spMk id="211" creationId="{8E788689-FA80-74B1-AAA3-D7059EB2430D}"/>
          </ac:spMkLst>
        </pc:spChg>
        <pc:spChg chg="mod">
          <ac:chgData name="Trang Do" userId="1f6a371144d1ab6b" providerId="LiveId" clId="{76B89E75-4011-AF46-BD27-A03EC1C1430A}" dt="2023-11-29T02:22:39.884" v="2285" actId="20577"/>
          <ac:spMkLst>
            <pc:docMk/>
            <pc:sldMk cId="0" sldId="257"/>
            <ac:spMk id="213" creationId="{15C282B6-E3FA-4647-9E79-6705A1447A79}"/>
          </ac:spMkLst>
        </pc:spChg>
        <pc:spChg chg="mod">
          <ac:chgData name="Trang Do" userId="1f6a371144d1ab6b" providerId="LiveId" clId="{76B89E75-4011-AF46-BD27-A03EC1C1430A}" dt="2023-11-29T02:18:26.096" v="2095"/>
          <ac:spMkLst>
            <pc:docMk/>
            <pc:sldMk cId="0" sldId="257"/>
            <ac:spMk id="216" creationId="{1092EF8C-F4FD-2D4A-0C4A-ABBF463D740D}"/>
          </ac:spMkLst>
        </pc:spChg>
        <pc:spChg chg="mod">
          <ac:chgData name="Trang Do" userId="1f6a371144d1ab6b" providerId="LiveId" clId="{76B89E75-4011-AF46-BD27-A03EC1C1430A}" dt="2023-11-29T02:23:33.106" v="2318" actId="20577"/>
          <ac:spMkLst>
            <pc:docMk/>
            <pc:sldMk cId="0" sldId="257"/>
            <ac:spMk id="218" creationId="{598100A1-C989-6748-4EC6-3CCFD7502B31}"/>
          </ac:spMkLst>
        </pc:spChg>
        <pc:grpChg chg="del">
          <ac:chgData name="Trang Do" userId="1f6a371144d1ab6b" providerId="LiveId" clId="{76B89E75-4011-AF46-BD27-A03EC1C1430A}" dt="2023-11-28T02:44:19.376" v="243" actId="478"/>
          <ac:grpSpMkLst>
            <pc:docMk/>
            <pc:sldMk cId="0" sldId="257"/>
            <ac:grpSpMk id="2" creationId="{00000000-0000-0000-0000-000000000000}"/>
          </ac:grpSpMkLst>
        </pc:grpChg>
        <pc:grpChg chg="add del mod">
          <ac:chgData name="Trang Do" userId="1f6a371144d1ab6b" providerId="LiveId" clId="{76B89E75-4011-AF46-BD27-A03EC1C1430A}" dt="2023-11-29T02:17:16.757" v="2087" actId="478"/>
          <ac:grpSpMkLst>
            <pc:docMk/>
            <pc:sldMk cId="0" sldId="257"/>
            <ac:grpSpMk id="3" creationId="{B4F0A44E-335D-8ABD-72B0-FEDD00551775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5" creationId="{F713B642-3182-D957-B996-112D6CAC3088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7" creationId="{93A7FE6D-F86C-D003-7A4E-CC0CA23C7C59}"/>
          </ac:grpSpMkLst>
        </pc:grpChg>
        <pc:grpChg chg="del">
          <ac:chgData name="Trang Do" userId="1f6a371144d1ab6b" providerId="LiveId" clId="{76B89E75-4011-AF46-BD27-A03EC1C1430A}" dt="2023-11-28T02:44:19.376" v="243" actId="478"/>
          <ac:grpSpMkLst>
            <pc:docMk/>
            <pc:sldMk cId="0" sldId="257"/>
            <ac:grpSpMk id="8" creationId="{00000000-0000-0000-0000-000000000000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9" creationId="{A002B371-4023-A45A-FEC4-E789D26F57BF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10" creationId="{9273C4C3-1FEB-0919-7E0C-F30058D7737F}"/>
          </ac:grpSpMkLst>
        </pc:grpChg>
        <pc:grpChg chg="del">
          <ac:chgData name="Trang Do" userId="1f6a371144d1ab6b" providerId="LiveId" clId="{76B89E75-4011-AF46-BD27-A03EC1C1430A}" dt="2023-11-28T02:44:19.376" v="243" actId="478"/>
          <ac:grpSpMkLst>
            <pc:docMk/>
            <pc:sldMk cId="0" sldId="257"/>
            <ac:grpSpMk id="12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4:19.376" v="243" actId="478"/>
          <ac:grpSpMkLst>
            <pc:docMk/>
            <pc:sldMk cId="0" sldId="257"/>
            <ac:grpSpMk id="18" creationId="{00000000-0000-0000-0000-000000000000}"/>
          </ac:grpSpMkLst>
        </pc:grpChg>
        <pc:grpChg chg="add del mod">
          <ac:chgData name="Trang Do" userId="1f6a371144d1ab6b" providerId="LiveId" clId="{76B89E75-4011-AF46-BD27-A03EC1C1430A}" dt="2023-11-29T02:17:16.757" v="2087" actId="478"/>
          <ac:grpSpMkLst>
            <pc:docMk/>
            <pc:sldMk cId="0" sldId="257"/>
            <ac:grpSpMk id="20" creationId="{0DD7E43E-4192-9B11-4753-801E63781B38}"/>
          </ac:grpSpMkLst>
        </pc:grpChg>
        <pc:grpChg chg="del">
          <ac:chgData name="Trang Do" userId="1f6a371144d1ab6b" providerId="LiveId" clId="{76B89E75-4011-AF46-BD27-A03EC1C1430A}" dt="2023-11-28T02:44:19.376" v="243" actId="478"/>
          <ac:grpSpMkLst>
            <pc:docMk/>
            <pc:sldMk cId="0" sldId="257"/>
            <ac:grpSpMk id="22" creationId="{00000000-0000-0000-0000-000000000000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22" creationId="{2F540CB6-766C-1DF2-CEB4-6D0974A75EAE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24" creationId="{1CD0A3D3-A709-06C4-200D-F194E6BF5F11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26" creationId="{584C1C43-AA93-CC97-D3C9-EEC674D79292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27" creationId="{AB9E7DA3-949A-DA94-7178-2B5384D6F6C7}"/>
          </ac:grpSpMkLst>
        </pc:grpChg>
        <pc:grpChg chg="add del mod">
          <ac:chgData name="Trang Do" userId="1f6a371144d1ab6b" providerId="LiveId" clId="{76B89E75-4011-AF46-BD27-A03EC1C1430A}" dt="2023-11-29T02:17:16.757" v="2087" actId="478"/>
          <ac:grpSpMkLst>
            <pc:docMk/>
            <pc:sldMk cId="0" sldId="257"/>
            <ac:grpSpMk id="38" creationId="{1B78F9CA-A91D-3590-5032-4C9D47E7BCD6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39" creationId="{A673AB16-3D68-5651-3733-CB2237EF147B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40" creationId="{0F5CAA8B-6C19-BE37-7E5A-703EC9162530}"/>
          </ac:grpSpMkLst>
        </pc:grpChg>
        <pc:grpChg chg="add del mod">
          <ac:chgData name="Trang Do" userId="1f6a371144d1ab6b" providerId="LiveId" clId="{76B89E75-4011-AF46-BD27-A03EC1C1430A}" dt="2023-11-29T02:17:16.757" v="2087" actId="478"/>
          <ac:grpSpMkLst>
            <pc:docMk/>
            <pc:sldMk cId="0" sldId="257"/>
            <ac:grpSpMk id="47" creationId="{A5799757-A615-AE7F-1FC5-5A6A8976A833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48" creationId="{225E5206-DAD3-09F3-C7D4-2610220E1441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49" creationId="{58C9C034-7696-9CF2-145B-460B614A0D9F}"/>
          </ac:grpSpMkLst>
        </pc:grpChg>
        <pc:grpChg chg="add del mod">
          <ac:chgData name="Trang Do" userId="1f6a371144d1ab6b" providerId="LiveId" clId="{76B89E75-4011-AF46-BD27-A03EC1C1430A}" dt="2023-11-29T02:11:39.094" v="2047" actId="165"/>
          <ac:grpSpMkLst>
            <pc:docMk/>
            <pc:sldMk cId="0" sldId="257"/>
            <ac:grpSpMk id="56" creationId="{BAA6F91E-4331-A76A-4372-D68BCDD747FC}"/>
          </ac:grpSpMkLst>
        </pc:grpChg>
        <pc:grpChg chg="mod topLvl">
          <ac:chgData name="Trang Do" userId="1f6a371144d1ab6b" providerId="LiveId" clId="{76B89E75-4011-AF46-BD27-A03EC1C1430A}" dt="2023-11-29T02:17:34.460" v="2088" actId="164"/>
          <ac:grpSpMkLst>
            <pc:docMk/>
            <pc:sldMk cId="0" sldId="257"/>
            <ac:grpSpMk id="57" creationId="{83B5BBC7-1EA9-995D-44AD-1BCBB273D40E}"/>
          </ac:grpSpMkLst>
        </pc:grpChg>
        <pc:grpChg chg="mod topLvl">
          <ac:chgData name="Trang Do" userId="1f6a371144d1ab6b" providerId="LiveId" clId="{76B89E75-4011-AF46-BD27-A03EC1C1430A}" dt="2023-11-29T02:17:34.460" v="2088" actId="164"/>
          <ac:grpSpMkLst>
            <pc:docMk/>
            <pc:sldMk cId="0" sldId="257"/>
            <ac:grpSpMk id="60" creationId="{D2CF788A-AE2E-D865-5C34-8C67931DBD58}"/>
          </ac:grpSpMkLst>
        </pc:grpChg>
        <pc:grpChg chg="add del mod">
          <ac:chgData name="Trang Do" userId="1f6a371144d1ab6b" providerId="LiveId" clId="{76B89E75-4011-AF46-BD27-A03EC1C1430A}" dt="2023-11-29T02:11:19.412" v="2045" actId="165"/>
          <ac:grpSpMkLst>
            <pc:docMk/>
            <pc:sldMk cId="0" sldId="257"/>
            <ac:grpSpMk id="65" creationId="{33B22EBA-69E0-873A-175D-ABB20D506B73}"/>
          </ac:grpSpMkLst>
        </pc:grpChg>
        <pc:grpChg chg="mod topLvl">
          <ac:chgData name="Trang Do" userId="1f6a371144d1ab6b" providerId="LiveId" clId="{76B89E75-4011-AF46-BD27-A03EC1C1430A}" dt="2023-11-29T02:17:44.493" v="2090" actId="164"/>
          <ac:grpSpMkLst>
            <pc:docMk/>
            <pc:sldMk cId="0" sldId="257"/>
            <ac:grpSpMk id="69" creationId="{14A4F2A4-F9D4-D971-D89A-62CB6F4AA595}"/>
          </ac:grpSpMkLst>
        </pc:grpChg>
        <pc:grpChg chg="mod topLvl">
          <ac:chgData name="Trang Do" userId="1f6a371144d1ab6b" providerId="LiveId" clId="{76B89E75-4011-AF46-BD27-A03EC1C1430A}" dt="2023-11-29T02:15:43.575" v="2071" actId="164"/>
          <ac:grpSpMkLst>
            <pc:docMk/>
            <pc:sldMk cId="0" sldId="257"/>
            <ac:grpSpMk id="70" creationId="{13A6F611-F216-B264-B154-3C2CF21F3D87}"/>
          </ac:grpSpMkLst>
        </pc:grpChg>
        <pc:grpChg chg="mod topLvl">
          <ac:chgData name="Trang Do" userId="1f6a371144d1ab6b" providerId="LiveId" clId="{76B89E75-4011-AF46-BD27-A03EC1C1430A}" dt="2023-11-29T02:17:40.080" v="2089" actId="164"/>
          <ac:grpSpMkLst>
            <pc:docMk/>
            <pc:sldMk cId="0" sldId="257"/>
            <ac:grpSpMk id="72" creationId="{2B7F1ABF-1E86-8820-8EF7-28879E65D9DA}"/>
          </ac:grpSpMkLst>
        </pc:grpChg>
        <pc:grpChg chg="mod topLvl">
          <ac:chgData name="Trang Do" userId="1f6a371144d1ab6b" providerId="LiveId" clId="{76B89E75-4011-AF46-BD27-A03EC1C1430A}" dt="2023-11-29T02:15:43.575" v="2071" actId="164"/>
          <ac:grpSpMkLst>
            <pc:docMk/>
            <pc:sldMk cId="0" sldId="257"/>
            <ac:grpSpMk id="73" creationId="{D4719D31-B111-1910-4A80-597FDBE78008}"/>
          </ac:grpSpMkLst>
        </pc:grpChg>
        <pc:grpChg chg="add del mod">
          <ac:chgData name="Trang Do" userId="1f6a371144d1ab6b" providerId="LiveId" clId="{76B89E75-4011-AF46-BD27-A03EC1C1430A}" dt="2023-11-29T02:17:16.757" v="2087" actId="478"/>
          <ac:grpSpMkLst>
            <pc:docMk/>
            <pc:sldMk cId="0" sldId="257"/>
            <ac:grpSpMk id="82" creationId="{03BB34E5-CE0C-13F6-4787-2514D7AA5B76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83" creationId="{039A4FE4-2F57-B672-3812-E06A42D3E932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86" creationId="{6A3B9864-94DC-8209-91CE-11ED7118B74B}"/>
          </ac:grpSpMkLst>
        </pc:grpChg>
        <pc:grpChg chg="add del mod">
          <ac:chgData name="Trang Do" userId="1f6a371144d1ab6b" providerId="LiveId" clId="{76B89E75-4011-AF46-BD27-A03EC1C1430A}" dt="2023-11-29T02:17:16.757" v="2087" actId="478"/>
          <ac:grpSpMkLst>
            <pc:docMk/>
            <pc:sldMk cId="0" sldId="257"/>
            <ac:grpSpMk id="91" creationId="{6A61070F-C544-6AA3-C377-83F79A1AB404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95" creationId="{CD14F096-C9FA-0532-87B2-17B5F8A3546D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96" creationId="{69A43087-2F28-C3AE-B12B-6BD1BD7DA151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98" creationId="{CE32237F-A3BC-FC92-543E-54FBD6BEC362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99" creationId="{2C6E02FE-B67E-D728-20B0-789A68842339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101" creationId="{C66FE97C-DA31-5095-4193-987386577166}"/>
          </ac:grpSpMkLst>
        </pc:grpChg>
        <pc:grpChg chg="add mod">
          <ac:chgData name="Trang Do" userId="1f6a371144d1ab6b" providerId="LiveId" clId="{76B89E75-4011-AF46-BD27-A03EC1C1430A}" dt="2023-11-29T02:17:48.658" v="2091" actId="164"/>
          <ac:grpSpMkLst>
            <pc:docMk/>
            <pc:sldMk cId="0" sldId="257"/>
            <ac:grpSpMk id="113" creationId="{6AB22F20-EC24-A2DB-4909-C07E52F66F7E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16" creationId="{FD1F390E-C041-39BD-05F7-3B585256251D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17" creationId="{A0EBFD5D-9844-13AB-B321-4614E24F2DBA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18" creationId="{DD9373D9-981A-AEB3-883F-1968A22DD916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19" creationId="{15E0DAB8-4E66-3AD5-B9AF-C6F9FEFD4C50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20" creationId="{930D9B28-BB66-ABD5-D791-9DE38B3C2EF6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21" creationId="{09F1D0C6-5FCF-BA3C-1E5F-5CF21B76A972}"/>
          </ac:grpSpMkLst>
        </pc:grpChg>
        <pc:grpChg chg="mod">
          <ac:chgData name="Trang Do" userId="1f6a371144d1ab6b" providerId="LiveId" clId="{76B89E75-4011-AF46-BD27-A03EC1C1430A}" dt="2023-11-29T02:18:02.109" v="2093"/>
          <ac:grpSpMkLst>
            <pc:docMk/>
            <pc:sldMk cId="0" sldId="257"/>
            <ac:grpSpMk id="122" creationId="{0FC523E3-BEE9-0586-5320-0D4EDB739AAB}"/>
          </ac:grpSpMkLst>
        </pc:grpChg>
        <pc:grpChg chg="mod">
          <ac:chgData name="Trang Do" userId="1f6a371144d1ab6b" providerId="LiveId" clId="{76B89E75-4011-AF46-BD27-A03EC1C1430A}" dt="2023-11-29T02:18:02.109" v="2093"/>
          <ac:grpSpMkLst>
            <pc:docMk/>
            <pc:sldMk cId="0" sldId="257"/>
            <ac:grpSpMk id="125" creationId="{ABFF4765-1A3B-A198-EDB8-60DCC0CA05AF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30" creationId="{CC50252A-70AD-142B-9510-990CA3FBA148}"/>
          </ac:grpSpMkLst>
        </pc:grpChg>
        <pc:grpChg chg="mod">
          <ac:chgData name="Trang Do" userId="1f6a371144d1ab6b" providerId="LiveId" clId="{76B89E75-4011-AF46-BD27-A03EC1C1430A}" dt="2023-11-29T02:18:02.109" v="2093"/>
          <ac:grpSpMkLst>
            <pc:docMk/>
            <pc:sldMk cId="0" sldId="257"/>
            <ac:grpSpMk id="132" creationId="{820098E8-6DB4-939E-91C6-4C2DC1F55777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35" creationId="{3EC6B024-54E6-85D9-9732-7F7C653CCB54}"/>
          </ac:grpSpMkLst>
        </pc:grpChg>
        <pc:grpChg chg="mod">
          <ac:chgData name="Trang Do" userId="1f6a371144d1ab6b" providerId="LiveId" clId="{76B89E75-4011-AF46-BD27-A03EC1C1430A}" dt="2023-11-29T02:18:02.109" v="2093"/>
          <ac:grpSpMkLst>
            <pc:docMk/>
            <pc:sldMk cId="0" sldId="257"/>
            <ac:grpSpMk id="137" creationId="{2E490563-042F-4BC7-365E-767C16542ED0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40" creationId="{F90EFCC8-90AA-55F2-2B44-797A90B40FAB}"/>
          </ac:grpSpMkLst>
        </pc:grpChg>
        <pc:grpChg chg="mod">
          <ac:chgData name="Trang Do" userId="1f6a371144d1ab6b" providerId="LiveId" clId="{76B89E75-4011-AF46-BD27-A03EC1C1430A}" dt="2023-11-29T02:18:02.109" v="2093"/>
          <ac:grpSpMkLst>
            <pc:docMk/>
            <pc:sldMk cId="0" sldId="257"/>
            <ac:grpSpMk id="142" creationId="{DAC2FC05-5817-B96C-06FB-C1997684BD4E}"/>
          </ac:grpSpMkLst>
        </pc:grpChg>
        <pc:grpChg chg="mod">
          <ac:chgData name="Trang Do" userId="1f6a371144d1ab6b" providerId="LiveId" clId="{76B89E75-4011-AF46-BD27-A03EC1C1430A}" dt="2023-11-29T02:18:02.109" v="2093"/>
          <ac:grpSpMkLst>
            <pc:docMk/>
            <pc:sldMk cId="0" sldId="257"/>
            <ac:grpSpMk id="144" creationId="{CAC32CD0-5EE3-DECD-A4DB-EEC4AB4F19DF}"/>
          </ac:grpSpMkLst>
        </pc:grpChg>
        <pc:grpChg chg="add del mod">
          <ac:chgData name="Trang Do" userId="1f6a371144d1ab6b" providerId="LiveId" clId="{76B89E75-4011-AF46-BD27-A03EC1C1430A}" dt="2023-11-29T02:20:44.422" v="2193" actId="478"/>
          <ac:grpSpMkLst>
            <pc:docMk/>
            <pc:sldMk cId="0" sldId="257"/>
            <ac:grpSpMk id="149" creationId="{E0E89ECB-8275-BFB1-A266-CA6F40202734}"/>
          </ac:grpSpMkLst>
        </pc:grpChg>
        <pc:grpChg chg="mod">
          <ac:chgData name="Trang Do" userId="1f6a371144d1ab6b" providerId="LiveId" clId="{76B89E75-4011-AF46-BD27-A03EC1C1430A}" dt="2023-11-29T02:18:02.109" v="2093"/>
          <ac:grpSpMkLst>
            <pc:docMk/>
            <pc:sldMk cId="0" sldId="257"/>
            <ac:grpSpMk id="151" creationId="{597C2E25-ECCE-D9A8-A88A-D76D705BEABF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54" creationId="{4F2DB213-463C-FA95-43FA-EA0AD2DE754B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155" creationId="{E6DA23E7-C01F-2053-F1DE-C1368EB53E24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158" creationId="{9C0464AD-6982-3A1B-D4A3-11F1FF50CCDA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63" creationId="{F0D11B8F-8C80-45B5-34B2-7E30A4035E5B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165" creationId="{BCC8F3EC-72D6-5476-F0CD-4E682EFCB80D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68" creationId="{4A0D23FC-F8D1-EBD7-8CC5-8877E0DDD42A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170" creationId="{83275C05-9D33-6BD2-A4D1-5DE6C14E7475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73" creationId="{05E2FD8F-2FEB-EA52-5339-7940C8D12E2C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175" creationId="{FDA1662F-22D5-BCA1-0E2C-7E0D297E1444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177" creationId="{0D5F5465-330F-FD1B-973B-7323C8F73D3B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82" creationId="{3E5BBB99-AB5C-8006-5019-1E363289DEA9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184" creationId="{49F58E1F-4B5C-FA5B-69D2-374521B219A5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87" creationId="{8C122CF9-CA7C-E5BD-43D4-70F67ED3A041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188" creationId="{9021185D-0348-5ECA-E131-1CF0B90C8F5E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191" creationId="{7D5DF50A-E643-8023-6E6D-1230A6A0B723}"/>
          </ac:grpSpMkLst>
        </pc:grpChg>
        <pc:grpChg chg="add del mod">
          <ac:chgData name="Trang Do" userId="1f6a371144d1ab6b" providerId="LiveId" clId="{76B89E75-4011-AF46-BD27-A03EC1C1430A}" dt="2023-11-29T02:23:08.103" v="2305" actId="165"/>
          <ac:grpSpMkLst>
            <pc:docMk/>
            <pc:sldMk cId="0" sldId="257"/>
            <ac:grpSpMk id="196" creationId="{59E6BC8F-F16F-CE35-3486-66C56CAF3ED7}"/>
          </ac:grpSpMkLst>
        </pc:grpChg>
        <pc:grpChg chg="mod topLvl">
          <ac:chgData name="Trang Do" userId="1f6a371144d1ab6b" providerId="LiveId" clId="{76B89E75-4011-AF46-BD27-A03EC1C1430A}" dt="2023-11-29T02:23:39.056" v="2319" actId="164"/>
          <ac:grpSpMkLst>
            <pc:docMk/>
            <pc:sldMk cId="0" sldId="257"/>
            <ac:grpSpMk id="198" creationId="{1B4C7BB5-3AA0-A50D-5049-9F2BCEA60724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201" creationId="{5815CF61-12ED-F1A6-00C7-B03C2EB81DE4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203" creationId="{9F3E0498-2931-287F-45D7-27986125D01D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206" creationId="{AF849BF4-0BC2-66B7-39F1-2D4033721475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208" creationId="{0001DC59-08A5-A130-A564-CA105F0A89F3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210" creationId="{4ED755B7-E2F8-A8AD-F033-BF3B5ECE4175}"/>
          </ac:grpSpMkLst>
        </pc:grpChg>
        <pc:grpChg chg="add mod">
          <ac:chgData name="Trang Do" userId="1f6a371144d1ab6b" providerId="LiveId" clId="{76B89E75-4011-AF46-BD27-A03EC1C1430A}" dt="2023-11-29T02:23:28.986" v="2314" actId="1076"/>
          <ac:grpSpMkLst>
            <pc:docMk/>
            <pc:sldMk cId="0" sldId="257"/>
            <ac:grpSpMk id="215" creationId="{05B8C4B3-15C0-589A-011C-BD35D2F1093A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217" creationId="{6D391A06-0734-3A6D-9121-69A28DE5EA9B}"/>
          </ac:grpSpMkLst>
        </pc:grpChg>
        <pc:grpChg chg="add mod">
          <ac:chgData name="Trang Do" userId="1f6a371144d1ab6b" providerId="LiveId" clId="{76B89E75-4011-AF46-BD27-A03EC1C1430A}" dt="2023-11-29T02:23:39.056" v="2319" actId="164"/>
          <ac:grpSpMkLst>
            <pc:docMk/>
            <pc:sldMk cId="0" sldId="257"/>
            <ac:grpSpMk id="220" creationId="{A50B2F25-A8FC-C706-7035-B22113476947}"/>
          </ac:grpSpMkLst>
        </pc:grp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13" creationId="{89560680-9D74-BE46-BF0F-7CA044ED2DA3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15" creationId="{70FCCE4B-1964-1D4F-4E16-F8C4C8F87575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17" creationId="{F5519637-AF69-79E3-3381-35E5112A0123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19" creationId="{1178F378-9AAB-062D-782E-99E8C81E75E5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31" creationId="{236062B8-9493-4C72-2A04-342759F4FB82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33" creationId="{3ACBE4A1-E810-D2BC-A7F2-9EDB1EA6210C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35" creationId="{C06D03C6-1C0F-4ABB-BA9F-84DA4C78C7FD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37" creationId="{731E34B8-4F4E-EAB3-5C2A-F6C172FE35BF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44" creationId="{EB2F072D-A1E3-437A-76E7-6ACAADA34955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46" creationId="{EEF5F165-29CB-6BB2-2228-B0012BEF0A84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53" creationId="{D16CEC28-0B03-2F6C-5B57-9BB01FB46C93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55" creationId="{B0DAEA90-6831-8429-6289-532905A151E4}"/>
          </ac:cxnSpMkLst>
        </pc:cxnChg>
        <pc:cxnChg chg="mod">
          <ac:chgData name="Trang Do" userId="1f6a371144d1ab6b" providerId="LiveId" clId="{76B89E75-4011-AF46-BD27-A03EC1C1430A}" dt="2023-11-29T02:11:39.094" v="2047" actId="165"/>
          <ac:cxnSpMkLst>
            <pc:docMk/>
            <pc:sldMk cId="0" sldId="257"/>
            <ac:cxnSpMk id="62" creationId="{4B9F1FC4-865A-F4FD-828F-B53BFB7F9E86}"/>
          </ac:cxnSpMkLst>
        </pc:cxnChg>
        <pc:cxnChg chg="mod">
          <ac:chgData name="Trang Do" userId="1f6a371144d1ab6b" providerId="LiveId" clId="{76B89E75-4011-AF46-BD27-A03EC1C1430A}" dt="2023-11-29T02:11:39.094" v="2047" actId="165"/>
          <ac:cxnSpMkLst>
            <pc:docMk/>
            <pc:sldMk cId="0" sldId="257"/>
            <ac:cxnSpMk id="64" creationId="{42B256E6-E721-94BC-6CB1-2D29EE145689}"/>
          </ac:cxnSpMkLst>
        </pc:cxnChg>
        <pc:cxnChg chg="mod">
          <ac:chgData name="Trang Do" userId="1f6a371144d1ab6b" providerId="LiveId" clId="{76B89E75-4011-AF46-BD27-A03EC1C1430A}" dt="2023-11-29T02:11:19.412" v="2045" actId="165"/>
          <ac:cxnSpMkLst>
            <pc:docMk/>
            <pc:sldMk cId="0" sldId="257"/>
            <ac:cxnSpMk id="75" creationId="{715629D7-996F-FCEB-387A-47CD766D7332}"/>
          </ac:cxnSpMkLst>
        </pc:cxnChg>
        <pc:cxnChg chg="mod">
          <ac:chgData name="Trang Do" userId="1f6a371144d1ab6b" providerId="LiveId" clId="{76B89E75-4011-AF46-BD27-A03EC1C1430A}" dt="2023-11-29T02:11:19.412" v="2045" actId="165"/>
          <ac:cxnSpMkLst>
            <pc:docMk/>
            <pc:sldMk cId="0" sldId="257"/>
            <ac:cxnSpMk id="77" creationId="{8FB4C730-7D6D-A6A6-763A-57369A19CE1E}"/>
          </ac:cxnSpMkLst>
        </pc:cxnChg>
        <pc:cxnChg chg="mod">
          <ac:chgData name="Trang Do" userId="1f6a371144d1ab6b" providerId="LiveId" clId="{76B89E75-4011-AF46-BD27-A03EC1C1430A}" dt="2023-11-29T02:11:19.412" v="2045" actId="165"/>
          <ac:cxnSpMkLst>
            <pc:docMk/>
            <pc:sldMk cId="0" sldId="257"/>
            <ac:cxnSpMk id="79" creationId="{29D3F1BA-79F8-3E90-633E-AC26D9C22743}"/>
          </ac:cxnSpMkLst>
        </pc:cxnChg>
        <pc:cxnChg chg="mod">
          <ac:chgData name="Trang Do" userId="1f6a371144d1ab6b" providerId="LiveId" clId="{76B89E75-4011-AF46-BD27-A03EC1C1430A}" dt="2023-11-29T02:11:19.412" v="2045" actId="165"/>
          <ac:cxnSpMkLst>
            <pc:docMk/>
            <pc:sldMk cId="0" sldId="257"/>
            <ac:cxnSpMk id="81" creationId="{C944DFDA-90D1-7E48-F2ED-2605A1DC1FFA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88" creationId="{A718A2BA-9684-CA14-FF26-94573613FD33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90" creationId="{4AF5D459-722A-C656-DA76-CB0323D0D655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103" creationId="{C0F399E1-5994-A58C-0E65-2637990C308B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105" creationId="{70CB2DFC-AC5A-BA88-7BEB-7A2A62ED33C8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107" creationId="{79BBB3B0-40EF-70E5-AF59-6985C98CFD62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109" creationId="{1657EB7A-47E1-C103-03BD-EF3E19AF92E7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111" creationId="{7A9A23B7-82DB-AC45-E484-CDCEA7FB197B}"/>
          </ac:cxnSpMkLst>
        </pc:cxnChg>
        <pc:cxnChg chg="mod">
          <ac:chgData name="Trang Do" userId="1f6a371144d1ab6b" providerId="LiveId" clId="{76B89E75-4011-AF46-BD27-A03EC1C1430A}" dt="2023-11-29T02:12:21.961" v="2055"/>
          <ac:cxnSpMkLst>
            <pc:docMk/>
            <pc:sldMk cId="0" sldId="257"/>
            <ac:cxnSpMk id="115" creationId="{523D2FFA-2426-BFD9-E70B-CAAB4C5C2620}"/>
          </ac:cxnSpMkLst>
        </pc:cxnChg>
        <pc:cxnChg chg="mod">
          <ac:chgData name="Trang Do" userId="1f6a371144d1ab6b" providerId="LiveId" clId="{76B89E75-4011-AF46-BD27-A03EC1C1430A}" dt="2023-11-29T02:18:02.109" v="2093"/>
          <ac:cxnSpMkLst>
            <pc:docMk/>
            <pc:sldMk cId="0" sldId="257"/>
            <ac:cxnSpMk id="127" creationId="{D6F9F041-3372-CC8A-1F15-35E25F95F08D}"/>
          </ac:cxnSpMkLst>
        </pc:cxnChg>
        <pc:cxnChg chg="mod">
          <ac:chgData name="Trang Do" userId="1f6a371144d1ab6b" providerId="LiveId" clId="{76B89E75-4011-AF46-BD27-A03EC1C1430A}" dt="2023-11-29T02:18:02.109" v="2093"/>
          <ac:cxnSpMkLst>
            <pc:docMk/>
            <pc:sldMk cId="0" sldId="257"/>
            <ac:cxnSpMk id="129" creationId="{A2EB9D03-058F-D972-3A4A-5A3588620935}"/>
          </ac:cxnSpMkLst>
        </pc:cxnChg>
        <pc:cxnChg chg="mod">
          <ac:chgData name="Trang Do" userId="1f6a371144d1ab6b" providerId="LiveId" clId="{76B89E75-4011-AF46-BD27-A03EC1C1430A}" dt="2023-11-29T02:18:02.109" v="2093"/>
          <ac:cxnSpMkLst>
            <pc:docMk/>
            <pc:sldMk cId="0" sldId="257"/>
            <ac:cxnSpMk id="134" creationId="{0D7728B7-3E7F-FDA5-49F7-889352A659A5}"/>
          </ac:cxnSpMkLst>
        </pc:cxnChg>
        <pc:cxnChg chg="mod">
          <ac:chgData name="Trang Do" userId="1f6a371144d1ab6b" providerId="LiveId" clId="{76B89E75-4011-AF46-BD27-A03EC1C1430A}" dt="2023-11-29T02:18:02.109" v="2093"/>
          <ac:cxnSpMkLst>
            <pc:docMk/>
            <pc:sldMk cId="0" sldId="257"/>
            <ac:cxnSpMk id="139" creationId="{6E028EC2-2CA7-1231-A2A0-85EFCAABF414}"/>
          </ac:cxnSpMkLst>
        </pc:cxnChg>
        <pc:cxnChg chg="mod">
          <ac:chgData name="Trang Do" userId="1f6a371144d1ab6b" providerId="LiveId" clId="{76B89E75-4011-AF46-BD27-A03EC1C1430A}" dt="2023-11-29T02:18:02.109" v="2093"/>
          <ac:cxnSpMkLst>
            <pc:docMk/>
            <pc:sldMk cId="0" sldId="257"/>
            <ac:cxnSpMk id="146" creationId="{1A28CA36-E699-5132-BD97-CF117CC32C54}"/>
          </ac:cxnSpMkLst>
        </pc:cxnChg>
        <pc:cxnChg chg="mod">
          <ac:chgData name="Trang Do" userId="1f6a371144d1ab6b" providerId="LiveId" clId="{76B89E75-4011-AF46-BD27-A03EC1C1430A}" dt="2023-11-29T02:18:02.109" v="2093"/>
          <ac:cxnSpMkLst>
            <pc:docMk/>
            <pc:sldMk cId="0" sldId="257"/>
            <ac:cxnSpMk id="148" creationId="{42C8AB80-976E-26A2-3FF3-0CC3F18EC3BA}"/>
          </ac:cxnSpMkLst>
        </pc:cxnChg>
        <pc:cxnChg chg="mod">
          <ac:chgData name="Trang Do" userId="1f6a371144d1ab6b" providerId="LiveId" clId="{76B89E75-4011-AF46-BD27-A03EC1C1430A}" dt="2023-11-29T02:18:02.109" v="2093"/>
          <ac:cxnSpMkLst>
            <pc:docMk/>
            <pc:sldMk cId="0" sldId="257"/>
            <ac:cxnSpMk id="153" creationId="{78112067-D4CD-C02D-265F-4CA6714EBC77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160" creationId="{B2AF355D-B846-1FF6-9AAB-1E008FF2BDB8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162" creationId="{FE202EA5-0738-B869-75BE-0A631AA24E8D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167" creationId="{09386885-A200-EC5C-1FB5-211BC1431557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172" creationId="{6C891CDE-2289-750A-D6CE-2BF74D276BE2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179" creationId="{1DA30A71-6C66-4D49-F934-693B057D52D0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181" creationId="{7DD587DD-36D2-932F-A685-22F2E80E75EB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186" creationId="{75E26C9B-1142-9721-381C-2FB007A66182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193" creationId="{7BEE3177-41FB-5C72-77E7-9AFD7721CAEE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195" creationId="{4B44A88D-DB9E-E1F0-BA8A-B602E249140F}"/>
          </ac:cxnSpMkLst>
        </pc:cxnChg>
        <pc:cxnChg chg="mod">
          <ac:chgData name="Trang Do" userId="1f6a371144d1ab6b" providerId="LiveId" clId="{76B89E75-4011-AF46-BD27-A03EC1C1430A}" dt="2023-11-29T02:23:08.103" v="2305" actId="165"/>
          <ac:cxnSpMkLst>
            <pc:docMk/>
            <pc:sldMk cId="0" sldId="257"/>
            <ac:cxnSpMk id="200" creationId="{94AF30B6-317B-E2A2-81C0-B1A2E96605B0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205" creationId="{1491A964-5503-CDEF-67DB-74900D730E53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212" creationId="{669D8A21-0BA8-6C87-5CAF-5958289A0ACE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214" creationId="{E7B695B3-3BB8-878B-2A08-2B7071D597A5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219" creationId="{E5B4F1B5-069D-0723-D417-1432D5ECB64E}"/>
          </ac:cxnSpMkLst>
        </pc:cxnChg>
      </pc:sldChg>
      <pc:sldChg chg="addSp delSp modSp mod ord modTransition modAnim">
        <pc:chgData name="Trang Do" userId="1f6a371144d1ab6b" providerId="LiveId" clId="{76B89E75-4011-AF46-BD27-A03EC1C1430A}" dt="2023-12-03T16:11:46.053" v="5451"/>
        <pc:sldMkLst>
          <pc:docMk/>
          <pc:sldMk cId="0" sldId="258"/>
        </pc:sldMkLst>
        <pc:spChg chg="del">
          <ac:chgData name="Trang Do" userId="1f6a371144d1ab6b" providerId="LiveId" clId="{76B89E75-4011-AF46-BD27-A03EC1C1430A}" dt="2023-11-28T02:45:10.915" v="255" actId="478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Trang Do" userId="1f6a371144d1ab6b" providerId="LiveId" clId="{76B89E75-4011-AF46-BD27-A03EC1C1430A}" dt="2023-11-29T02:35:40.767" v="2469" actId="1076"/>
          <ac:spMkLst>
            <pc:docMk/>
            <pc:sldMk cId="0" sldId="258"/>
            <ac:spMk id="2" creationId="{1948D004-8F30-300C-353C-27534957191A}"/>
          </ac:spMkLst>
        </pc:spChg>
        <pc:spChg chg="del">
          <ac:chgData name="Trang Do" userId="1f6a371144d1ab6b" providerId="LiveId" clId="{76B89E75-4011-AF46-BD27-A03EC1C1430A}" dt="2023-11-28T02:45:10.915" v="255" actId="478"/>
          <ac:spMkLst>
            <pc:docMk/>
            <pc:sldMk cId="0" sldId="258"/>
            <ac:spMk id="3" creationId="{00000000-0000-0000-0000-000000000000}"/>
          </ac:spMkLst>
        </pc:spChg>
        <pc:spChg chg="add mod">
          <ac:chgData name="Trang Do" userId="1f6a371144d1ab6b" providerId="LiveId" clId="{76B89E75-4011-AF46-BD27-A03EC1C1430A}" dt="2023-11-29T02:45:28.656" v="2678" actId="1076"/>
          <ac:spMkLst>
            <pc:docMk/>
            <pc:sldMk cId="0" sldId="258"/>
            <ac:spMk id="3" creationId="{7B7B30CD-C3E6-3729-7C99-5EC6F4C6DECD}"/>
          </ac:spMkLst>
        </pc:spChg>
        <pc:spChg chg="mod topLvl">
          <ac:chgData name="Trang Do" userId="1f6a371144d1ab6b" providerId="LiveId" clId="{76B89E75-4011-AF46-BD27-A03EC1C1430A}" dt="2023-11-29T02:44:46.821" v="2673" actId="164"/>
          <ac:spMkLst>
            <pc:docMk/>
            <pc:sldMk cId="0" sldId="258"/>
            <ac:spMk id="5" creationId="{3A7D7D25-DC1C-821E-1E4A-5915E51A0B63}"/>
          </ac:spMkLst>
        </pc:spChg>
        <pc:spChg chg="mod">
          <ac:chgData name="Trang Do" userId="1f6a371144d1ab6b" providerId="LiveId" clId="{76B89E75-4011-AF46-BD27-A03EC1C1430A}" dt="2023-11-29T02:44:10.965" v="2663" actId="165"/>
          <ac:spMkLst>
            <pc:docMk/>
            <pc:sldMk cId="0" sldId="258"/>
            <ac:spMk id="7" creationId="{BE0156D5-720A-83F5-3826-0FDB31BFED2F}"/>
          </ac:spMkLst>
        </pc:spChg>
        <pc:spChg chg="mod topLvl">
          <ac:chgData name="Trang Do" userId="1f6a371144d1ab6b" providerId="LiveId" clId="{76B89E75-4011-AF46-BD27-A03EC1C1430A}" dt="2023-11-29T03:16:57.003" v="2732" actId="165"/>
          <ac:spMkLst>
            <pc:docMk/>
            <pc:sldMk cId="0" sldId="258"/>
            <ac:spMk id="10" creationId="{A88089FA-F8CF-A144-673E-DD55B59D6AE5}"/>
          </ac:spMkLst>
        </pc:spChg>
        <pc:spChg chg="add mod">
          <ac:chgData name="Trang Do" userId="1f6a371144d1ab6b" providerId="LiveId" clId="{76B89E75-4011-AF46-BD27-A03EC1C1430A}" dt="2023-11-29T02:46:08.332" v="2679" actId="1076"/>
          <ac:spMkLst>
            <pc:docMk/>
            <pc:sldMk cId="0" sldId="258"/>
            <ac:spMk id="11" creationId="{1764276E-921F-E98B-DC24-7E5BEABD57EA}"/>
          </ac:spMkLst>
        </pc:spChg>
        <pc:spChg chg="mod topLvl">
          <ac:chgData name="Trang Do" userId="1f6a371144d1ab6b" providerId="LiveId" clId="{76B89E75-4011-AF46-BD27-A03EC1C1430A}" dt="2023-11-29T03:16:57.003" v="2732" actId="165"/>
          <ac:spMkLst>
            <pc:docMk/>
            <pc:sldMk cId="0" sldId="258"/>
            <ac:spMk id="12" creationId="{AF924618-466B-F512-B8A7-A63B0BD7B901}"/>
          </ac:spMkLst>
        </pc:spChg>
        <pc:spChg chg="mod topLvl">
          <ac:chgData name="Trang Do" userId="1f6a371144d1ab6b" providerId="LiveId" clId="{76B89E75-4011-AF46-BD27-A03EC1C1430A}" dt="2023-11-29T03:16:57.003" v="2732" actId="165"/>
          <ac:spMkLst>
            <pc:docMk/>
            <pc:sldMk cId="0" sldId="258"/>
            <ac:spMk id="13" creationId="{FAB440AA-38C2-45AF-D73E-6EC2591AC910}"/>
          </ac:spMkLst>
        </pc:spChg>
        <pc:spChg chg="del mod topLvl">
          <ac:chgData name="Trang Do" userId="1f6a371144d1ab6b" providerId="LiveId" clId="{76B89E75-4011-AF46-BD27-A03EC1C1430A}" dt="2023-11-29T02:43:12.320" v="2561" actId="478"/>
          <ac:spMkLst>
            <pc:docMk/>
            <pc:sldMk cId="0" sldId="258"/>
            <ac:spMk id="17" creationId="{05A8378F-8FB6-4567-53CB-555C53E132A4}"/>
          </ac:spMkLst>
        </pc:spChg>
        <pc:spChg chg="mod">
          <ac:chgData name="Trang Do" userId="1f6a371144d1ab6b" providerId="LiveId" clId="{76B89E75-4011-AF46-BD27-A03EC1C1430A}" dt="2023-11-29T02:43:02.467" v="2559" actId="165"/>
          <ac:spMkLst>
            <pc:docMk/>
            <pc:sldMk cId="0" sldId="258"/>
            <ac:spMk id="19" creationId="{91BF134E-B569-8D91-2D67-1B8A194E92E4}"/>
          </ac:spMkLst>
        </pc:spChg>
        <pc:spChg chg="mod">
          <ac:chgData name="Trang Do" userId="1f6a371144d1ab6b" providerId="LiveId" clId="{76B89E75-4011-AF46-BD27-A03EC1C1430A}" dt="2023-11-29T03:16:57.003" v="2732" actId="165"/>
          <ac:spMkLst>
            <pc:docMk/>
            <pc:sldMk cId="0" sldId="258"/>
            <ac:spMk id="21" creationId="{23F4B9BB-068B-C4C0-AB79-A52388A72864}"/>
          </ac:spMkLst>
        </pc:spChg>
        <pc:spChg chg="mod">
          <ac:chgData name="Trang Do" userId="1f6a371144d1ab6b" providerId="LiveId" clId="{76B89E75-4011-AF46-BD27-A03EC1C1430A}" dt="2023-11-29T03:16:57.003" v="2732" actId="165"/>
          <ac:spMkLst>
            <pc:docMk/>
            <pc:sldMk cId="0" sldId="258"/>
            <ac:spMk id="23" creationId="{1A8F7118-3BF7-FA04-AC86-FB205D04F36E}"/>
          </ac:spMkLst>
        </pc:spChg>
        <pc:spChg chg="mod">
          <ac:chgData name="Trang Do" userId="1f6a371144d1ab6b" providerId="LiveId" clId="{76B89E75-4011-AF46-BD27-A03EC1C1430A}" dt="2023-11-29T03:16:57.003" v="2732" actId="165"/>
          <ac:spMkLst>
            <pc:docMk/>
            <pc:sldMk cId="0" sldId="258"/>
            <ac:spMk id="25" creationId="{640E1A5A-E713-8825-5685-6DC8CC26B367}"/>
          </ac:spMkLst>
        </pc:spChg>
        <pc:spChg chg="mod">
          <ac:chgData name="Trang Do" userId="1f6a371144d1ab6b" providerId="LiveId" clId="{76B89E75-4011-AF46-BD27-A03EC1C1430A}" dt="2023-11-29T02:35:20.289" v="2465"/>
          <ac:spMkLst>
            <pc:docMk/>
            <pc:sldMk cId="0" sldId="258"/>
            <ac:spMk id="30" creationId="{EC46CB99-4B02-F5AE-09B1-A7214943B96D}"/>
          </ac:spMkLst>
        </pc:spChg>
        <pc:spChg chg="mod">
          <ac:chgData name="Trang Do" userId="1f6a371144d1ab6b" providerId="LiveId" clId="{76B89E75-4011-AF46-BD27-A03EC1C1430A}" dt="2023-11-29T02:35:20.289" v="2465"/>
          <ac:spMkLst>
            <pc:docMk/>
            <pc:sldMk cId="0" sldId="258"/>
            <ac:spMk id="31" creationId="{050CC35E-A7BC-ACF5-E409-15D47C0D45BA}"/>
          </ac:spMkLst>
        </pc:spChg>
        <pc:spChg chg="mod">
          <ac:chgData name="Trang Do" userId="1f6a371144d1ab6b" providerId="LiveId" clId="{76B89E75-4011-AF46-BD27-A03EC1C1430A}" dt="2023-11-29T02:35:20.289" v="2465"/>
          <ac:spMkLst>
            <pc:docMk/>
            <pc:sldMk cId="0" sldId="258"/>
            <ac:spMk id="32" creationId="{975D12F1-9695-3E44-0CB1-D8E5AFD84453}"/>
          </ac:spMkLst>
        </pc:spChg>
        <pc:spChg chg="mod">
          <ac:chgData name="Trang Do" userId="1f6a371144d1ab6b" providerId="LiveId" clId="{76B89E75-4011-AF46-BD27-A03EC1C1430A}" dt="2023-11-29T02:35:20.289" v="2465"/>
          <ac:spMkLst>
            <pc:docMk/>
            <pc:sldMk cId="0" sldId="258"/>
            <ac:spMk id="33" creationId="{1AA3FBE9-1E65-D5F7-CBF3-80F8B0DA2108}"/>
          </ac:spMkLst>
        </pc:spChg>
        <pc:grpChg chg="del">
          <ac:chgData name="Trang Do" userId="1f6a371144d1ab6b" providerId="LiveId" clId="{76B89E75-4011-AF46-BD27-A03EC1C1430A}" dt="2023-11-28T02:45:10.915" v="255" actId="478"/>
          <ac:grpSpMkLst>
            <pc:docMk/>
            <pc:sldMk cId="0" sldId="258"/>
            <ac:grpSpMk id="4" creationId="{00000000-0000-0000-0000-000000000000}"/>
          </ac:grpSpMkLst>
        </pc:grpChg>
        <pc:grpChg chg="add del mod">
          <ac:chgData name="Trang Do" userId="1f6a371144d1ab6b" providerId="LiveId" clId="{76B89E75-4011-AF46-BD27-A03EC1C1430A}" dt="2023-11-29T02:44:10.965" v="2663" actId="165"/>
          <ac:grpSpMkLst>
            <pc:docMk/>
            <pc:sldMk cId="0" sldId="258"/>
            <ac:grpSpMk id="4" creationId="{55168D10-41FC-0EDE-4E72-2BD8AABC450A}"/>
          </ac:grpSpMkLst>
        </pc:grpChg>
        <pc:grpChg chg="mod topLvl">
          <ac:chgData name="Trang Do" userId="1f6a371144d1ab6b" providerId="LiveId" clId="{76B89E75-4011-AF46-BD27-A03EC1C1430A}" dt="2023-11-29T02:44:46.821" v="2673" actId="164"/>
          <ac:grpSpMkLst>
            <pc:docMk/>
            <pc:sldMk cId="0" sldId="258"/>
            <ac:grpSpMk id="6" creationId="{348D0026-FEE5-67D5-2290-8BE983F7A278}"/>
          </ac:grpSpMkLst>
        </pc:grpChg>
        <pc:grpChg chg="del">
          <ac:chgData name="Trang Do" userId="1f6a371144d1ab6b" providerId="LiveId" clId="{76B89E75-4011-AF46-BD27-A03EC1C1430A}" dt="2023-11-28T02:45:10.915" v="255" actId="478"/>
          <ac:grpSpMkLst>
            <pc:docMk/>
            <pc:sldMk cId="0" sldId="258"/>
            <ac:grpSpMk id="7" creationId="{00000000-0000-0000-0000-000000000000}"/>
          </ac:grpSpMkLst>
        </pc:grpChg>
        <pc:grpChg chg="add del mod">
          <ac:chgData name="Trang Do" userId="1f6a371144d1ab6b" providerId="LiveId" clId="{76B89E75-4011-AF46-BD27-A03EC1C1430A}" dt="2023-11-29T02:43:02.467" v="2559" actId="165"/>
          <ac:grpSpMkLst>
            <pc:docMk/>
            <pc:sldMk cId="0" sldId="258"/>
            <ac:grpSpMk id="9" creationId="{8ABAF7BB-00DA-630D-C9DA-B8771F45068E}"/>
          </ac:grpSpMkLst>
        </pc:grpChg>
        <pc:grpChg chg="mod topLvl">
          <ac:chgData name="Trang Do" userId="1f6a371144d1ab6b" providerId="LiveId" clId="{76B89E75-4011-AF46-BD27-A03EC1C1430A}" dt="2023-11-29T03:16:57.003" v="2732" actId="165"/>
          <ac:grpSpMkLst>
            <pc:docMk/>
            <pc:sldMk cId="0" sldId="258"/>
            <ac:grpSpMk id="14" creationId="{D5D0486B-4250-DED0-2F3E-F077162C50CA}"/>
          </ac:grpSpMkLst>
        </pc:grpChg>
        <pc:grpChg chg="mod topLvl">
          <ac:chgData name="Trang Do" userId="1f6a371144d1ab6b" providerId="LiveId" clId="{76B89E75-4011-AF46-BD27-A03EC1C1430A}" dt="2023-11-29T03:16:57.003" v="2732" actId="165"/>
          <ac:grpSpMkLst>
            <pc:docMk/>
            <pc:sldMk cId="0" sldId="258"/>
            <ac:grpSpMk id="15" creationId="{0763B278-DB06-8C77-81D8-C8CC32B17593}"/>
          </ac:grpSpMkLst>
        </pc:grpChg>
        <pc:grpChg chg="mod topLvl">
          <ac:chgData name="Trang Do" userId="1f6a371144d1ab6b" providerId="LiveId" clId="{76B89E75-4011-AF46-BD27-A03EC1C1430A}" dt="2023-11-29T03:16:57.003" v="2732" actId="165"/>
          <ac:grpSpMkLst>
            <pc:docMk/>
            <pc:sldMk cId="0" sldId="258"/>
            <ac:grpSpMk id="16" creationId="{93926D2D-6D70-A197-03D4-536516386F99}"/>
          </ac:grpSpMkLst>
        </pc:grpChg>
        <pc:grpChg chg="del mod topLvl">
          <ac:chgData name="Trang Do" userId="1f6a371144d1ab6b" providerId="LiveId" clId="{76B89E75-4011-AF46-BD27-A03EC1C1430A}" dt="2023-11-29T02:43:10.492" v="2560" actId="478"/>
          <ac:grpSpMkLst>
            <pc:docMk/>
            <pc:sldMk cId="0" sldId="258"/>
            <ac:grpSpMk id="18" creationId="{AF5799D1-3622-FFCD-ECAF-90548DBA9398}"/>
          </ac:grpSpMkLst>
        </pc:grpChg>
        <pc:grpChg chg="add mod">
          <ac:chgData name="Trang Do" userId="1f6a371144d1ab6b" providerId="LiveId" clId="{76B89E75-4011-AF46-BD27-A03EC1C1430A}" dt="2023-11-29T02:46:16.790" v="2680" actId="1076"/>
          <ac:grpSpMkLst>
            <pc:docMk/>
            <pc:sldMk cId="0" sldId="258"/>
            <ac:grpSpMk id="27" creationId="{9300FCFB-60BA-4430-537B-F67BE332A6A5}"/>
          </ac:grpSpMkLst>
        </pc:grpChg>
        <pc:grpChg chg="mod">
          <ac:chgData name="Trang Do" userId="1f6a371144d1ab6b" providerId="LiveId" clId="{76B89E75-4011-AF46-BD27-A03EC1C1430A}" dt="2023-11-29T02:35:20.289" v="2465"/>
          <ac:grpSpMkLst>
            <pc:docMk/>
            <pc:sldMk cId="0" sldId="258"/>
            <ac:grpSpMk id="28" creationId="{834459F4-0704-2DC1-979F-757C11341193}"/>
          </ac:grpSpMkLst>
        </pc:grpChg>
        <pc:grpChg chg="mod">
          <ac:chgData name="Trang Do" userId="1f6a371144d1ab6b" providerId="LiveId" clId="{76B89E75-4011-AF46-BD27-A03EC1C1430A}" dt="2023-11-29T02:35:20.289" v="2465"/>
          <ac:grpSpMkLst>
            <pc:docMk/>
            <pc:sldMk cId="0" sldId="258"/>
            <ac:grpSpMk id="29" creationId="{B647782E-4DD5-90EC-FDD1-02159B87AC67}"/>
          </ac:grpSpMkLst>
        </pc:grpChg>
        <pc:grpChg chg="add mod">
          <ac:chgData name="Trang Do" userId="1f6a371144d1ab6b" providerId="LiveId" clId="{76B89E75-4011-AF46-BD27-A03EC1C1430A}" dt="2023-11-29T02:45:28.656" v="2678" actId="1076"/>
          <ac:grpSpMkLst>
            <pc:docMk/>
            <pc:sldMk cId="0" sldId="258"/>
            <ac:grpSpMk id="35" creationId="{E184F6EC-BE56-28E5-9192-BBD2B4333A1B}"/>
          </ac:grpSpMkLst>
        </pc:grpChg>
        <pc:grpChg chg="add del mod">
          <ac:chgData name="Trang Do" userId="1f6a371144d1ab6b" providerId="LiveId" clId="{76B89E75-4011-AF46-BD27-A03EC1C1430A}" dt="2023-11-29T03:16:57.003" v="2732" actId="165"/>
          <ac:grpSpMkLst>
            <pc:docMk/>
            <pc:sldMk cId="0" sldId="258"/>
            <ac:grpSpMk id="36" creationId="{164AAA97-9700-84A3-B3CF-8A86E099A424}"/>
          </ac:grpSpMkLst>
        </pc:grpChg>
        <pc:picChg chg="add mod">
          <ac:chgData name="Trang Do" userId="1f6a371144d1ab6b" providerId="LiveId" clId="{76B89E75-4011-AF46-BD27-A03EC1C1430A}" dt="2023-11-29T02:41:55.958" v="2472" actId="1076"/>
          <ac:picMkLst>
            <pc:docMk/>
            <pc:sldMk cId="0" sldId="258"/>
            <ac:picMk id="34" creationId="{8708F89C-BE6B-45F0-D530-49241BA5EA58}"/>
          </ac:picMkLst>
        </pc:picChg>
        <pc:cxnChg chg="mod">
          <ac:chgData name="Trang Do" userId="1f6a371144d1ab6b" providerId="LiveId" clId="{76B89E75-4011-AF46-BD27-A03EC1C1430A}" dt="2023-11-29T02:44:10.965" v="2663" actId="165"/>
          <ac:cxnSpMkLst>
            <pc:docMk/>
            <pc:sldMk cId="0" sldId="258"/>
            <ac:cxnSpMk id="8" creationId="{21BFFD35-FDF3-9008-3517-EA41006D5F21}"/>
          </ac:cxnSpMkLst>
        </pc:cxnChg>
        <pc:cxnChg chg="mod">
          <ac:chgData name="Trang Do" userId="1f6a371144d1ab6b" providerId="LiveId" clId="{76B89E75-4011-AF46-BD27-A03EC1C1430A}" dt="2023-11-29T02:43:02.467" v="2559" actId="165"/>
          <ac:cxnSpMkLst>
            <pc:docMk/>
            <pc:sldMk cId="0" sldId="258"/>
            <ac:cxnSpMk id="20" creationId="{D968D44E-FC06-D601-4B23-FE041E720AEB}"/>
          </ac:cxnSpMkLst>
        </pc:cxnChg>
        <pc:cxnChg chg="mod">
          <ac:chgData name="Trang Do" userId="1f6a371144d1ab6b" providerId="LiveId" clId="{76B89E75-4011-AF46-BD27-A03EC1C1430A}" dt="2023-11-29T03:16:57.003" v="2732" actId="165"/>
          <ac:cxnSpMkLst>
            <pc:docMk/>
            <pc:sldMk cId="0" sldId="258"/>
            <ac:cxnSpMk id="22" creationId="{ACB5FF5B-27C4-98BD-BBF0-30C1C0FA460E}"/>
          </ac:cxnSpMkLst>
        </pc:cxnChg>
        <pc:cxnChg chg="mod">
          <ac:chgData name="Trang Do" userId="1f6a371144d1ab6b" providerId="LiveId" clId="{76B89E75-4011-AF46-BD27-A03EC1C1430A}" dt="2023-11-29T03:16:57.003" v="2732" actId="165"/>
          <ac:cxnSpMkLst>
            <pc:docMk/>
            <pc:sldMk cId="0" sldId="258"/>
            <ac:cxnSpMk id="24" creationId="{4A79958F-2C27-6EB1-EDA4-730A24F65B7C}"/>
          </ac:cxnSpMkLst>
        </pc:cxnChg>
        <pc:cxnChg chg="mod">
          <ac:chgData name="Trang Do" userId="1f6a371144d1ab6b" providerId="LiveId" clId="{76B89E75-4011-AF46-BD27-A03EC1C1430A}" dt="2023-11-29T03:16:57.003" v="2732" actId="165"/>
          <ac:cxnSpMkLst>
            <pc:docMk/>
            <pc:sldMk cId="0" sldId="258"/>
            <ac:cxnSpMk id="26" creationId="{B30F35DC-FBA5-BC45-D257-A58232B8AD80}"/>
          </ac:cxnSpMkLst>
        </pc:cxnChg>
      </pc:sldChg>
      <pc:sldChg chg="addSp delSp modSp mod modTransition delAnim modAnim">
        <pc:chgData name="Trang Do" userId="1f6a371144d1ab6b" providerId="LiveId" clId="{76B89E75-4011-AF46-BD27-A03EC1C1430A}" dt="2023-12-03T16:11:46.053" v="5451"/>
        <pc:sldMkLst>
          <pc:docMk/>
          <pc:sldMk cId="0" sldId="259"/>
        </pc:sldMkLst>
        <pc:spChg chg="del mod modCrop">
          <ac:chgData name="Trang Do" userId="1f6a371144d1ab6b" providerId="LiveId" clId="{76B89E75-4011-AF46-BD27-A03EC1C1430A}" dt="2023-11-28T03:33:19.150" v="951" actId="478"/>
          <ac:spMkLst>
            <pc:docMk/>
            <pc:sldMk cId="0" sldId="259"/>
            <ac:spMk id="2" creationId="{00000000-0000-0000-0000-000000000000}"/>
          </ac:spMkLst>
        </pc:spChg>
        <pc:spChg chg="add del mod">
          <ac:chgData name="Trang Do" userId="1f6a371144d1ab6b" providerId="LiveId" clId="{76B89E75-4011-AF46-BD27-A03EC1C1430A}" dt="2023-11-29T04:50:20.122" v="4259" actId="478"/>
          <ac:spMkLst>
            <pc:docMk/>
            <pc:sldMk cId="0" sldId="259"/>
            <ac:spMk id="2" creationId="{DC66B6CB-7A53-E7DC-87A6-D92598004FF2}"/>
          </ac:spMkLst>
        </pc:spChg>
        <pc:spChg chg="del">
          <ac:chgData name="Trang Do" userId="1f6a371144d1ab6b" providerId="LiveId" clId="{76B89E75-4011-AF46-BD27-A03EC1C1430A}" dt="2023-11-29T02:26:42.309" v="2351" actId="478"/>
          <ac:spMkLst>
            <pc:docMk/>
            <pc:sldMk cId="0" sldId="259"/>
            <ac:spMk id="3" creationId="{00000000-0000-0000-0000-000000000000}"/>
          </ac:spMkLst>
        </pc:spChg>
        <pc:spChg chg="add del mod">
          <ac:chgData name="Trang Do" userId="1f6a371144d1ab6b" providerId="LiveId" clId="{76B89E75-4011-AF46-BD27-A03EC1C1430A}" dt="2023-11-29T04:50:20.122" v="4259" actId="478"/>
          <ac:spMkLst>
            <pc:docMk/>
            <pc:sldMk cId="0" sldId="259"/>
            <ac:spMk id="5" creationId="{9E0D494E-4623-7F24-A8AA-4C321C057FDB}"/>
          </ac:spMkLst>
        </pc:spChg>
        <pc:spChg chg="add del mod">
          <ac:chgData name="Trang Do" userId="1f6a371144d1ab6b" providerId="LiveId" clId="{76B89E75-4011-AF46-BD27-A03EC1C1430A}" dt="2023-11-29T04:50:42.572" v="4267" actId="478"/>
          <ac:spMkLst>
            <pc:docMk/>
            <pc:sldMk cId="0" sldId="259"/>
            <ac:spMk id="6" creationId="{10B6AE1F-AE92-91F2-ED71-2D58CCB2343E}"/>
          </ac:spMkLst>
        </pc:spChg>
        <pc:spChg chg="add del mod">
          <ac:chgData name="Trang Do" userId="1f6a371144d1ab6b" providerId="LiveId" clId="{76B89E75-4011-AF46-BD27-A03EC1C1430A}" dt="2023-11-29T04:50:20.122" v="4259" actId="478"/>
          <ac:spMkLst>
            <pc:docMk/>
            <pc:sldMk cId="0" sldId="259"/>
            <ac:spMk id="7" creationId="{CBC39A1D-B695-A450-3577-C04BC87CBB10}"/>
          </ac:spMkLst>
        </pc:spChg>
        <pc:spChg chg="add del mod">
          <ac:chgData name="Trang Do" userId="1f6a371144d1ab6b" providerId="LiveId" clId="{76B89E75-4011-AF46-BD27-A03EC1C1430A}" dt="2023-11-29T04:50:20.122" v="4259" actId="478"/>
          <ac:spMkLst>
            <pc:docMk/>
            <pc:sldMk cId="0" sldId="259"/>
            <ac:spMk id="8" creationId="{894D7DB5-1C92-D294-C6CB-57D42209F4CC}"/>
          </ac:spMkLst>
        </pc:spChg>
        <pc:spChg chg="add del mod">
          <ac:chgData name="Trang Do" userId="1f6a371144d1ab6b" providerId="LiveId" clId="{76B89E75-4011-AF46-BD27-A03EC1C1430A}" dt="2023-11-29T04:50:20.122" v="4259" actId="478"/>
          <ac:spMkLst>
            <pc:docMk/>
            <pc:sldMk cId="0" sldId="259"/>
            <ac:spMk id="9" creationId="{553F5397-9F84-441D-2B7A-AD8F7234EE65}"/>
          </ac:spMkLst>
        </pc:spChg>
        <pc:spChg chg="add del mod">
          <ac:chgData name="Trang Do" userId="1f6a371144d1ab6b" providerId="LiveId" clId="{76B89E75-4011-AF46-BD27-A03EC1C1430A}" dt="2023-11-29T04:50:20.122" v="4259" actId="478"/>
          <ac:spMkLst>
            <pc:docMk/>
            <pc:sldMk cId="0" sldId="259"/>
            <ac:spMk id="10" creationId="{DC7770D5-BB1B-E279-8826-23FF0DFAB469}"/>
          </ac:spMkLst>
        </pc:spChg>
        <pc:spChg chg="add del mod">
          <ac:chgData name="Trang Do" userId="1f6a371144d1ab6b" providerId="LiveId" clId="{76B89E75-4011-AF46-BD27-A03EC1C1430A}" dt="2023-11-29T04:50:20.122" v="4259" actId="478"/>
          <ac:spMkLst>
            <pc:docMk/>
            <pc:sldMk cId="0" sldId="259"/>
            <ac:spMk id="11" creationId="{EA16EA35-0390-8FFB-B3F7-8C59DB04FD16}"/>
          </ac:spMkLst>
        </pc:spChg>
        <pc:spChg chg="add del mod">
          <ac:chgData name="Trang Do" userId="1f6a371144d1ab6b" providerId="LiveId" clId="{76B89E75-4011-AF46-BD27-A03EC1C1430A}" dt="2023-11-29T04:50:20.122" v="4259" actId="478"/>
          <ac:spMkLst>
            <pc:docMk/>
            <pc:sldMk cId="0" sldId="259"/>
            <ac:spMk id="12" creationId="{E361EF19-DA44-E599-483F-401A04D616BC}"/>
          </ac:spMkLst>
        </pc:spChg>
        <pc:spChg chg="add del mod">
          <ac:chgData name="Trang Do" userId="1f6a371144d1ab6b" providerId="LiveId" clId="{76B89E75-4011-AF46-BD27-A03EC1C1430A}" dt="2023-11-29T04:50:20.122" v="4259" actId="478"/>
          <ac:spMkLst>
            <pc:docMk/>
            <pc:sldMk cId="0" sldId="259"/>
            <ac:spMk id="13" creationId="{B1ACFEA5-B850-338B-18ED-C33AD5FD00C2}"/>
          </ac:spMkLst>
        </pc:spChg>
        <pc:spChg chg="mod">
          <ac:chgData name="Trang Do" userId="1f6a371144d1ab6b" providerId="LiveId" clId="{76B89E75-4011-AF46-BD27-A03EC1C1430A}" dt="2023-11-29T04:42:26.160" v="4184" actId="20577"/>
          <ac:spMkLst>
            <pc:docMk/>
            <pc:sldMk cId="0" sldId="259"/>
            <ac:spMk id="15" creationId="{84990332-83D0-064C-A43C-7BEC8F560447}"/>
          </ac:spMkLst>
        </pc:spChg>
        <pc:spChg chg="add mod">
          <ac:chgData name="Trang Do" userId="1f6a371144d1ab6b" providerId="LiveId" clId="{76B89E75-4011-AF46-BD27-A03EC1C1430A}" dt="2023-11-29T04:42:35.935" v="4185" actId="164"/>
          <ac:spMkLst>
            <pc:docMk/>
            <pc:sldMk cId="0" sldId="259"/>
            <ac:spMk id="17" creationId="{F4FD2F9D-C8D9-F03F-01F6-77BE360DF1A6}"/>
          </ac:spMkLst>
        </pc:spChg>
        <pc:spChg chg="mod">
          <ac:chgData name="Trang Do" userId="1f6a371144d1ab6b" providerId="LiveId" clId="{76B89E75-4011-AF46-BD27-A03EC1C1430A}" dt="2023-11-29T04:42:37.385" v="4186"/>
          <ac:spMkLst>
            <pc:docMk/>
            <pc:sldMk cId="0" sldId="259"/>
            <ac:spMk id="21" creationId="{BB3DE872-67BA-1EF6-BA61-D7A088886917}"/>
          </ac:spMkLst>
        </pc:spChg>
        <pc:spChg chg="mod">
          <ac:chgData name="Trang Do" userId="1f6a371144d1ab6b" providerId="LiveId" clId="{76B89E75-4011-AF46-BD27-A03EC1C1430A}" dt="2023-11-29T04:43:20.273" v="4198" actId="20577"/>
          <ac:spMkLst>
            <pc:docMk/>
            <pc:sldMk cId="0" sldId="259"/>
            <ac:spMk id="22" creationId="{BDD478B7-FE98-2AFE-F7C1-F112B8E1AD21}"/>
          </ac:spMkLst>
        </pc:spChg>
        <pc:spChg chg="add del mod">
          <ac:chgData name="Trang Do" userId="1f6a371144d1ab6b" providerId="LiveId" clId="{76B89E75-4011-AF46-BD27-A03EC1C1430A}" dt="2023-11-29T04:50:20.122" v="4259" actId="478"/>
          <ac:spMkLst>
            <pc:docMk/>
            <pc:sldMk cId="0" sldId="259"/>
            <ac:spMk id="24" creationId="{FA60DDF8-45F3-853F-7851-36A95EA13A0D}"/>
          </ac:spMkLst>
        </pc:spChg>
        <pc:spChg chg="mod">
          <ac:chgData name="Trang Do" userId="1f6a371144d1ab6b" providerId="LiveId" clId="{76B89E75-4011-AF46-BD27-A03EC1C1430A}" dt="2023-11-29T04:43:28.234" v="4199"/>
          <ac:spMkLst>
            <pc:docMk/>
            <pc:sldMk cId="0" sldId="259"/>
            <ac:spMk id="27" creationId="{A31716CA-CF33-D26C-5FA4-24737C4CCD8D}"/>
          </ac:spMkLst>
        </pc:spChg>
        <pc:spChg chg="mod">
          <ac:chgData name="Trang Do" userId="1f6a371144d1ab6b" providerId="LiveId" clId="{76B89E75-4011-AF46-BD27-A03EC1C1430A}" dt="2023-11-29T04:48:48.369" v="4249" actId="20577"/>
          <ac:spMkLst>
            <pc:docMk/>
            <pc:sldMk cId="0" sldId="259"/>
            <ac:spMk id="28" creationId="{8CE75B54-9638-21D6-A00A-2D0CF0A45EA8}"/>
          </ac:spMkLst>
        </pc:spChg>
        <pc:spChg chg="mod">
          <ac:chgData name="Trang Do" userId="1f6a371144d1ab6b" providerId="LiveId" clId="{76B89E75-4011-AF46-BD27-A03EC1C1430A}" dt="2023-11-29T04:43:45.920" v="4202"/>
          <ac:spMkLst>
            <pc:docMk/>
            <pc:sldMk cId="0" sldId="259"/>
            <ac:spMk id="32" creationId="{9CCC01EB-63D8-5F5A-A167-BC4867094836}"/>
          </ac:spMkLst>
        </pc:spChg>
        <pc:spChg chg="mod">
          <ac:chgData name="Trang Do" userId="1f6a371144d1ab6b" providerId="LiveId" clId="{76B89E75-4011-AF46-BD27-A03EC1C1430A}" dt="2023-11-29T04:44:03.923" v="4209" actId="20577"/>
          <ac:spMkLst>
            <pc:docMk/>
            <pc:sldMk cId="0" sldId="259"/>
            <ac:spMk id="33" creationId="{82E7CA78-A5E4-3CCB-096E-1271E517D43F}"/>
          </ac:spMkLst>
        </pc:spChg>
        <pc:spChg chg="mod">
          <ac:chgData name="Trang Do" userId="1f6a371144d1ab6b" providerId="LiveId" clId="{76B89E75-4011-AF46-BD27-A03EC1C1430A}" dt="2023-11-29T04:44:45.897" v="4214"/>
          <ac:spMkLst>
            <pc:docMk/>
            <pc:sldMk cId="0" sldId="259"/>
            <ac:spMk id="37" creationId="{80BC04C8-D4AB-ED33-12B6-9DD50F0449BE}"/>
          </ac:spMkLst>
        </pc:spChg>
        <pc:spChg chg="mod">
          <ac:chgData name="Trang Do" userId="1f6a371144d1ab6b" providerId="LiveId" clId="{76B89E75-4011-AF46-BD27-A03EC1C1430A}" dt="2023-11-29T04:44:54.901" v="4221" actId="20577"/>
          <ac:spMkLst>
            <pc:docMk/>
            <pc:sldMk cId="0" sldId="259"/>
            <ac:spMk id="38" creationId="{D05C9843-DE31-0FCC-DD6A-46330C57F8C9}"/>
          </ac:spMkLst>
        </pc:spChg>
        <pc:spChg chg="mod">
          <ac:chgData name="Trang Do" userId="1f6a371144d1ab6b" providerId="LiveId" clId="{76B89E75-4011-AF46-BD27-A03EC1C1430A}" dt="2023-11-29T04:45:53.838" v="4229"/>
          <ac:spMkLst>
            <pc:docMk/>
            <pc:sldMk cId="0" sldId="259"/>
            <ac:spMk id="45" creationId="{C5913F1D-BFA2-5E01-1D1A-7D9A7C9DD707}"/>
          </ac:spMkLst>
        </pc:spChg>
        <pc:spChg chg="mod">
          <ac:chgData name="Trang Do" userId="1f6a371144d1ab6b" providerId="LiveId" clId="{76B89E75-4011-AF46-BD27-A03EC1C1430A}" dt="2023-11-29T04:46:00.856" v="4238" actId="20577"/>
          <ac:spMkLst>
            <pc:docMk/>
            <pc:sldMk cId="0" sldId="259"/>
            <ac:spMk id="46" creationId="{A9EA8EC1-FA26-73C4-BB54-BB3A647210BA}"/>
          </ac:spMkLst>
        </pc:spChg>
        <pc:spChg chg="mod">
          <ac:chgData name="Trang Do" userId="1f6a371144d1ab6b" providerId="LiveId" clId="{76B89E75-4011-AF46-BD27-A03EC1C1430A}" dt="2023-11-29T04:46:40.864" v="4242"/>
          <ac:spMkLst>
            <pc:docMk/>
            <pc:sldMk cId="0" sldId="259"/>
            <ac:spMk id="52" creationId="{FF3D5CF3-427D-58AC-C9CC-546A6595DED6}"/>
          </ac:spMkLst>
        </pc:spChg>
        <pc:spChg chg="mod">
          <ac:chgData name="Trang Do" userId="1f6a371144d1ab6b" providerId="LiveId" clId="{76B89E75-4011-AF46-BD27-A03EC1C1430A}" dt="2023-11-29T04:49:24.121" v="4254" actId="20577"/>
          <ac:spMkLst>
            <pc:docMk/>
            <pc:sldMk cId="0" sldId="259"/>
            <ac:spMk id="53" creationId="{BCA90563-7E51-B31F-747B-6125964F3AC1}"/>
          </ac:spMkLst>
        </pc:spChg>
        <pc:spChg chg="add del mod">
          <ac:chgData name="Trang Do" userId="1f6a371144d1ab6b" providerId="LiveId" clId="{76B89E75-4011-AF46-BD27-A03EC1C1430A}" dt="2023-11-29T04:51:00.180" v="4277" actId="478"/>
          <ac:spMkLst>
            <pc:docMk/>
            <pc:sldMk cId="0" sldId="259"/>
            <ac:spMk id="57" creationId="{6241CF64-5A5D-AC09-BE2F-B8535DFB7FE7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58" creationId="{8397F50F-6AF7-3249-F526-BB15F15A3437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59" creationId="{01B477F4-0396-BD4F-28A0-5ABBA5200FEE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60" creationId="{D97E1826-2BBB-4A00-0BDC-340778249523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61" creationId="{9ACBAFE2-D2FD-E9AA-E0CD-FCC59E9E5815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62" creationId="{183C315E-847C-E833-9CA1-014BA0FBA232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63" creationId="{9E8892A4-29F3-8929-4BFC-451A1966A9FD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64" creationId="{18CD28EF-32E2-E970-44B6-150A09BA42BE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65" creationId="{9F16129C-AFFC-E95D-7406-8C30506271D8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66" creationId="{88FA2055-02EA-7604-351A-F63279262EA6}"/>
          </ac:spMkLst>
        </pc:spChg>
        <pc:spChg chg="mod">
          <ac:chgData name="Trang Do" userId="1f6a371144d1ab6b" providerId="LiveId" clId="{76B89E75-4011-AF46-BD27-A03EC1C1430A}" dt="2023-11-29T04:50:20.546" v="4260"/>
          <ac:spMkLst>
            <pc:docMk/>
            <pc:sldMk cId="0" sldId="259"/>
            <ac:spMk id="69" creationId="{BEA6F6EB-7205-DFCF-5631-530DFAE3DE86}"/>
          </ac:spMkLst>
        </pc:spChg>
        <pc:spChg chg="mod">
          <ac:chgData name="Trang Do" userId="1f6a371144d1ab6b" providerId="LiveId" clId="{76B89E75-4011-AF46-BD27-A03EC1C1430A}" dt="2023-11-29T04:50:20.546" v="4260"/>
          <ac:spMkLst>
            <pc:docMk/>
            <pc:sldMk cId="0" sldId="259"/>
            <ac:spMk id="70" creationId="{B8F01F1D-536B-B990-DD21-B3629444F395}"/>
          </ac:spMkLst>
        </pc:spChg>
        <pc:spChg chg="mod">
          <ac:chgData name="Trang Do" userId="1f6a371144d1ab6b" providerId="LiveId" clId="{76B89E75-4011-AF46-BD27-A03EC1C1430A}" dt="2023-11-29T04:50:20.546" v="4260"/>
          <ac:spMkLst>
            <pc:docMk/>
            <pc:sldMk cId="0" sldId="259"/>
            <ac:spMk id="74" creationId="{3A0008BF-3EE6-B22E-C25D-86D472F8DE64}"/>
          </ac:spMkLst>
        </pc:spChg>
        <pc:spChg chg="mod">
          <ac:chgData name="Trang Do" userId="1f6a371144d1ab6b" providerId="LiveId" clId="{76B89E75-4011-AF46-BD27-A03EC1C1430A}" dt="2023-11-29T04:50:20.546" v="4260"/>
          <ac:spMkLst>
            <pc:docMk/>
            <pc:sldMk cId="0" sldId="259"/>
            <ac:spMk id="75" creationId="{D4514BD3-3C4B-F2A6-320D-0EEA6BB49690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77" creationId="{F32531CE-BE51-8098-B0BE-47235F2B01B2}"/>
          </ac:spMkLst>
        </pc:spChg>
        <pc:spChg chg="mod topLvl">
          <ac:chgData name="Trang Do" userId="1f6a371144d1ab6b" providerId="LiveId" clId="{76B89E75-4011-AF46-BD27-A03EC1C1430A}" dt="2023-11-29T04:56:41.177" v="4337" actId="14100"/>
          <ac:spMkLst>
            <pc:docMk/>
            <pc:sldMk cId="0" sldId="259"/>
            <ac:spMk id="80" creationId="{F55C11F0-A6C1-8BD7-1609-90966E47D7DA}"/>
          </ac:spMkLst>
        </pc:spChg>
        <pc:spChg chg="mod">
          <ac:chgData name="Trang Do" userId="1f6a371144d1ab6b" providerId="LiveId" clId="{76B89E75-4011-AF46-BD27-A03EC1C1430A}" dt="2023-11-29T04:53:17.187" v="4305" actId="692"/>
          <ac:spMkLst>
            <pc:docMk/>
            <pc:sldMk cId="0" sldId="259"/>
            <ac:spMk id="81" creationId="{470B7402-1361-DD4B-5FBB-074DB3D3A45B}"/>
          </ac:spMkLst>
        </pc:spChg>
        <pc:spChg chg="mod">
          <ac:chgData name="Trang Do" userId="1f6a371144d1ab6b" providerId="LiveId" clId="{76B89E75-4011-AF46-BD27-A03EC1C1430A}" dt="2023-11-29T04:50:20.546" v="4260"/>
          <ac:spMkLst>
            <pc:docMk/>
            <pc:sldMk cId="0" sldId="259"/>
            <ac:spMk id="85" creationId="{2D68D1F6-700C-5F35-0922-38C224C43034}"/>
          </ac:spMkLst>
        </pc:spChg>
        <pc:spChg chg="mod">
          <ac:chgData name="Trang Do" userId="1f6a371144d1ab6b" providerId="LiveId" clId="{76B89E75-4011-AF46-BD27-A03EC1C1430A}" dt="2023-11-29T04:50:20.546" v="4260"/>
          <ac:spMkLst>
            <pc:docMk/>
            <pc:sldMk cId="0" sldId="259"/>
            <ac:spMk id="86" creationId="{DBEBA92F-1ED8-33F7-28AF-1EEE6D398326}"/>
          </ac:spMkLst>
        </pc:spChg>
        <pc:spChg chg="mod">
          <ac:chgData name="Trang Do" userId="1f6a371144d1ab6b" providerId="LiveId" clId="{76B89E75-4011-AF46-BD27-A03EC1C1430A}" dt="2023-11-29T04:50:20.546" v="4260"/>
          <ac:spMkLst>
            <pc:docMk/>
            <pc:sldMk cId="0" sldId="259"/>
            <ac:spMk id="90" creationId="{441369DB-FF32-B9C0-3401-8AAFBEA8CAB6}"/>
          </ac:spMkLst>
        </pc:spChg>
        <pc:spChg chg="mod">
          <ac:chgData name="Trang Do" userId="1f6a371144d1ab6b" providerId="LiveId" clId="{76B89E75-4011-AF46-BD27-A03EC1C1430A}" dt="2023-11-29T04:50:20.546" v="4260"/>
          <ac:spMkLst>
            <pc:docMk/>
            <pc:sldMk cId="0" sldId="259"/>
            <ac:spMk id="91" creationId="{813F4E23-EAA2-0A74-F0E0-F723FDE23CB9}"/>
          </ac:spMkLst>
        </pc:spChg>
        <pc:spChg chg="mod">
          <ac:chgData name="Trang Do" userId="1f6a371144d1ab6b" providerId="LiveId" clId="{76B89E75-4011-AF46-BD27-A03EC1C1430A}" dt="2023-11-29T04:50:20.546" v="4260"/>
          <ac:spMkLst>
            <pc:docMk/>
            <pc:sldMk cId="0" sldId="259"/>
            <ac:spMk id="96" creationId="{D4600034-B5AB-7596-2608-E95073472824}"/>
          </ac:spMkLst>
        </pc:spChg>
        <pc:spChg chg="mod">
          <ac:chgData name="Trang Do" userId="1f6a371144d1ab6b" providerId="LiveId" clId="{76B89E75-4011-AF46-BD27-A03EC1C1430A}" dt="2023-11-29T04:50:20.546" v="4260"/>
          <ac:spMkLst>
            <pc:docMk/>
            <pc:sldMk cId="0" sldId="259"/>
            <ac:spMk id="97" creationId="{96AADB87-E017-C639-A76B-660D4931BEEC}"/>
          </ac:spMkLst>
        </pc:spChg>
        <pc:spChg chg="mod topLvl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101" creationId="{54654153-1621-FD51-6EA2-B55B7E51D382}"/>
          </ac:spMkLst>
        </pc:spChg>
        <pc:spChg chg="mod">
          <ac:chgData name="Trang Do" userId="1f6a371144d1ab6b" providerId="LiveId" clId="{76B89E75-4011-AF46-BD27-A03EC1C1430A}" dt="2023-11-29T04:53:08.757" v="4304" actId="692"/>
          <ac:spMkLst>
            <pc:docMk/>
            <pc:sldMk cId="0" sldId="259"/>
            <ac:spMk id="102" creationId="{2E29944E-45DB-0808-4D2C-9888CC3F49D6}"/>
          </ac:spMkLst>
        </pc:spChg>
        <pc:spChg chg="add del mod">
          <ac:chgData name="Trang Do" userId="1f6a371144d1ab6b" providerId="LiveId" clId="{76B89E75-4011-AF46-BD27-A03EC1C1430A}" dt="2023-11-29T04:50:39.266" v="4266" actId="478"/>
          <ac:spMkLst>
            <pc:docMk/>
            <pc:sldMk cId="0" sldId="259"/>
            <ac:spMk id="105" creationId="{2D65012F-BD36-263F-33DF-3B3B9E75AE30}"/>
          </ac:spMkLst>
        </pc:spChg>
        <pc:spChg chg="add mod">
          <ac:chgData name="Trang Do" userId="1f6a371144d1ab6b" providerId="LiveId" clId="{76B89E75-4011-AF46-BD27-A03EC1C1430A}" dt="2023-11-29T04:55:22.240" v="4329" actId="1076"/>
          <ac:spMkLst>
            <pc:docMk/>
            <pc:sldMk cId="0" sldId="259"/>
            <ac:spMk id="106" creationId="{CB253558-945B-F391-E895-ED2CD47354B6}"/>
          </ac:spMkLst>
        </pc:spChg>
        <pc:spChg chg="mod topLvl">
          <ac:chgData name="Trang Do" userId="1f6a371144d1ab6b" providerId="LiveId" clId="{76B89E75-4011-AF46-BD27-A03EC1C1430A}" dt="2023-11-29T04:56:47.030" v="4339" actId="1076"/>
          <ac:spMkLst>
            <pc:docMk/>
            <pc:sldMk cId="0" sldId="259"/>
            <ac:spMk id="108" creationId="{87FEBC0E-A7AF-26AB-D71B-DF2E550415FD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110" creationId="{E4E89147-1B30-0C7B-F18D-5B44A17FA190}"/>
          </ac:spMkLst>
        </pc:spChg>
        <pc:spChg chg="mod">
          <ac:chgData name="Trang Do" userId="1f6a371144d1ab6b" providerId="LiveId" clId="{76B89E75-4011-AF46-BD27-A03EC1C1430A}" dt="2023-11-29T04:53:30.216" v="4309"/>
          <ac:spMkLst>
            <pc:docMk/>
            <pc:sldMk cId="0" sldId="259"/>
            <ac:spMk id="112" creationId="{E452C897-51AB-4CFE-14B3-221E779C8FCF}"/>
          </ac:spMkLst>
        </pc:spChg>
        <pc:spChg chg="mod">
          <ac:chgData name="Trang Do" userId="1f6a371144d1ab6b" providerId="LiveId" clId="{76B89E75-4011-AF46-BD27-A03EC1C1430A}" dt="2023-11-29T04:53:30.216" v="4309"/>
          <ac:spMkLst>
            <pc:docMk/>
            <pc:sldMk cId="0" sldId="259"/>
            <ac:spMk id="115" creationId="{D1661EB3-5300-A228-318F-94A87C12DCFD}"/>
          </ac:spMkLst>
        </pc:spChg>
        <pc:grpChg chg="add mod">
          <ac:chgData name="Trang Do" userId="1f6a371144d1ab6b" providerId="LiveId" clId="{76B89E75-4011-AF46-BD27-A03EC1C1430A}" dt="2023-11-29T04:42:35.935" v="4185" actId="164"/>
          <ac:grpSpMkLst>
            <pc:docMk/>
            <pc:sldMk cId="0" sldId="259"/>
            <ac:grpSpMk id="14" creationId="{7C08909C-A97C-2BBA-2927-94F5AA5F90B1}"/>
          </ac:grpSpMkLst>
        </pc:grpChg>
        <pc:grpChg chg="add del mod">
          <ac:chgData name="Trang Do" userId="1f6a371144d1ab6b" providerId="LiveId" clId="{76B89E75-4011-AF46-BD27-A03EC1C1430A}" dt="2023-11-29T04:50:20.122" v="4259" actId="478"/>
          <ac:grpSpMkLst>
            <pc:docMk/>
            <pc:sldMk cId="0" sldId="259"/>
            <ac:grpSpMk id="18" creationId="{1D4156F4-C295-6835-E9CA-D16E394B24FE}"/>
          </ac:grpSpMkLst>
        </pc:grpChg>
        <pc:grpChg chg="add del mod">
          <ac:chgData name="Trang Do" userId="1f6a371144d1ab6b" providerId="LiveId" clId="{76B89E75-4011-AF46-BD27-A03EC1C1430A}" dt="2023-11-29T04:50:20.122" v="4259" actId="478"/>
          <ac:grpSpMkLst>
            <pc:docMk/>
            <pc:sldMk cId="0" sldId="259"/>
            <ac:grpSpMk id="19" creationId="{6072F2A8-273F-F689-461D-55A8A3423A3D}"/>
          </ac:grpSpMkLst>
        </pc:grpChg>
        <pc:grpChg chg="mod">
          <ac:chgData name="Trang Do" userId="1f6a371144d1ab6b" providerId="LiveId" clId="{76B89E75-4011-AF46-BD27-A03EC1C1430A}" dt="2023-11-29T04:42:37.385" v="4186"/>
          <ac:grpSpMkLst>
            <pc:docMk/>
            <pc:sldMk cId="0" sldId="259"/>
            <ac:grpSpMk id="20" creationId="{820D4031-BF97-B05E-A2CC-E18E4E84D5C8}"/>
          </ac:grpSpMkLst>
        </pc:grpChg>
        <pc:grpChg chg="add del mod">
          <ac:chgData name="Trang Do" userId="1f6a371144d1ab6b" providerId="LiveId" clId="{76B89E75-4011-AF46-BD27-A03EC1C1430A}" dt="2023-11-29T04:50:20.122" v="4259" actId="478"/>
          <ac:grpSpMkLst>
            <pc:docMk/>
            <pc:sldMk cId="0" sldId="259"/>
            <ac:grpSpMk id="25" creationId="{BC7E0D97-C142-B60C-B6EE-BAD1E047299C}"/>
          </ac:grpSpMkLst>
        </pc:grpChg>
        <pc:grpChg chg="mod">
          <ac:chgData name="Trang Do" userId="1f6a371144d1ab6b" providerId="LiveId" clId="{76B89E75-4011-AF46-BD27-A03EC1C1430A}" dt="2023-11-29T04:43:28.234" v="4199"/>
          <ac:grpSpMkLst>
            <pc:docMk/>
            <pc:sldMk cId="0" sldId="259"/>
            <ac:grpSpMk id="26" creationId="{D0129F16-0B35-590A-DF7E-DFABC4B186FB}"/>
          </ac:grpSpMkLst>
        </pc:grpChg>
        <pc:grpChg chg="add del mod">
          <ac:chgData name="Trang Do" userId="1f6a371144d1ab6b" providerId="LiveId" clId="{76B89E75-4011-AF46-BD27-A03EC1C1430A}" dt="2023-11-29T04:50:20.122" v="4259" actId="478"/>
          <ac:grpSpMkLst>
            <pc:docMk/>
            <pc:sldMk cId="0" sldId="259"/>
            <ac:grpSpMk id="30" creationId="{EA2F7792-452F-0E43-4602-6E428D30568A}"/>
          </ac:grpSpMkLst>
        </pc:grpChg>
        <pc:grpChg chg="mod">
          <ac:chgData name="Trang Do" userId="1f6a371144d1ab6b" providerId="LiveId" clId="{76B89E75-4011-AF46-BD27-A03EC1C1430A}" dt="2023-11-29T04:43:45.920" v="4202"/>
          <ac:grpSpMkLst>
            <pc:docMk/>
            <pc:sldMk cId="0" sldId="259"/>
            <ac:grpSpMk id="31" creationId="{27F9A861-6FE3-0F31-0C23-6E6869AB564E}"/>
          </ac:grpSpMkLst>
        </pc:grpChg>
        <pc:grpChg chg="add del mod">
          <ac:chgData name="Trang Do" userId="1f6a371144d1ab6b" providerId="LiveId" clId="{76B89E75-4011-AF46-BD27-A03EC1C1430A}" dt="2023-11-29T04:50:20.122" v="4259" actId="478"/>
          <ac:grpSpMkLst>
            <pc:docMk/>
            <pc:sldMk cId="0" sldId="259"/>
            <ac:grpSpMk id="35" creationId="{0DC65412-8D5E-4D8D-4E64-870ED5E296B5}"/>
          </ac:grpSpMkLst>
        </pc:grpChg>
        <pc:grpChg chg="mod">
          <ac:chgData name="Trang Do" userId="1f6a371144d1ab6b" providerId="LiveId" clId="{76B89E75-4011-AF46-BD27-A03EC1C1430A}" dt="2023-11-29T04:44:45.897" v="4214"/>
          <ac:grpSpMkLst>
            <pc:docMk/>
            <pc:sldMk cId="0" sldId="259"/>
            <ac:grpSpMk id="36" creationId="{2140DD50-1CE6-EB41-AD0D-02183326B3C6}"/>
          </ac:grpSpMkLst>
        </pc:grpChg>
        <pc:grpChg chg="add del mod">
          <ac:chgData name="Trang Do" userId="1f6a371144d1ab6b" providerId="LiveId" clId="{76B89E75-4011-AF46-BD27-A03EC1C1430A}" dt="2023-11-29T04:50:20.122" v="4259" actId="478"/>
          <ac:grpSpMkLst>
            <pc:docMk/>
            <pc:sldMk cId="0" sldId="259"/>
            <ac:grpSpMk id="43" creationId="{618671BC-1D87-2C62-A51F-8195E72A193B}"/>
          </ac:grpSpMkLst>
        </pc:grpChg>
        <pc:grpChg chg="mod">
          <ac:chgData name="Trang Do" userId="1f6a371144d1ab6b" providerId="LiveId" clId="{76B89E75-4011-AF46-BD27-A03EC1C1430A}" dt="2023-11-29T04:45:53.838" v="4229"/>
          <ac:grpSpMkLst>
            <pc:docMk/>
            <pc:sldMk cId="0" sldId="259"/>
            <ac:grpSpMk id="44" creationId="{27813871-9FB0-F37D-2E28-D1D6BE7CE8AC}"/>
          </ac:grpSpMkLst>
        </pc:grpChg>
        <pc:grpChg chg="add del mod">
          <ac:chgData name="Trang Do" userId="1f6a371144d1ab6b" providerId="LiveId" clId="{76B89E75-4011-AF46-BD27-A03EC1C1430A}" dt="2023-11-29T04:50:20.122" v="4259" actId="478"/>
          <ac:grpSpMkLst>
            <pc:docMk/>
            <pc:sldMk cId="0" sldId="259"/>
            <ac:grpSpMk id="50" creationId="{FD0B753A-16C5-D574-4720-56CB4DC3DDAF}"/>
          </ac:grpSpMkLst>
        </pc:grpChg>
        <pc:grpChg chg="mod">
          <ac:chgData name="Trang Do" userId="1f6a371144d1ab6b" providerId="LiveId" clId="{76B89E75-4011-AF46-BD27-A03EC1C1430A}" dt="2023-11-29T04:46:40.864" v="4242"/>
          <ac:grpSpMkLst>
            <pc:docMk/>
            <pc:sldMk cId="0" sldId="259"/>
            <ac:grpSpMk id="51" creationId="{7E4376BE-D4B7-4F1B-9953-2F9DD058F585}"/>
          </ac:grpSpMkLst>
        </pc:grpChg>
        <pc:grpChg chg="add mod">
          <ac:chgData name="Trang Do" userId="1f6a371144d1ab6b" providerId="LiveId" clId="{76B89E75-4011-AF46-BD27-A03EC1C1430A}" dt="2023-11-29T04:53:54.903" v="4314" actId="164"/>
          <ac:grpSpMkLst>
            <pc:docMk/>
            <pc:sldMk cId="0" sldId="259"/>
            <ac:grpSpMk id="67" creationId="{68E2A002-1FED-229E-1596-26601CC810A3}"/>
          </ac:grpSpMkLst>
        </pc:grpChg>
        <pc:grpChg chg="mod">
          <ac:chgData name="Trang Do" userId="1f6a371144d1ab6b" providerId="LiveId" clId="{76B89E75-4011-AF46-BD27-A03EC1C1430A}" dt="2023-11-29T04:50:20.546" v="4260"/>
          <ac:grpSpMkLst>
            <pc:docMk/>
            <pc:sldMk cId="0" sldId="259"/>
            <ac:grpSpMk id="68" creationId="{820F3CFA-9024-92CE-046D-339822CCA9B3}"/>
          </ac:grpSpMkLst>
        </pc:grpChg>
        <pc:grpChg chg="add mod">
          <ac:chgData name="Trang Do" userId="1f6a371144d1ab6b" providerId="LiveId" clId="{76B89E75-4011-AF46-BD27-A03EC1C1430A}" dt="2023-11-29T04:53:54.903" v="4314" actId="164"/>
          <ac:grpSpMkLst>
            <pc:docMk/>
            <pc:sldMk cId="0" sldId="259"/>
            <ac:grpSpMk id="72" creationId="{FE69A91D-8E1F-8DF5-DE80-427D9F313558}"/>
          </ac:grpSpMkLst>
        </pc:grpChg>
        <pc:grpChg chg="mod">
          <ac:chgData name="Trang Do" userId="1f6a371144d1ab6b" providerId="LiveId" clId="{76B89E75-4011-AF46-BD27-A03EC1C1430A}" dt="2023-11-29T04:50:20.546" v="4260"/>
          <ac:grpSpMkLst>
            <pc:docMk/>
            <pc:sldMk cId="0" sldId="259"/>
            <ac:grpSpMk id="73" creationId="{1A0C42E7-0D00-A9E6-047E-4122D3C6AA6D}"/>
          </ac:grpSpMkLst>
        </pc:grpChg>
        <pc:grpChg chg="add del mod">
          <ac:chgData name="Trang Do" userId="1f6a371144d1ab6b" providerId="LiveId" clId="{76B89E75-4011-AF46-BD27-A03EC1C1430A}" dt="2023-11-29T04:51:22.580" v="4278" actId="165"/>
          <ac:grpSpMkLst>
            <pc:docMk/>
            <pc:sldMk cId="0" sldId="259"/>
            <ac:grpSpMk id="78" creationId="{7418AB1A-84E7-D2B2-2DDF-FA41DE7BE5A8}"/>
          </ac:grpSpMkLst>
        </pc:grpChg>
        <pc:grpChg chg="del mod topLvl">
          <ac:chgData name="Trang Do" userId="1f6a371144d1ab6b" providerId="LiveId" clId="{76B89E75-4011-AF46-BD27-A03EC1C1430A}" dt="2023-11-29T04:53:29.710" v="4308" actId="478"/>
          <ac:grpSpMkLst>
            <pc:docMk/>
            <pc:sldMk cId="0" sldId="259"/>
            <ac:grpSpMk id="79" creationId="{8F817446-9DB0-4835-BA6C-7935B27762E3}"/>
          </ac:grpSpMkLst>
        </pc:grpChg>
        <pc:grpChg chg="add mod">
          <ac:chgData name="Trang Do" userId="1f6a371144d1ab6b" providerId="LiveId" clId="{76B89E75-4011-AF46-BD27-A03EC1C1430A}" dt="2023-11-29T04:53:54.903" v="4314" actId="164"/>
          <ac:grpSpMkLst>
            <pc:docMk/>
            <pc:sldMk cId="0" sldId="259"/>
            <ac:grpSpMk id="83" creationId="{F72ADEB9-D25D-680B-B3DB-DB6DC57FEAAF}"/>
          </ac:grpSpMkLst>
        </pc:grpChg>
        <pc:grpChg chg="mod">
          <ac:chgData name="Trang Do" userId="1f6a371144d1ab6b" providerId="LiveId" clId="{76B89E75-4011-AF46-BD27-A03EC1C1430A}" dt="2023-11-29T04:50:20.546" v="4260"/>
          <ac:grpSpMkLst>
            <pc:docMk/>
            <pc:sldMk cId="0" sldId="259"/>
            <ac:grpSpMk id="84" creationId="{A4DF78FE-1681-66AE-2BB8-59C9F74E3A7A}"/>
          </ac:grpSpMkLst>
        </pc:grpChg>
        <pc:grpChg chg="add mod">
          <ac:chgData name="Trang Do" userId="1f6a371144d1ab6b" providerId="LiveId" clId="{76B89E75-4011-AF46-BD27-A03EC1C1430A}" dt="2023-11-29T04:53:54.903" v="4314" actId="164"/>
          <ac:grpSpMkLst>
            <pc:docMk/>
            <pc:sldMk cId="0" sldId="259"/>
            <ac:grpSpMk id="88" creationId="{61DFAC0B-C460-25D8-F535-51EE57D42300}"/>
          </ac:grpSpMkLst>
        </pc:grpChg>
        <pc:grpChg chg="mod">
          <ac:chgData name="Trang Do" userId="1f6a371144d1ab6b" providerId="LiveId" clId="{76B89E75-4011-AF46-BD27-A03EC1C1430A}" dt="2023-11-29T04:50:20.546" v="4260"/>
          <ac:grpSpMkLst>
            <pc:docMk/>
            <pc:sldMk cId="0" sldId="259"/>
            <ac:grpSpMk id="89" creationId="{1BFDE8BF-80EB-E9FE-C300-FB4740EF8BA7}"/>
          </ac:grpSpMkLst>
        </pc:grpChg>
        <pc:grpChg chg="add mod">
          <ac:chgData name="Trang Do" userId="1f6a371144d1ab6b" providerId="LiveId" clId="{76B89E75-4011-AF46-BD27-A03EC1C1430A}" dt="2023-11-29T04:53:54.903" v="4314" actId="164"/>
          <ac:grpSpMkLst>
            <pc:docMk/>
            <pc:sldMk cId="0" sldId="259"/>
            <ac:grpSpMk id="94" creationId="{34BE7423-F46D-89DE-82A1-8A5144BE3DEF}"/>
          </ac:grpSpMkLst>
        </pc:grpChg>
        <pc:grpChg chg="mod">
          <ac:chgData name="Trang Do" userId="1f6a371144d1ab6b" providerId="LiveId" clId="{76B89E75-4011-AF46-BD27-A03EC1C1430A}" dt="2023-11-29T04:50:20.546" v="4260"/>
          <ac:grpSpMkLst>
            <pc:docMk/>
            <pc:sldMk cId="0" sldId="259"/>
            <ac:grpSpMk id="95" creationId="{5FF5E3E4-8BF8-6614-FACB-769236E69827}"/>
          </ac:grpSpMkLst>
        </pc:grpChg>
        <pc:grpChg chg="add del mod">
          <ac:chgData name="Trang Do" userId="1f6a371144d1ab6b" providerId="LiveId" clId="{76B89E75-4011-AF46-BD27-A03EC1C1430A}" dt="2023-11-29T04:51:59.587" v="4284" actId="165"/>
          <ac:grpSpMkLst>
            <pc:docMk/>
            <pc:sldMk cId="0" sldId="259"/>
            <ac:grpSpMk id="99" creationId="{2A79D99B-CD52-4107-7AFB-B3A7653F2C94}"/>
          </ac:grpSpMkLst>
        </pc:grpChg>
        <pc:grpChg chg="del mod topLvl">
          <ac:chgData name="Trang Do" userId="1f6a371144d1ab6b" providerId="LiveId" clId="{76B89E75-4011-AF46-BD27-A03EC1C1430A}" dt="2023-11-29T04:53:29.710" v="4308" actId="478"/>
          <ac:grpSpMkLst>
            <pc:docMk/>
            <pc:sldMk cId="0" sldId="259"/>
            <ac:grpSpMk id="100" creationId="{0187D8BF-8860-9207-CDC6-AA9AC72474AA}"/>
          </ac:grpSpMkLst>
        </pc:grpChg>
        <pc:grpChg chg="add del mod">
          <ac:chgData name="Trang Do" userId="1f6a371144d1ab6b" providerId="LiveId" clId="{76B89E75-4011-AF46-BD27-A03EC1C1430A}" dt="2023-11-29T04:52:21.727" v="4292" actId="478"/>
          <ac:grpSpMkLst>
            <pc:docMk/>
            <pc:sldMk cId="0" sldId="259"/>
            <ac:grpSpMk id="107" creationId="{8966C782-2539-132D-CED0-18B643894A81}"/>
          </ac:grpSpMkLst>
        </pc:grpChg>
        <pc:grpChg chg="add mod">
          <ac:chgData name="Trang Do" userId="1f6a371144d1ab6b" providerId="LiveId" clId="{76B89E75-4011-AF46-BD27-A03EC1C1430A}" dt="2023-11-29T04:56:58.630" v="4341" actId="1076"/>
          <ac:grpSpMkLst>
            <pc:docMk/>
            <pc:sldMk cId="0" sldId="259"/>
            <ac:grpSpMk id="111" creationId="{7ED99CEC-D89F-A2C2-9994-58D177822ACF}"/>
          </ac:grpSpMkLst>
        </pc:grpChg>
        <pc:grpChg chg="add mod">
          <ac:chgData name="Trang Do" userId="1f6a371144d1ab6b" providerId="LiveId" clId="{76B89E75-4011-AF46-BD27-A03EC1C1430A}" dt="2023-11-29T04:55:42.788" v="4331" actId="1076"/>
          <ac:grpSpMkLst>
            <pc:docMk/>
            <pc:sldMk cId="0" sldId="259"/>
            <ac:grpSpMk id="114" creationId="{319E93C7-0D1D-7845-9B50-C15F5DCB4960}"/>
          </ac:grpSpMkLst>
        </pc:grpChg>
        <pc:grpChg chg="add mod">
          <ac:chgData name="Trang Do" userId="1f6a371144d1ab6b" providerId="LiveId" clId="{76B89E75-4011-AF46-BD27-A03EC1C1430A}" dt="2023-11-29T04:56:29.104" v="4333" actId="1076"/>
          <ac:grpSpMkLst>
            <pc:docMk/>
            <pc:sldMk cId="0" sldId="259"/>
            <ac:grpSpMk id="117" creationId="{90028B1A-5DC5-051E-0921-A85D75B98AC5}"/>
          </ac:grpSpMkLst>
        </pc:grpChg>
        <pc:picChg chg="del">
          <ac:chgData name="Trang Do" userId="1f6a371144d1ab6b" providerId="LiveId" clId="{76B89E75-4011-AF46-BD27-A03EC1C1430A}" dt="2023-11-29T03:13:31.681" v="2701" actId="478"/>
          <ac:picMkLst>
            <pc:docMk/>
            <pc:sldMk cId="0" sldId="259"/>
            <ac:picMk id="4" creationId="{00000000-0000-0000-0000-000000000000}"/>
          </ac:picMkLst>
        </pc:picChg>
        <pc:cxnChg chg="mod">
          <ac:chgData name="Trang Do" userId="1f6a371144d1ab6b" providerId="LiveId" clId="{76B89E75-4011-AF46-BD27-A03EC1C1430A}" dt="2023-11-29T04:41:49.766" v="4166"/>
          <ac:cxnSpMkLst>
            <pc:docMk/>
            <pc:sldMk cId="0" sldId="259"/>
            <ac:cxnSpMk id="16" creationId="{4C4933BA-E72F-66F4-38CF-4E87D2AF9B88}"/>
          </ac:cxnSpMkLst>
        </pc:cxnChg>
        <pc:cxnChg chg="mod">
          <ac:chgData name="Trang Do" userId="1f6a371144d1ab6b" providerId="LiveId" clId="{76B89E75-4011-AF46-BD27-A03EC1C1430A}" dt="2023-11-29T04:42:37.385" v="4186"/>
          <ac:cxnSpMkLst>
            <pc:docMk/>
            <pc:sldMk cId="0" sldId="259"/>
            <ac:cxnSpMk id="23" creationId="{2C3DE88B-E1AC-48B4-1C23-479F679209B2}"/>
          </ac:cxnSpMkLst>
        </pc:cxnChg>
        <pc:cxnChg chg="mod">
          <ac:chgData name="Trang Do" userId="1f6a371144d1ab6b" providerId="LiveId" clId="{76B89E75-4011-AF46-BD27-A03EC1C1430A}" dt="2023-11-29T04:43:28.234" v="4199"/>
          <ac:cxnSpMkLst>
            <pc:docMk/>
            <pc:sldMk cId="0" sldId="259"/>
            <ac:cxnSpMk id="29" creationId="{DDB5A3EA-7E15-1F11-A06F-9A375CB83177}"/>
          </ac:cxnSpMkLst>
        </pc:cxnChg>
        <pc:cxnChg chg="mod">
          <ac:chgData name="Trang Do" userId="1f6a371144d1ab6b" providerId="LiveId" clId="{76B89E75-4011-AF46-BD27-A03EC1C1430A}" dt="2023-11-29T04:43:45.920" v="4202"/>
          <ac:cxnSpMkLst>
            <pc:docMk/>
            <pc:sldMk cId="0" sldId="259"/>
            <ac:cxnSpMk id="34" creationId="{7592336B-3AC2-3330-4E74-5FB0D3417CA1}"/>
          </ac:cxnSpMkLst>
        </pc:cxnChg>
        <pc:cxnChg chg="mod">
          <ac:chgData name="Trang Do" userId="1f6a371144d1ab6b" providerId="LiveId" clId="{76B89E75-4011-AF46-BD27-A03EC1C1430A}" dt="2023-11-29T04:44:45.897" v="4214"/>
          <ac:cxnSpMkLst>
            <pc:docMk/>
            <pc:sldMk cId="0" sldId="259"/>
            <ac:cxnSpMk id="39" creationId="{6AEE172B-6F98-1E86-0418-AFF1D8D3DFF3}"/>
          </ac:cxnSpMkLst>
        </pc:cxnChg>
        <pc:cxnChg chg="add del mod">
          <ac:chgData name="Trang Do" userId="1f6a371144d1ab6b" providerId="LiveId" clId="{76B89E75-4011-AF46-BD27-A03EC1C1430A}" dt="2023-11-29T04:50:20.122" v="4259" actId="478"/>
          <ac:cxnSpMkLst>
            <pc:docMk/>
            <pc:sldMk cId="0" sldId="259"/>
            <ac:cxnSpMk id="41" creationId="{971F000F-9B99-1767-8B6D-CC3DE802F72B}"/>
          </ac:cxnSpMkLst>
        </pc:cxnChg>
        <pc:cxnChg chg="mod">
          <ac:chgData name="Trang Do" userId="1f6a371144d1ab6b" providerId="LiveId" clId="{76B89E75-4011-AF46-BD27-A03EC1C1430A}" dt="2023-11-29T04:45:53.838" v="4229"/>
          <ac:cxnSpMkLst>
            <pc:docMk/>
            <pc:sldMk cId="0" sldId="259"/>
            <ac:cxnSpMk id="47" creationId="{3C525EE0-A880-75FE-01B7-BE7FC79E2D5B}"/>
          </ac:cxnSpMkLst>
        </pc:cxnChg>
        <pc:cxnChg chg="mod">
          <ac:chgData name="Trang Do" userId="1f6a371144d1ab6b" providerId="LiveId" clId="{76B89E75-4011-AF46-BD27-A03EC1C1430A}" dt="2023-11-29T04:46:40.864" v="4242"/>
          <ac:cxnSpMkLst>
            <pc:docMk/>
            <pc:sldMk cId="0" sldId="259"/>
            <ac:cxnSpMk id="54" creationId="{49565C42-BF86-2EA7-2ED2-11373EBE67F2}"/>
          </ac:cxnSpMkLst>
        </pc:cxnChg>
        <pc:cxnChg chg="add del mod">
          <ac:chgData name="Trang Do" userId="1f6a371144d1ab6b" providerId="LiveId" clId="{76B89E75-4011-AF46-BD27-A03EC1C1430A}" dt="2023-11-29T04:50:20.122" v="4259" actId="478"/>
          <ac:cxnSpMkLst>
            <pc:docMk/>
            <pc:sldMk cId="0" sldId="259"/>
            <ac:cxnSpMk id="55" creationId="{B46ED3F3-11CD-2608-F470-C3E70135D7CC}"/>
          </ac:cxnSpMkLst>
        </pc:cxnChg>
        <pc:cxnChg chg="mod">
          <ac:chgData name="Trang Do" userId="1f6a371144d1ab6b" providerId="LiveId" clId="{76B89E75-4011-AF46-BD27-A03EC1C1430A}" dt="2023-11-29T04:50:20.546" v="4260"/>
          <ac:cxnSpMkLst>
            <pc:docMk/>
            <pc:sldMk cId="0" sldId="259"/>
            <ac:cxnSpMk id="71" creationId="{41E7A849-3D8E-7448-73ED-F7F43446FC88}"/>
          </ac:cxnSpMkLst>
        </pc:cxnChg>
        <pc:cxnChg chg="mod">
          <ac:chgData name="Trang Do" userId="1f6a371144d1ab6b" providerId="LiveId" clId="{76B89E75-4011-AF46-BD27-A03EC1C1430A}" dt="2023-11-29T04:50:20.546" v="4260"/>
          <ac:cxnSpMkLst>
            <pc:docMk/>
            <pc:sldMk cId="0" sldId="259"/>
            <ac:cxnSpMk id="76" creationId="{B14D0586-4CB2-6AA6-F746-10508020F572}"/>
          </ac:cxnSpMkLst>
        </pc:cxnChg>
        <pc:cxnChg chg="mod">
          <ac:chgData name="Trang Do" userId="1f6a371144d1ab6b" providerId="LiveId" clId="{76B89E75-4011-AF46-BD27-A03EC1C1430A}" dt="2023-11-29T04:51:49.951" v="4283" actId="208"/>
          <ac:cxnSpMkLst>
            <pc:docMk/>
            <pc:sldMk cId="0" sldId="259"/>
            <ac:cxnSpMk id="82" creationId="{868BC67B-5141-36EB-1CCD-1463B42BBC97}"/>
          </ac:cxnSpMkLst>
        </pc:cxnChg>
        <pc:cxnChg chg="mod">
          <ac:chgData name="Trang Do" userId="1f6a371144d1ab6b" providerId="LiveId" clId="{76B89E75-4011-AF46-BD27-A03EC1C1430A}" dt="2023-11-29T04:50:20.546" v="4260"/>
          <ac:cxnSpMkLst>
            <pc:docMk/>
            <pc:sldMk cId="0" sldId="259"/>
            <ac:cxnSpMk id="87" creationId="{71F99E2F-5B22-DEE8-09A8-FBED34FE8170}"/>
          </ac:cxnSpMkLst>
        </pc:cxnChg>
        <pc:cxnChg chg="mod">
          <ac:chgData name="Trang Do" userId="1f6a371144d1ab6b" providerId="LiveId" clId="{76B89E75-4011-AF46-BD27-A03EC1C1430A}" dt="2023-11-29T04:50:20.546" v="4260"/>
          <ac:cxnSpMkLst>
            <pc:docMk/>
            <pc:sldMk cId="0" sldId="259"/>
            <ac:cxnSpMk id="92" creationId="{7FCD4323-9A5E-574C-737C-A08B33D570B9}"/>
          </ac:cxnSpMkLst>
        </pc:cxnChg>
        <pc:cxnChg chg="add mod">
          <ac:chgData name="Trang Do" userId="1f6a371144d1ab6b" providerId="LiveId" clId="{76B89E75-4011-AF46-BD27-A03EC1C1430A}" dt="2023-11-29T04:53:54.903" v="4314" actId="164"/>
          <ac:cxnSpMkLst>
            <pc:docMk/>
            <pc:sldMk cId="0" sldId="259"/>
            <ac:cxnSpMk id="93" creationId="{C316CDB5-BE7C-20BC-94D2-605690989725}"/>
          </ac:cxnSpMkLst>
        </pc:cxnChg>
        <pc:cxnChg chg="mod">
          <ac:chgData name="Trang Do" userId="1f6a371144d1ab6b" providerId="LiveId" clId="{76B89E75-4011-AF46-BD27-A03EC1C1430A}" dt="2023-11-29T04:50:20.546" v="4260"/>
          <ac:cxnSpMkLst>
            <pc:docMk/>
            <pc:sldMk cId="0" sldId="259"/>
            <ac:cxnSpMk id="98" creationId="{FAFFAC8F-2BF8-0672-01E3-9A44B9C17442}"/>
          </ac:cxnSpMkLst>
        </pc:cxnChg>
        <pc:cxnChg chg="mod">
          <ac:chgData name="Trang Do" userId="1f6a371144d1ab6b" providerId="LiveId" clId="{76B89E75-4011-AF46-BD27-A03EC1C1430A}" dt="2023-11-29T04:52:04.829" v="4286" actId="208"/>
          <ac:cxnSpMkLst>
            <pc:docMk/>
            <pc:sldMk cId="0" sldId="259"/>
            <ac:cxnSpMk id="103" creationId="{B2F94B76-287A-B6E3-1EED-A8E85994AA6C}"/>
          </ac:cxnSpMkLst>
        </pc:cxnChg>
        <pc:cxnChg chg="add mod">
          <ac:chgData name="Trang Do" userId="1f6a371144d1ab6b" providerId="LiveId" clId="{76B89E75-4011-AF46-BD27-A03EC1C1430A}" dt="2023-11-29T04:53:54.903" v="4314" actId="164"/>
          <ac:cxnSpMkLst>
            <pc:docMk/>
            <pc:sldMk cId="0" sldId="259"/>
            <ac:cxnSpMk id="104" creationId="{068AD48A-85A4-FF80-4A7B-8E80B66E3786}"/>
          </ac:cxnSpMkLst>
        </pc:cxnChg>
        <pc:cxnChg chg="del mod topLvl">
          <ac:chgData name="Trang Do" userId="1f6a371144d1ab6b" providerId="LiveId" clId="{76B89E75-4011-AF46-BD27-A03EC1C1430A}" dt="2023-11-29T04:52:21.727" v="4292" actId="478"/>
          <ac:cxnSpMkLst>
            <pc:docMk/>
            <pc:sldMk cId="0" sldId="259"/>
            <ac:cxnSpMk id="109" creationId="{90B47433-30C4-D08A-22ED-9C550E184CF4}"/>
          </ac:cxnSpMkLst>
        </pc:cxnChg>
        <pc:cxnChg chg="mod">
          <ac:chgData name="Trang Do" userId="1f6a371144d1ab6b" providerId="LiveId" clId="{76B89E75-4011-AF46-BD27-A03EC1C1430A}" dt="2023-11-29T04:53:30.216" v="4309"/>
          <ac:cxnSpMkLst>
            <pc:docMk/>
            <pc:sldMk cId="0" sldId="259"/>
            <ac:cxnSpMk id="113" creationId="{EA12E18E-5C75-711C-FD25-F706D5D28A2B}"/>
          </ac:cxnSpMkLst>
        </pc:cxnChg>
        <pc:cxnChg chg="mod">
          <ac:chgData name="Trang Do" userId="1f6a371144d1ab6b" providerId="LiveId" clId="{76B89E75-4011-AF46-BD27-A03EC1C1430A}" dt="2023-11-29T04:53:30.216" v="4309"/>
          <ac:cxnSpMkLst>
            <pc:docMk/>
            <pc:sldMk cId="0" sldId="259"/>
            <ac:cxnSpMk id="116" creationId="{2F302C61-77BD-6910-96C7-85CCE1A2CF75}"/>
          </ac:cxnSpMkLst>
        </pc:cxnChg>
      </pc:sldChg>
      <pc:sldChg chg="addSp delSp modSp mod ord modTransition delAnim modAnim modNotesTx">
        <pc:chgData name="Trang Do" userId="1f6a371144d1ab6b" providerId="LiveId" clId="{76B89E75-4011-AF46-BD27-A03EC1C1430A}" dt="2023-12-03T16:11:46.053" v="5451"/>
        <pc:sldMkLst>
          <pc:docMk/>
          <pc:sldMk cId="0" sldId="260"/>
        </pc:sldMkLst>
        <pc:spChg chg="mod">
          <ac:chgData name="Trang Do" userId="1f6a371144d1ab6b" providerId="LiveId" clId="{76B89E75-4011-AF46-BD27-A03EC1C1430A}" dt="2023-11-28T03:29:33.312" v="830" actId="164"/>
          <ac:spMkLst>
            <pc:docMk/>
            <pc:sldMk cId="0" sldId="260"/>
            <ac:spMk id="4" creationId="{00000000-0000-0000-0000-000000000000}"/>
          </ac:spMkLst>
        </pc:spChg>
        <pc:spChg chg="mod">
          <ac:chgData name="Trang Do" userId="1f6a371144d1ab6b" providerId="LiveId" clId="{76B89E75-4011-AF46-BD27-A03EC1C1430A}" dt="2023-11-28T03:29:33.312" v="830" actId="164"/>
          <ac:spMkLst>
            <pc:docMk/>
            <pc:sldMk cId="0" sldId="260"/>
            <ac:spMk id="5" creationId="{00000000-0000-0000-0000-000000000000}"/>
          </ac:spMkLst>
        </pc:spChg>
        <pc:spChg chg="mod">
          <ac:chgData name="Trang Do" userId="1f6a371144d1ab6b" providerId="LiveId" clId="{76B89E75-4011-AF46-BD27-A03EC1C1430A}" dt="2023-11-28T03:29:33.312" v="830" actId="164"/>
          <ac:spMkLst>
            <pc:docMk/>
            <pc:sldMk cId="0" sldId="260"/>
            <ac:spMk id="6" creationId="{00000000-0000-0000-0000-000000000000}"/>
          </ac:spMkLst>
        </pc:spChg>
        <pc:spChg chg="add mod">
          <ac:chgData name="Trang Do" userId="1f6a371144d1ab6b" providerId="LiveId" clId="{76B89E75-4011-AF46-BD27-A03EC1C1430A}" dt="2023-11-28T03:16:02.899" v="642" actId="1076"/>
          <ac:spMkLst>
            <pc:docMk/>
            <pc:sldMk cId="0" sldId="260"/>
            <ac:spMk id="7" creationId="{818167A3-BD96-068E-86CC-FF78BDE26526}"/>
          </ac:spMkLst>
        </pc:spChg>
        <pc:spChg chg="mod">
          <ac:chgData name="Trang Do" userId="1f6a371144d1ab6b" providerId="LiveId" clId="{76B89E75-4011-AF46-BD27-A03EC1C1430A}" dt="2023-11-28T03:22:16.136" v="685" actId="207"/>
          <ac:spMkLst>
            <pc:docMk/>
            <pc:sldMk cId="0" sldId="260"/>
            <ac:spMk id="9" creationId="{0F19FEE8-CB53-C0A2-3E84-E84A185D22D8}"/>
          </ac:spMkLst>
        </pc:spChg>
        <pc:spChg chg="mod">
          <ac:chgData name="Trang Do" userId="1f6a371144d1ab6b" providerId="LiveId" clId="{76B89E75-4011-AF46-BD27-A03EC1C1430A}" dt="2023-11-28T03:27:56.023" v="806" actId="20577"/>
          <ac:spMkLst>
            <pc:docMk/>
            <pc:sldMk cId="0" sldId="260"/>
            <ac:spMk id="11" creationId="{5159D098-0223-EB14-E79C-F269A3FCC7E4}"/>
          </ac:spMkLst>
        </pc:spChg>
        <pc:spChg chg="mod">
          <ac:chgData name="Trang Do" userId="1f6a371144d1ab6b" providerId="LiveId" clId="{76B89E75-4011-AF46-BD27-A03EC1C1430A}" dt="2023-11-28T03:18:20.843" v="656"/>
          <ac:spMkLst>
            <pc:docMk/>
            <pc:sldMk cId="0" sldId="260"/>
            <ac:spMk id="16" creationId="{7DDB1F2C-568E-9331-9C58-62A0BB3A20E1}"/>
          </ac:spMkLst>
        </pc:spChg>
        <pc:spChg chg="mod">
          <ac:chgData name="Trang Do" userId="1f6a371144d1ab6b" providerId="LiveId" clId="{76B89E75-4011-AF46-BD27-A03EC1C1430A}" dt="2023-11-28T03:26:21.696" v="761" actId="20577"/>
          <ac:spMkLst>
            <pc:docMk/>
            <pc:sldMk cId="0" sldId="260"/>
            <ac:spMk id="17" creationId="{92F7143C-4F58-128E-EA68-818B98EE5AB2}"/>
          </ac:spMkLst>
        </pc:spChg>
        <pc:spChg chg="mod">
          <ac:chgData name="Trang Do" userId="1f6a371144d1ab6b" providerId="LiveId" clId="{76B89E75-4011-AF46-BD27-A03EC1C1430A}" dt="2023-11-28T03:22:08.859" v="683" actId="207"/>
          <ac:spMkLst>
            <pc:docMk/>
            <pc:sldMk cId="0" sldId="260"/>
            <ac:spMk id="20" creationId="{363536F2-F9C2-D06B-094F-2CC081B62A54}"/>
          </ac:spMkLst>
        </pc:spChg>
        <pc:spChg chg="mod">
          <ac:chgData name="Trang Do" userId="1f6a371144d1ab6b" providerId="LiveId" clId="{76B89E75-4011-AF46-BD27-A03EC1C1430A}" dt="2023-11-28T03:22:33.666" v="688" actId="208"/>
          <ac:spMkLst>
            <pc:docMk/>
            <pc:sldMk cId="0" sldId="260"/>
            <ac:spMk id="21" creationId="{09FD8C9E-8CDE-23C6-9825-F320BAFF79A8}"/>
          </ac:spMkLst>
        </pc:spChg>
        <pc:spChg chg="mod">
          <ac:chgData name="Trang Do" userId="1f6a371144d1ab6b" providerId="LiveId" clId="{76B89E75-4011-AF46-BD27-A03EC1C1430A}" dt="2023-11-28T03:22:21.881" v="687" actId="207"/>
          <ac:spMkLst>
            <pc:docMk/>
            <pc:sldMk cId="0" sldId="260"/>
            <ac:spMk id="23" creationId="{E8EB9D05-F55D-D66D-B033-5C59B4E3AB61}"/>
          </ac:spMkLst>
        </pc:spChg>
        <pc:spChg chg="mod">
          <ac:chgData name="Trang Do" userId="1f6a371144d1ab6b" providerId="LiveId" clId="{76B89E75-4011-AF46-BD27-A03EC1C1430A}" dt="2023-11-28T03:29:20.848" v="827" actId="20577"/>
          <ac:spMkLst>
            <pc:docMk/>
            <pc:sldMk cId="0" sldId="260"/>
            <ac:spMk id="25" creationId="{50ADFC51-C3AC-06D8-8872-3EACE4B76C2F}"/>
          </ac:spMkLst>
        </pc:spChg>
        <pc:spChg chg="mod">
          <ac:chgData name="Trang Do" userId="1f6a371144d1ab6b" providerId="LiveId" clId="{76B89E75-4011-AF46-BD27-A03EC1C1430A}" dt="2023-11-28T03:22:59.041" v="694"/>
          <ac:spMkLst>
            <pc:docMk/>
            <pc:sldMk cId="0" sldId="260"/>
            <ac:spMk id="28" creationId="{0D1455B3-0811-9F44-79D2-8930FF74FC6A}"/>
          </ac:spMkLst>
        </pc:spChg>
        <pc:spChg chg="mod">
          <ac:chgData name="Trang Do" userId="1f6a371144d1ab6b" providerId="LiveId" clId="{76B89E75-4011-AF46-BD27-A03EC1C1430A}" dt="2023-11-28T03:22:59.041" v="694"/>
          <ac:spMkLst>
            <pc:docMk/>
            <pc:sldMk cId="0" sldId="260"/>
            <ac:spMk id="29" creationId="{B635ABE4-037A-D2C6-B160-3D51A5338A02}"/>
          </ac:spMkLst>
        </pc:spChg>
        <pc:spChg chg="mod">
          <ac:chgData name="Trang Do" userId="1f6a371144d1ab6b" providerId="LiveId" clId="{76B89E75-4011-AF46-BD27-A03EC1C1430A}" dt="2023-11-28T03:23:20.768" v="702"/>
          <ac:spMkLst>
            <pc:docMk/>
            <pc:sldMk cId="0" sldId="260"/>
            <ac:spMk id="31" creationId="{579FE3B8-935C-BFDA-E331-F3C5A8F24028}"/>
          </ac:spMkLst>
        </pc:spChg>
        <pc:spChg chg="mod">
          <ac:chgData name="Trang Do" userId="1f6a371144d1ab6b" providerId="LiveId" clId="{76B89E75-4011-AF46-BD27-A03EC1C1430A}" dt="2023-11-28T03:23:20.768" v="702"/>
          <ac:spMkLst>
            <pc:docMk/>
            <pc:sldMk cId="0" sldId="260"/>
            <ac:spMk id="32" creationId="{ADCEB91F-0898-E6F4-AEA3-3683F440977A}"/>
          </ac:spMkLst>
        </pc:spChg>
        <pc:spChg chg="mod">
          <ac:chgData name="Trang Do" userId="1f6a371144d1ab6b" providerId="LiveId" clId="{76B89E75-4011-AF46-BD27-A03EC1C1430A}" dt="2023-11-28T03:23:28.248" v="704"/>
          <ac:spMkLst>
            <pc:docMk/>
            <pc:sldMk cId="0" sldId="260"/>
            <ac:spMk id="34" creationId="{429FA262-7499-F650-3410-97EDA0EEEC70}"/>
          </ac:spMkLst>
        </pc:spChg>
        <pc:spChg chg="mod">
          <ac:chgData name="Trang Do" userId="1f6a371144d1ab6b" providerId="LiveId" clId="{76B89E75-4011-AF46-BD27-A03EC1C1430A}" dt="2023-11-28T03:23:28.248" v="704"/>
          <ac:spMkLst>
            <pc:docMk/>
            <pc:sldMk cId="0" sldId="260"/>
            <ac:spMk id="35" creationId="{874822E9-5C35-97B6-37F4-ADD1BC509CE3}"/>
          </ac:spMkLst>
        </pc:spChg>
        <pc:spChg chg="mod topLvl">
          <ac:chgData name="Trang Do" userId="1f6a371144d1ab6b" providerId="LiveId" clId="{76B89E75-4011-AF46-BD27-A03EC1C1430A}" dt="2023-11-28T03:27:20.216" v="792" actId="164"/>
          <ac:spMkLst>
            <pc:docMk/>
            <pc:sldMk cId="0" sldId="260"/>
            <ac:spMk id="51" creationId="{836EC488-4260-BDDB-0E8C-C596678E2EEF}"/>
          </ac:spMkLst>
        </pc:spChg>
        <pc:spChg chg="mod">
          <ac:chgData name="Trang Do" userId="1f6a371144d1ab6b" providerId="LiveId" clId="{76B89E75-4011-AF46-BD27-A03EC1C1430A}" dt="2023-11-28T03:27:12.418" v="790" actId="165"/>
          <ac:spMkLst>
            <pc:docMk/>
            <pc:sldMk cId="0" sldId="260"/>
            <ac:spMk id="52" creationId="{2AC094A0-B739-DE46-B628-8BAA7B535D76}"/>
          </ac:spMkLst>
        </pc:spChg>
        <pc:spChg chg="mod">
          <ac:chgData name="Trang Do" userId="1f6a371144d1ab6b" providerId="LiveId" clId="{76B89E75-4011-AF46-BD27-A03EC1C1430A}" dt="2023-11-28T03:27:21.683" v="793"/>
          <ac:spMkLst>
            <pc:docMk/>
            <pc:sldMk cId="0" sldId="260"/>
            <ac:spMk id="57" creationId="{B361B716-1459-9C14-950A-FB9E0ED634A4}"/>
          </ac:spMkLst>
        </pc:spChg>
        <pc:spChg chg="mod">
          <ac:chgData name="Trang Do" userId="1f6a371144d1ab6b" providerId="LiveId" clId="{76B89E75-4011-AF46-BD27-A03EC1C1430A}" dt="2023-11-28T03:27:24.372" v="796" actId="20577"/>
          <ac:spMkLst>
            <pc:docMk/>
            <pc:sldMk cId="0" sldId="260"/>
            <ac:spMk id="58" creationId="{D057204B-387A-DD20-34CC-44C7039D9F14}"/>
          </ac:spMkLst>
        </pc:spChg>
        <pc:spChg chg="mod">
          <ac:chgData name="Trang Do" userId="1f6a371144d1ab6b" providerId="LiveId" clId="{76B89E75-4011-AF46-BD27-A03EC1C1430A}" dt="2023-11-28T03:27:27.540" v="797"/>
          <ac:spMkLst>
            <pc:docMk/>
            <pc:sldMk cId="0" sldId="260"/>
            <ac:spMk id="62" creationId="{8E613403-9427-30FB-A756-092ADDC6BBBB}"/>
          </ac:spMkLst>
        </pc:spChg>
        <pc:spChg chg="mod">
          <ac:chgData name="Trang Do" userId="1f6a371144d1ab6b" providerId="LiveId" clId="{76B89E75-4011-AF46-BD27-A03EC1C1430A}" dt="2023-11-28T03:27:36.798" v="803" actId="20577"/>
          <ac:spMkLst>
            <pc:docMk/>
            <pc:sldMk cId="0" sldId="260"/>
            <ac:spMk id="63" creationId="{390719D4-F4AE-827B-F959-19F76EC24468}"/>
          </ac:spMkLst>
        </pc:spChg>
        <pc:spChg chg="mod">
          <ac:chgData name="Trang Do" userId="1f6a371144d1ab6b" providerId="LiveId" clId="{76B89E75-4011-AF46-BD27-A03EC1C1430A}" dt="2023-11-28T03:29:24.437" v="828"/>
          <ac:spMkLst>
            <pc:docMk/>
            <pc:sldMk cId="0" sldId="260"/>
            <ac:spMk id="69" creationId="{94C5E00C-CD9C-5055-42FC-AC8C81598CE4}"/>
          </ac:spMkLst>
        </pc:spChg>
        <pc:spChg chg="mod">
          <ac:chgData name="Trang Do" userId="1f6a371144d1ab6b" providerId="LiveId" clId="{76B89E75-4011-AF46-BD27-A03EC1C1430A}" dt="2023-11-28T03:29:52.558" v="839" actId="20577"/>
          <ac:spMkLst>
            <pc:docMk/>
            <pc:sldMk cId="0" sldId="260"/>
            <ac:spMk id="71" creationId="{D6FE76F4-E50E-676B-B3FF-6EFF50F821BA}"/>
          </ac:spMkLst>
        </pc:spChg>
        <pc:spChg chg="mod">
          <ac:chgData name="Trang Do" userId="1f6a371144d1ab6b" providerId="LiveId" clId="{76B89E75-4011-AF46-BD27-A03EC1C1430A}" dt="2023-11-28T03:29:58.740" v="840"/>
          <ac:spMkLst>
            <pc:docMk/>
            <pc:sldMk cId="0" sldId="260"/>
            <ac:spMk id="75" creationId="{AC084901-C025-BA7A-5681-CD90DFB4A67F}"/>
          </ac:spMkLst>
        </pc:spChg>
        <pc:spChg chg="mod">
          <ac:chgData name="Trang Do" userId="1f6a371144d1ab6b" providerId="LiveId" clId="{76B89E75-4011-AF46-BD27-A03EC1C1430A}" dt="2023-11-28T03:30:05.131" v="850" actId="20577"/>
          <ac:spMkLst>
            <pc:docMk/>
            <pc:sldMk cId="0" sldId="260"/>
            <ac:spMk id="77" creationId="{C50F71CC-4519-DB9E-0750-478ACC44D170}"/>
          </ac:spMkLst>
        </pc:spChg>
        <pc:spChg chg="mod">
          <ac:chgData name="Trang Do" userId="1f6a371144d1ab6b" providerId="LiveId" clId="{76B89E75-4011-AF46-BD27-A03EC1C1430A}" dt="2023-11-28T03:30:09.144" v="851"/>
          <ac:spMkLst>
            <pc:docMk/>
            <pc:sldMk cId="0" sldId="260"/>
            <ac:spMk id="80" creationId="{C89A4DBE-28B4-AE7E-425B-3D2E4361CD78}"/>
          </ac:spMkLst>
        </pc:spChg>
        <pc:spChg chg="mod">
          <ac:chgData name="Trang Do" userId="1f6a371144d1ab6b" providerId="LiveId" clId="{76B89E75-4011-AF46-BD27-A03EC1C1430A}" dt="2023-11-28T03:30:18.032" v="859" actId="20577"/>
          <ac:spMkLst>
            <pc:docMk/>
            <pc:sldMk cId="0" sldId="260"/>
            <ac:spMk id="82" creationId="{ECEC3EEF-7C27-4A22-5BCF-1F9D3A0B367D}"/>
          </ac:spMkLst>
        </pc:spChg>
        <pc:spChg chg="mod">
          <ac:chgData name="Trang Do" userId="1f6a371144d1ab6b" providerId="LiveId" clId="{76B89E75-4011-AF46-BD27-A03EC1C1430A}" dt="2023-11-28T03:30:43.164" v="863"/>
          <ac:spMkLst>
            <pc:docMk/>
            <pc:sldMk cId="0" sldId="260"/>
            <ac:spMk id="85" creationId="{6214EDE7-D935-D608-5FB3-D84123DACA7F}"/>
          </ac:spMkLst>
        </pc:spChg>
        <pc:spChg chg="mod">
          <ac:chgData name="Trang Do" userId="1f6a371144d1ab6b" providerId="LiveId" clId="{76B89E75-4011-AF46-BD27-A03EC1C1430A}" dt="2023-11-28T03:30:43.164" v="863"/>
          <ac:spMkLst>
            <pc:docMk/>
            <pc:sldMk cId="0" sldId="260"/>
            <ac:spMk id="87" creationId="{A79883F4-7D31-A9AD-E1F7-8B8F83CBE618}"/>
          </ac:spMkLst>
        </pc:spChg>
        <pc:spChg chg="mod">
          <ac:chgData name="Trang Do" userId="1f6a371144d1ab6b" providerId="LiveId" clId="{76B89E75-4011-AF46-BD27-A03EC1C1430A}" dt="2023-11-28T03:30:43.164" v="863"/>
          <ac:spMkLst>
            <pc:docMk/>
            <pc:sldMk cId="0" sldId="260"/>
            <ac:spMk id="90" creationId="{446F11FC-3858-A5F8-54D7-B16066803E09}"/>
          </ac:spMkLst>
        </pc:spChg>
        <pc:spChg chg="mod">
          <ac:chgData name="Trang Do" userId="1f6a371144d1ab6b" providerId="LiveId" clId="{76B89E75-4011-AF46-BD27-A03EC1C1430A}" dt="2023-11-28T03:30:43.164" v="863"/>
          <ac:spMkLst>
            <pc:docMk/>
            <pc:sldMk cId="0" sldId="260"/>
            <ac:spMk id="92" creationId="{B898054A-3411-25D3-F2CD-DAD75D29BC6E}"/>
          </ac:spMkLst>
        </pc:spChg>
        <pc:spChg chg="mod">
          <ac:chgData name="Trang Do" userId="1f6a371144d1ab6b" providerId="LiveId" clId="{76B89E75-4011-AF46-BD27-A03EC1C1430A}" dt="2023-11-28T03:30:43.164" v="863"/>
          <ac:spMkLst>
            <pc:docMk/>
            <pc:sldMk cId="0" sldId="260"/>
            <ac:spMk id="95" creationId="{94F685B5-EEE1-E2F0-B880-CC1D1A75D989}"/>
          </ac:spMkLst>
        </pc:spChg>
        <pc:spChg chg="mod">
          <ac:chgData name="Trang Do" userId="1f6a371144d1ab6b" providerId="LiveId" clId="{76B89E75-4011-AF46-BD27-A03EC1C1430A}" dt="2023-11-28T03:30:43.164" v="863"/>
          <ac:spMkLst>
            <pc:docMk/>
            <pc:sldMk cId="0" sldId="260"/>
            <ac:spMk id="97" creationId="{8D7039DF-FC6F-4741-622B-493AB59FDA9F}"/>
          </ac:spMkLst>
        </pc:spChg>
        <pc:spChg chg="mod">
          <ac:chgData name="Trang Do" userId="1f6a371144d1ab6b" providerId="LiveId" clId="{76B89E75-4011-AF46-BD27-A03EC1C1430A}" dt="2023-11-28T03:30:43.164" v="863"/>
          <ac:spMkLst>
            <pc:docMk/>
            <pc:sldMk cId="0" sldId="260"/>
            <ac:spMk id="100" creationId="{C6EE0BFE-8C52-DE31-E94F-A6740A910AE9}"/>
          </ac:spMkLst>
        </pc:spChg>
        <pc:spChg chg="mod">
          <ac:chgData name="Trang Do" userId="1f6a371144d1ab6b" providerId="LiveId" clId="{76B89E75-4011-AF46-BD27-A03EC1C1430A}" dt="2023-11-28T03:30:43.164" v="863"/>
          <ac:spMkLst>
            <pc:docMk/>
            <pc:sldMk cId="0" sldId="260"/>
            <ac:spMk id="102" creationId="{AC1EA848-D187-54D8-5936-8C1A26976EF5}"/>
          </ac:spMkLst>
        </pc:spChg>
        <pc:spChg chg="mod">
          <ac:chgData name="Trang Do" userId="1f6a371144d1ab6b" providerId="LiveId" clId="{76B89E75-4011-AF46-BD27-A03EC1C1430A}" dt="2023-11-28T07:02:46.226" v="1235" actId="20577"/>
          <ac:spMkLst>
            <pc:docMk/>
            <pc:sldMk cId="0" sldId="260"/>
            <ac:spMk id="106" creationId="{C8CC9F4D-31D9-7133-CC08-6C75C462DF8F}"/>
          </ac:spMkLst>
        </pc:spChg>
        <pc:spChg chg="mod">
          <ac:chgData name="Trang Do" userId="1f6a371144d1ab6b" providerId="LiveId" clId="{76B89E75-4011-AF46-BD27-A03EC1C1430A}" dt="2023-11-28T06:56:39.125" v="1015"/>
          <ac:spMkLst>
            <pc:docMk/>
            <pc:sldMk cId="0" sldId="260"/>
            <ac:spMk id="107" creationId="{EB101BC9-2EE2-79BC-42A3-4D5DB90B9686}"/>
          </ac:spMkLst>
        </pc:spChg>
        <pc:grpChg chg="add mod">
          <ac:chgData name="Trang Do" userId="1f6a371144d1ab6b" providerId="LiveId" clId="{76B89E75-4011-AF46-BD27-A03EC1C1430A}" dt="2023-11-28T03:29:33.312" v="830" actId="164"/>
          <ac:grpSpMkLst>
            <pc:docMk/>
            <pc:sldMk cId="0" sldId="260"/>
            <ac:grpSpMk id="8" creationId="{DED721AA-0324-A6A6-F8AB-EDA167FC1592}"/>
          </ac:grpSpMkLst>
        </pc:grpChg>
        <pc:grpChg chg="mod">
          <ac:chgData name="Trang Do" userId="1f6a371144d1ab6b" providerId="LiveId" clId="{76B89E75-4011-AF46-BD27-A03EC1C1430A}" dt="2023-11-28T03:22:16.136" v="685" actId="207"/>
          <ac:grpSpMkLst>
            <pc:docMk/>
            <pc:sldMk cId="0" sldId="260"/>
            <ac:grpSpMk id="10" creationId="{F20B35C7-C0A1-80C8-2734-A7334C26B7A2}"/>
          </ac:grpSpMkLst>
        </pc:grpChg>
        <pc:grpChg chg="add mod">
          <ac:chgData name="Trang Do" userId="1f6a371144d1ab6b" providerId="LiveId" clId="{76B89E75-4011-AF46-BD27-A03EC1C1430A}" dt="2023-11-28T03:29:33.312" v="830" actId="164"/>
          <ac:grpSpMkLst>
            <pc:docMk/>
            <pc:sldMk cId="0" sldId="260"/>
            <ac:grpSpMk id="14" creationId="{D8ACB4F1-2DE3-6DBF-A67F-1CDE0A0A8726}"/>
          </ac:grpSpMkLst>
        </pc:grpChg>
        <pc:grpChg chg="mod">
          <ac:chgData name="Trang Do" userId="1f6a371144d1ab6b" providerId="LiveId" clId="{76B89E75-4011-AF46-BD27-A03EC1C1430A}" dt="2023-11-28T03:18:20.843" v="656"/>
          <ac:grpSpMkLst>
            <pc:docMk/>
            <pc:sldMk cId="0" sldId="260"/>
            <ac:grpSpMk id="15" creationId="{A697071F-E9DC-B9CD-F963-E24CBF196886}"/>
          </ac:grpSpMkLst>
        </pc:grpChg>
        <pc:grpChg chg="add mod">
          <ac:chgData name="Trang Do" userId="1f6a371144d1ab6b" providerId="LiveId" clId="{76B89E75-4011-AF46-BD27-A03EC1C1430A}" dt="2023-11-28T03:29:33.312" v="830" actId="164"/>
          <ac:grpSpMkLst>
            <pc:docMk/>
            <pc:sldMk cId="0" sldId="260"/>
            <ac:grpSpMk id="19" creationId="{12351372-6870-FFCE-47F8-5845B899DD69}"/>
          </ac:grpSpMkLst>
        </pc:grpChg>
        <pc:grpChg chg="add del mod">
          <ac:chgData name="Trang Do" userId="1f6a371144d1ab6b" providerId="LiveId" clId="{76B89E75-4011-AF46-BD27-A03EC1C1430A}" dt="2023-11-28T03:30:42.899" v="862" actId="478"/>
          <ac:grpSpMkLst>
            <pc:docMk/>
            <pc:sldMk cId="0" sldId="260"/>
            <ac:grpSpMk id="22" creationId="{33DE57FA-D126-BE03-0962-B2C950745571}"/>
          </ac:grpSpMkLst>
        </pc:grpChg>
        <pc:grpChg chg="mod">
          <ac:chgData name="Trang Do" userId="1f6a371144d1ab6b" providerId="LiveId" clId="{76B89E75-4011-AF46-BD27-A03EC1C1430A}" dt="2023-11-28T03:22:21.881" v="687" actId="207"/>
          <ac:grpSpMkLst>
            <pc:docMk/>
            <pc:sldMk cId="0" sldId="260"/>
            <ac:grpSpMk id="24" creationId="{989982CA-8F18-E826-AA7E-E24FFD847C28}"/>
          </ac:grpSpMkLst>
        </pc:grpChg>
        <pc:grpChg chg="add mod">
          <ac:chgData name="Trang Do" userId="1f6a371144d1ab6b" providerId="LiveId" clId="{76B89E75-4011-AF46-BD27-A03EC1C1430A}" dt="2023-11-28T03:29:33.312" v="830" actId="164"/>
          <ac:grpSpMkLst>
            <pc:docMk/>
            <pc:sldMk cId="0" sldId="260"/>
            <ac:grpSpMk id="27" creationId="{AA505486-1B75-D722-B1CA-4CAF99AAD348}"/>
          </ac:grpSpMkLst>
        </pc:grpChg>
        <pc:grpChg chg="add mod">
          <ac:chgData name="Trang Do" userId="1f6a371144d1ab6b" providerId="LiveId" clId="{76B89E75-4011-AF46-BD27-A03EC1C1430A}" dt="2023-11-28T03:29:33.312" v="830" actId="164"/>
          <ac:grpSpMkLst>
            <pc:docMk/>
            <pc:sldMk cId="0" sldId="260"/>
            <ac:grpSpMk id="30" creationId="{58068C94-9205-4CE4-6D51-DD3E6E5DF202}"/>
          </ac:grpSpMkLst>
        </pc:grpChg>
        <pc:grpChg chg="add mod">
          <ac:chgData name="Trang Do" userId="1f6a371144d1ab6b" providerId="LiveId" clId="{76B89E75-4011-AF46-BD27-A03EC1C1430A}" dt="2023-11-28T03:29:33.312" v="830" actId="164"/>
          <ac:grpSpMkLst>
            <pc:docMk/>
            <pc:sldMk cId="0" sldId="260"/>
            <ac:grpSpMk id="33" creationId="{1910BF52-F420-F626-5A77-9B7CD707680F}"/>
          </ac:grpSpMkLst>
        </pc:grpChg>
        <pc:grpChg chg="add del mod">
          <ac:chgData name="Trang Do" userId="1f6a371144d1ab6b" providerId="LiveId" clId="{76B89E75-4011-AF46-BD27-A03EC1C1430A}" dt="2023-11-28T03:27:12.418" v="790" actId="165"/>
          <ac:grpSpMkLst>
            <pc:docMk/>
            <pc:sldMk cId="0" sldId="260"/>
            <ac:grpSpMk id="49" creationId="{1972F604-1145-62EB-7FAF-260D546F8BDD}"/>
          </ac:grpSpMkLst>
        </pc:grpChg>
        <pc:grpChg chg="mod topLvl">
          <ac:chgData name="Trang Do" userId="1f6a371144d1ab6b" providerId="LiveId" clId="{76B89E75-4011-AF46-BD27-A03EC1C1430A}" dt="2023-11-28T03:27:20.216" v="792" actId="164"/>
          <ac:grpSpMkLst>
            <pc:docMk/>
            <pc:sldMk cId="0" sldId="260"/>
            <ac:grpSpMk id="50" creationId="{A6DCDB2F-CB9B-E203-0B10-AE9BE7BB3F4E}"/>
          </ac:grpSpMkLst>
        </pc:grpChg>
        <pc:grpChg chg="add mod">
          <ac:chgData name="Trang Do" userId="1f6a371144d1ab6b" providerId="LiveId" clId="{76B89E75-4011-AF46-BD27-A03EC1C1430A}" dt="2023-11-28T03:29:33.312" v="830" actId="164"/>
          <ac:grpSpMkLst>
            <pc:docMk/>
            <pc:sldMk cId="0" sldId="260"/>
            <ac:grpSpMk id="54" creationId="{9F8E9244-6C6D-E197-E12F-7AE548EE8625}"/>
          </ac:grpSpMkLst>
        </pc:grpChg>
        <pc:grpChg chg="add mod">
          <ac:chgData name="Trang Do" userId="1f6a371144d1ab6b" providerId="LiveId" clId="{76B89E75-4011-AF46-BD27-A03EC1C1430A}" dt="2023-11-28T03:29:33.312" v="830" actId="164"/>
          <ac:grpSpMkLst>
            <pc:docMk/>
            <pc:sldMk cId="0" sldId="260"/>
            <ac:grpSpMk id="55" creationId="{D9FA70B8-2874-4687-6949-1B449E9EE398}"/>
          </ac:grpSpMkLst>
        </pc:grpChg>
        <pc:grpChg chg="mod">
          <ac:chgData name="Trang Do" userId="1f6a371144d1ab6b" providerId="LiveId" clId="{76B89E75-4011-AF46-BD27-A03EC1C1430A}" dt="2023-11-28T03:27:21.683" v="793"/>
          <ac:grpSpMkLst>
            <pc:docMk/>
            <pc:sldMk cId="0" sldId="260"/>
            <ac:grpSpMk id="56" creationId="{847AAB77-4A10-028E-5225-48D82E0DE975}"/>
          </ac:grpSpMkLst>
        </pc:grpChg>
        <pc:grpChg chg="add mod">
          <ac:chgData name="Trang Do" userId="1f6a371144d1ab6b" providerId="LiveId" clId="{76B89E75-4011-AF46-BD27-A03EC1C1430A}" dt="2023-11-28T03:29:33.312" v="830" actId="164"/>
          <ac:grpSpMkLst>
            <pc:docMk/>
            <pc:sldMk cId="0" sldId="260"/>
            <ac:grpSpMk id="60" creationId="{A2B84D16-9CA2-8C29-3272-8539BF7904A4}"/>
          </ac:grpSpMkLst>
        </pc:grpChg>
        <pc:grpChg chg="mod">
          <ac:chgData name="Trang Do" userId="1f6a371144d1ab6b" providerId="LiveId" clId="{76B89E75-4011-AF46-BD27-A03EC1C1430A}" dt="2023-11-28T03:27:27.540" v="797"/>
          <ac:grpSpMkLst>
            <pc:docMk/>
            <pc:sldMk cId="0" sldId="260"/>
            <ac:grpSpMk id="61" creationId="{924DCF67-1F87-97D3-7E84-3C738A7FBDFC}"/>
          </ac:grpSpMkLst>
        </pc:grpChg>
        <pc:grpChg chg="add del mod">
          <ac:chgData name="Trang Do" userId="1f6a371144d1ab6b" providerId="LiveId" clId="{76B89E75-4011-AF46-BD27-A03EC1C1430A}" dt="2023-11-28T03:30:42.899" v="862" actId="478"/>
          <ac:grpSpMkLst>
            <pc:docMk/>
            <pc:sldMk cId="0" sldId="260"/>
            <ac:grpSpMk id="68" creationId="{15CEC054-A3DF-6347-1BE8-6A547D43530B}"/>
          </ac:grpSpMkLst>
        </pc:grpChg>
        <pc:grpChg chg="mod">
          <ac:chgData name="Trang Do" userId="1f6a371144d1ab6b" providerId="LiveId" clId="{76B89E75-4011-AF46-BD27-A03EC1C1430A}" dt="2023-11-28T03:29:24.437" v="828"/>
          <ac:grpSpMkLst>
            <pc:docMk/>
            <pc:sldMk cId="0" sldId="260"/>
            <ac:grpSpMk id="70" creationId="{961EEA0E-BCA9-AC03-3218-9DA4AF39A073}"/>
          </ac:grpSpMkLst>
        </pc:grpChg>
        <pc:grpChg chg="add mod">
          <ac:chgData name="Trang Do" userId="1f6a371144d1ab6b" providerId="LiveId" clId="{76B89E75-4011-AF46-BD27-A03EC1C1430A}" dt="2023-11-28T06:56:47.698" v="1017" actId="1076"/>
          <ac:grpSpMkLst>
            <pc:docMk/>
            <pc:sldMk cId="0" sldId="260"/>
            <ac:grpSpMk id="73" creationId="{3E6571C4-FB60-784E-AFF9-8A60311AED31}"/>
          </ac:grpSpMkLst>
        </pc:grpChg>
        <pc:grpChg chg="add del mod">
          <ac:chgData name="Trang Do" userId="1f6a371144d1ab6b" providerId="LiveId" clId="{76B89E75-4011-AF46-BD27-A03EC1C1430A}" dt="2023-11-28T03:30:42.899" v="862" actId="478"/>
          <ac:grpSpMkLst>
            <pc:docMk/>
            <pc:sldMk cId="0" sldId="260"/>
            <ac:grpSpMk id="74" creationId="{64B4BC12-52AF-E62C-FCEC-1A4667E5570F}"/>
          </ac:grpSpMkLst>
        </pc:grpChg>
        <pc:grpChg chg="mod">
          <ac:chgData name="Trang Do" userId="1f6a371144d1ab6b" providerId="LiveId" clId="{76B89E75-4011-AF46-BD27-A03EC1C1430A}" dt="2023-11-28T03:29:58.740" v="840"/>
          <ac:grpSpMkLst>
            <pc:docMk/>
            <pc:sldMk cId="0" sldId="260"/>
            <ac:grpSpMk id="76" creationId="{8AD6FA86-E05D-290F-7726-4544F6BE2140}"/>
          </ac:grpSpMkLst>
        </pc:grpChg>
        <pc:grpChg chg="add del mod">
          <ac:chgData name="Trang Do" userId="1f6a371144d1ab6b" providerId="LiveId" clId="{76B89E75-4011-AF46-BD27-A03EC1C1430A}" dt="2023-11-28T03:30:42.899" v="862" actId="478"/>
          <ac:grpSpMkLst>
            <pc:docMk/>
            <pc:sldMk cId="0" sldId="260"/>
            <ac:grpSpMk id="79" creationId="{0DD533B2-E1F2-F77B-B434-7807BFE5255E}"/>
          </ac:grpSpMkLst>
        </pc:grpChg>
        <pc:grpChg chg="mod">
          <ac:chgData name="Trang Do" userId="1f6a371144d1ab6b" providerId="LiveId" clId="{76B89E75-4011-AF46-BD27-A03EC1C1430A}" dt="2023-11-28T03:30:09.144" v="851"/>
          <ac:grpSpMkLst>
            <pc:docMk/>
            <pc:sldMk cId="0" sldId="260"/>
            <ac:grpSpMk id="81" creationId="{3983635E-05E4-63BF-627B-5AF8D9FA1527}"/>
          </ac:grpSpMkLst>
        </pc:grpChg>
        <pc:grpChg chg="add mod">
          <ac:chgData name="Trang Do" userId="1f6a371144d1ab6b" providerId="LiveId" clId="{76B89E75-4011-AF46-BD27-A03EC1C1430A}" dt="2023-11-28T06:56:47.698" v="1017" actId="1076"/>
          <ac:grpSpMkLst>
            <pc:docMk/>
            <pc:sldMk cId="0" sldId="260"/>
            <ac:grpSpMk id="84" creationId="{3FD22C8E-C377-CA83-81EC-62C429FFD27F}"/>
          </ac:grpSpMkLst>
        </pc:grpChg>
        <pc:grpChg chg="mod">
          <ac:chgData name="Trang Do" userId="1f6a371144d1ab6b" providerId="LiveId" clId="{76B89E75-4011-AF46-BD27-A03EC1C1430A}" dt="2023-11-28T03:30:43.164" v="863"/>
          <ac:grpSpMkLst>
            <pc:docMk/>
            <pc:sldMk cId="0" sldId="260"/>
            <ac:grpSpMk id="86" creationId="{B0244B74-ABD7-A71A-4D64-BD3D2A635ADA}"/>
          </ac:grpSpMkLst>
        </pc:grpChg>
        <pc:grpChg chg="add mod">
          <ac:chgData name="Trang Do" userId="1f6a371144d1ab6b" providerId="LiveId" clId="{76B89E75-4011-AF46-BD27-A03EC1C1430A}" dt="2023-11-28T06:56:47.698" v="1017" actId="1076"/>
          <ac:grpSpMkLst>
            <pc:docMk/>
            <pc:sldMk cId="0" sldId="260"/>
            <ac:grpSpMk id="89" creationId="{C03DEA7E-B044-A195-4C6F-FA26B91822A1}"/>
          </ac:grpSpMkLst>
        </pc:grpChg>
        <pc:grpChg chg="mod">
          <ac:chgData name="Trang Do" userId="1f6a371144d1ab6b" providerId="LiveId" clId="{76B89E75-4011-AF46-BD27-A03EC1C1430A}" dt="2023-11-28T03:30:43.164" v="863"/>
          <ac:grpSpMkLst>
            <pc:docMk/>
            <pc:sldMk cId="0" sldId="260"/>
            <ac:grpSpMk id="91" creationId="{3D97D95C-AEB8-8C2B-FC71-4911333040C5}"/>
          </ac:grpSpMkLst>
        </pc:grpChg>
        <pc:grpChg chg="add mod">
          <ac:chgData name="Trang Do" userId="1f6a371144d1ab6b" providerId="LiveId" clId="{76B89E75-4011-AF46-BD27-A03EC1C1430A}" dt="2023-11-28T06:56:47.698" v="1017" actId="1076"/>
          <ac:grpSpMkLst>
            <pc:docMk/>
            <pc:sldMk cId="0" sldId="260"/>
            <ac:grpSpMk id="94" creationId="{42900C37-298E-07F6-B924-DC3BA7B67D70}"/>
          </ac:grpSpMkLst>
        </pc:grpChg>
        <pc:grpChg chg="mod">
          <ac:chgData name="Trang Do" userId="1f6a371144d1ab6b" providerId="LiveId" clId="{76B89E75-4011-AF46-BD27-A03EC1C1430A}" dt="2023-11-28T03:30:43.164" v="863"/>
          <ac:grpSpMkLst>
            <pc:docMk/>
            <pc:sldMk cId="0" sldId="260"/>
            <ac:grpSpMk id="96" creationId="{3E80C255-8490-C7F9-362A-22DFFD8B8C55}"/>
          </ac:grpSpMkLst>
        </pc:grpChg>
        <pc:grpChg chg="add mod">
          <ac:chgData name="Trang Do" userId="1f6a371144d1ab6b" providerId="LiveId" clId="{76B89E75-4011-AF46-BD27-A03EC1C1430A}" dt="2023-11-28T06:56:47.698" v="1017" actId="1076"/>
          <ac:grpSpMkLst>
            <pc:docMk/>
            <pc:sldMk cId="0" sldId="260"/>
            <ac:grpSpMk id="99" creationId="{1DC9A25C-242F-46FA-DAEC-A0368FDE0E32}"/>
          </ac:grpSpMkLst>
        </pc:grpChg>
        <pc:grpChg chg="mod">
          <ac:chgData name="Trang Do" userId="1f6a371144d1ab6b" providerId="LiveId" clId="{76B89E75-4011-AF46-BD27-A03EC1C1430A}" dt="2023-11-28T03:30:43.164" v="863"/>
          <ac:grpSpMkLst>
            <pc:docMk/>
            <pc:sldMk cId="0" sldId="260"/>
            <ac:grpSpMk id="101" creationId="{CE3A3734-6E65-0445-B984-15CE6C898518}"/>
          </ac:grpSpMkLst>
        </pc:grpChg>
        <pc:grpChg chg="add mod">
          <ac:chgData name="Trang Do" userId="1f6a371144d1ab6b" providerId="LiveId" clId="{76B89E75-4011-AF46-BD27-A03EC1C1430A}" dt="2023-11-28T06:58:36.024" v="1228" actId="1076"/>
          <ac:grpSpMkLst>
            <pc:docMk/>
            <pc:sldMk cId="0" sldId="260"/>
            <ac:grpSpMk id="104" creationId="{B2784592-4DCA-73A1-F4BA-57BA2187643A}"/>
          </ac:grpSpMkLst>
        </pc:grpChg>
        <pc:grpChg chg="mod">
          <ac:chgData name="Trang Do" userId="1f6a371144d1ab6b" providerId="LiveId" clId="{76B89E75-4011-AF46-BD27-A03EC1C1430A}" dt="2023-11-28T06:56:39.125" v="1015"/>
          <ac:grpSpMkLst>
            <pc:docMk/>
            <pc:sldMk cId="0" sldId="260"/>
            <ac:grpSpMk id="105" creationId="{50E98FA6-2698-C93F-F8C1-B6AE451A0C75}"/>
          </ac:grpSpMkLst>
        </pc:grpChg>
        <pc:picChg chg="del mod">
          <ac:chgData name="Trang Do" userId="1f6a371144d1ab6b" providerId="LiveId" clId="{76B89E75-4011-AF46-BD27-A03EC1C1430A}" dt="2023-11-28T03:16:07.110" v="645" actId="478"/>
          <ac:picMkLst>
            <pc:docMk/>
            <pc:sldMk cId="0" sldId="260"/>
            <ac:picMk id="2" creationId="{00000000-0000-0000-0000-000000000000}"/>
          </ac:picMkLst>
        </pc:picChg>
        <pc:picChg chg="del mod">
          <ac:chgData name="Trang Do" userId="1f6a371144d1ab6b" providerId="LiveId" clId="{76B89E75-4011-AF46-BD27-A03EC1C1430A}" dt="2023-11-28T03:24:40.798" v="729" actId="478"/>
          <ac:picMkLst>
            <pc:docMk/>
            <pc:sldMk cId="0" sldId="260"/>
            <ac:picMk id="3" creationId="{00000000-0000-0000-0000-000000000000}"/>
          </ac:picMkLst>
        </pc:picChg>
        <pc:picChg chg="add mod">
          <ac:chgData name="Trang Do" userId="1f6a371144d1ab6b" providerId="LiveId" clId="{76B89E75-4011-AF46-BD27-A03EC1C1430A}" dt="2023-11-28T03:29:33.312" v="830" actId="164"/>
          <ac:picMkLst>
            <pc:docMk/>
            <pc:sldMk cId="0" sldId="260"/>
            <ac:picMk id="38" creationId="{648B2D04-BE15-89AC-CDE9-2B1967C638F8}"/>
          </ac:picMkLst>
        </pc:picChg>
        <pc:picChg chg="add del mod">
          <ac:chgData name="Trang Do" userId="1f6a371144d1ab6b" providerId="LiveId" clId="{76B89E75-4011-AF46-BD27-A03EC1C1430A}" dt="2023-11-28T03:28:41.287" v="814" actId="478"/>
          <ac:picMkLst>
            <pc:docMk/>
            <pc:sldMk cId="0" sldId="260"/>
            <ac:picMk id="39" creationId="{A9234A22-D66A-59F4-5BA3-1C1E98340EB4}"/>
          </ac:picMkLst>
        </pc:picChg>
        <pc:picChg chg="add mod">
          <ac:chgData name="Trang Do" userId="1f6a371144d1ab6b" providerId="LiveId" clId="{76B89E75-4011-AF46-BD27-A03EC1C1430A}" dt="2023-11-28T03:29:33.312" v="830" actId="164"/>
          <ac:picMkLst>
            <pc:docMk/>
            <pc:sldMk cId="0" sldId="260"/>
            <ac:picMk id="65" creationId="{0EF9D3BE-B5AC-3F9F-E9FF-069EA3662AF3}"/>
          </ac:picMkLst>
        </pc:picChg>
        <pc:cxnChg chg="mod">
          <ac:chgData name="Trang Do" userId="1f6a371144d1ab6b" providerId="LiveId" clId="{76B89E75-4011-AF46-BD27-A03EC1C1430A}" dt="2023-11-28T03:22:16.136" v="685" actId="207"/>
          <ac:cxnSpMkLst>
            <pc:docMk/>
            <pc:sldMk cId="0" sldId="260"/>
            <ac:cxnSpMk id="12" creationId="{96A7FBE1-725D-64B0-A322-FF9B78A7148F}"/>
          </ac:cxnSpMkLst>
        </pc:cxnChg>
        <pc:cxnChg chg="add mod">
          <ac:chgData name="Trang Do" userId="1f6a371144d1ab6b" providerId="LiveId" clId="{76B89E75-4011-AF46-BD27-A03EC1C1430A}" dt="2023-11-28T03:29:33.312" v="830" actId="164"/>
          <ac:cxnSpMkLst>
            <pc:docMk/>
            <pc:sldMk cId="0" sldId="260"/>
            <ac:cxnSpMk id="13" creationId="{C0D6A1F1-AF6A-B841-F6D6-475AFCBE19AC}"/>
          </ac:cxnSpMkLst>
        </pc:cxnChg>
        <pc:cxnChg chg="mod">
          <ac:chgData name="Trang Do" userId="1f6a371144d1ab6b" providerId="LiveId" clId="{76B89E75-4011-AF46-BD27-A03EC1C1430A}" dt="2023-11-28T03:18:20.843" v="656"/>
          <ac:cxnSpMkLst>
            <pc:docMk/>
            <pc:sldMk cId="0" sldId="260"/>
            <ac:cxnSpMk id="18" creationId="{83A23DD1-9D5F-DF25-D8D1-A7902378E7DA}"/>
          </ac:cxnSpMkLst>
        </pc:cxnChg>
        <pc:cxnChg chg="mod">
          <ac:chgData name="Trang Do" userId="1f6a371144d1ab6b" providerId="LiveId" clId="{76B89E75-4011-AF46-BD27-A03EC1C1430A}" dt="2023-11-28T03:22:21.881" v="687" actId="207"/>
          <ac:cxnSpMkLst>
            <pc:docMk/>
            <pc:sldMk cId="0" sldId="260"/>
            <ac:cxnSpMk id="26" creationId="{BF9013AA-A43D-61D7-A599-2554CB6891D4}"/>
          </ac:cxnSpMkLst>
        </pc:cxnChg>
        <pc:cxnChg chg="add mod">
          <ac:chgData name="Trang Do" userId="1f6a371144d1ab6b" providerId="LiveId" clId="{76B89E75-4011-AF46-BD27-A03EC1C1430A}" dt="2023-11-28T03:29:33.312" v="830" actId="164"/>
          <ac:cxnSpMkLst>
            <pc:docMk/>
            <pc:sldMk cId="0" sldId="260"/>
            <ac:cxnSpMk id="41" creationId="{1A3353BD-F575-7F6A-35B4-22117ACED784}"/>
          </ac:cxnSpMkLst>
        </pc:cxnChg>
        <pc:cxnChg chg="add mod">
          <ac:chgData name="Trang Do" userId="1f6a371144d1ab6b" providerId="LiveId" clId="{76B89E75-4011-AF46-BD27-A03EC1C1430A}" dt="2023-11-28T03:29:33.312" v="830" actId="164"/>
          <ac:cxnSpMkLst>
            <pc:docMk/>
            <pc:sldMk cId="0" sldId="260"/>
            <ac:cxnSpMk id="45" creationId="{51E9569D-8AA4-1B19-78FA-6A9264066748}"/>
          </ac:cxnSpMkLst>
        </pc:cxnChg>
        <pc:cxnChg chg="add mod">
          <ac:chgData name="Trang Do" userId="1f6a371144d1ab6b" providerId="LiveId" clId="{76B89E75-4011-AF46-BD27-A03EC1C1430A}" dt="2023-11-28T03:29:33.312" v="830" actId="164"/>
          <ac:cxnSpMkLst>
            <pc:docMk/>
            <pc:sldMk cId="0" sldId="260"/>
            <ac:cxnSpMk id="47" creationId="{C8AAD8EA-54D6-BD03-53DA-97761ECFDD5F}"/>
          </ac:cxnSpMkLst>
        </pc:cxnChg>
        <pc:cxnChg chg="mod">
          <ac:chgData name="Trang Do" userId="1f6a371144d1ab6b" providerId="LiveId" clId="{76B89E75-4011-AF46-BD27-A03EC1C1430A}" dt="2023-11-28T03:27:12.418" v="790" actId="165"/>
          <ac:cxnSpMkLst>
            <pc:docMk/>
            <pc:sldMk cId="0" sldId="260"/>
            <ac:cxnSpMk id="53" creationId="{CED1BFF8-906B-BB46-A560-7A9729D21D1F}"/>
          </ac:cxnSpMkLst>
        </pc:cxnChg>
        <pc:cxnChg chg="mod">
          <ac:chgData name="Trang Do" userId="1f6a371144d1ab6b" providerId="LiveId" clId="{76B89E75-4011-AF46-BD27-A03EC1C1430A}" dt="2023-11-28T03:27:21.683" v="793"/>
          <ac:cxnSpMkLst>
            <pc:docMk/>
            <pc:sldMk cId="0" sldId="260"/>
            <ac:cxnSpMk id="59" creationId="{B65FC746-AD09-66E6-9667-538CDB553AB1}"/>
          </ac:cxnSpMkLst>
        </pc:cxnChg>
        <pc:cxnChg chg="mod">
          <ac:chgData name="Trang Do" userId="1f6a371144d1ab6b" providerId="LiveId" clId="{76B89E75-4011-AF46-BD27-A03EC1C1430A}" dt="2023-11-28T03:27:27.540" v="797"/>
          <ac:cxnSpMkLst>
            <pc:docMk/>
            <pc:sldMk cId="0" sldId="260"/>
            <ac:cxnSpMk id="64" creationId="{929AF938-D644-5FFD-052A-23C10F605B8C}"/>
          </ac:cxnSpMkLst>
        </pc:cxnChg>
        <pc:cxnChg chg="mod">
          <ac:chgData name="Trang Do" userId="1f6a371144d1ab6b" providerId="LiveId" clId="{76B89E75-4011-AF46-BD27-A03EC1C1430A}" dt="2023-11-28T03:29:24.437" v="828"/>
          <ac:cxnSpMkLst>
            <pc:docMk/>
            <pc:sldMk cId="0" sldId="260"/>
            <ac:cxnSpMk id="72" creationId="{CAA0ED00-2105-4730-6073-492D31EEC560}"/>
          </ac:cxnSpMkLst>
        </pc:cxnChg>
        <pc:cxnChg chg="mod">
          <ac:chgData name="Trang Do" userId="1f6a371144d1ab6b" providerId="LiveId" clId="{76B89E75-4011-AF46-BD27-A03EC1C1430A}" dt="2023-11-28T03:29:58.740" v="840"/>
          <ac:cxnSpMkLst>
            <pc:docMk/>
            <pc:sldMk cId="0" sldId="260"/>
            <ac:cxnSpMk id="78" creationId="{89FF90E9-317C-66C7-69EA-532C01439592}"/>
          </ac:cxnSpMkLst>
        </pc:cxnChg>
        <pc:cxnChg chg="mod">
          <ac:chgData name="Trang Do" userId="1f6a371144d1ab6b" providerId="LiveId" clId="{76B89E75-4011-AF46-BD27-A03EC1C1430A}" dt="2023-11-28T03:30:09.144" v="851"/>
          <ac:cxnSpMkLst>
            <pc:docMk/>
            <pc:sldMk cId="0" sldId="260"/>
            <ac:cxnSpMk id="83" creationId="{9EB0BC92-859C-B486-D698-3EE22627F6E9}"/>
          </ac:cxnSpMkLst>
        </pc:cxnChg>
        <pc:cxnChg chg="mod">
          <ac:chgData name="Trang Do" userId="1f6a371144d1ab6b" providerId="LiveId" clId="{76B89E75-4011-AF46-BD27-A03EC1C1430A}" dt="2023-11-28T03:30:43.164" v="863"/>
          <ac:cxnSpMkLst>
            <pc:docMk/>
            <pc:sldMk cId="0" sldId="260"/>
            <ac:cxnSpMk id="88" creationId="{D42AEC7B-FE1B-CAAD-6A97-5A6D9145FFA5}"/>
          </ac:cxnSpMkLst>
        </pc:cxnChg>
        <pc:cxnChg chg="mod">
          <ac:chgData name="Trang Do" userId="1f6a371144d1ab6b" providerId="LiveId" clId="{76B89E75-4011-AF46-BD27-A03EC1C1430A}" dt="2023-11-28T03:30:43.164" v="863"/>
          <ac:cxnSpMkLst>
            <pc:docMk/>
            <pc:sldMk cId="0" sldId="260"/>
            <ac:cxnSpMk id="93" creationId="{385739C0-B20C-E5CD-7945-9E30514B0EFA}"/>
          </ac:cxnSpMkLst>
        </pc:cxnChg>
        <pc:cxnChg chg="mod">
          <ac:chgData name="Trang Do" userId="1f6a371144d1ab6b" providerId="LiveId" clId="{76B89E75-4011-AF46-BD27-A03EC1C1430A}" dt="2023-11-28T03:30:43.164" v="863"/>
          <ac:cxnSpMkLst>
            <pc:docMk/>
            <pc:sldMk cId="0" sldId="260"/>
            <ac:cxnSpMk id="98" creationId="{E69E863B-6236-AD37-0C9E-2A4CBA42F461}"/>
          </ac:cxnSpMkLst>
        </pc:cxnChg>
        <pc:cxnChg chg="mod">
          <ac:chgData name="Trang Do" userId="1f6a371144d1ab6b" providerId="LiveId" clId="{76B89E75-4011-AF46-BD27-A03EC1C1430A}" dt="2023-11-28T03:30:43.164" v="863"/>
          <ac:cxnSpMkLst>
            <pc:docMk/>
            <pc:sldMk cId="0" sldId="260"/>
            <ac:cxnSpMk id="103" creationId="{1B8D934F-4932-B294-84B7-B7CEF116E755}"/>
          </ac:cxnSpMkLst>
        </pc:cxnChg>
      </pc:sldChg>
      <pc:sldChg chg="addSp delSp modSp mod ord modTransition modAnim">
        <pc:chgData name="Trang Do" userId="1f6a371144d1ab6b" providerId="LiveId" clId="{76B89E75-4011-AF46-BD27-A03EC1C1430A}" dt="2023-12-03T16:11:46.053" v="5451"/>
        <pc:sldMkLst>
          <pc:docMk/>
          <pc:sldMk cId="0" sldId="261"/>
        </pc:sldMkLst>
        <pc:spChg chg="add mod">
          <ac:chgData name="Trang Do" userId="1f6a371144d1ab6b" providerId="LiveId" clId="{76B89E75-4011-AF46-BD27-A03EC1C1430A}" dt="2023-11-29T04:24:22.327" v="3825" actId="1076"/>
          <ac:spMkLst>
            <pc:docMk/>
            <pc:sldMk cId="0" sldId="261"/>
            <ac:spMk id="2" creationId="{468832AB-483E-C8D2-1779-92C646C160F9}"/>
          </ac:spMkLst>
        </pc:spChg>
        <pc:spChg chg="add mod modCrop">
          <ac:chgData name="Trang Do" userId="1f6a371144d1ab6b" providerId="LiveId" clId="{76B89E75-4011-AF46-BD27-A03EC1C1430A}" dt="2023-11-29T03:14:41.152" v="2715" actId="164"/>
          <ac:spMkLst>
            <pc:docMk/>
            <pc:sldMk cId="0" sldId="261"/>
            <ac:spMk id="3" creationId="{73CD700C-EBDB-391C-0C5B-826660D0350B}"/>
          </ac:spMkLst>
        </pc:spChg>
        <pc:spChg chg="add mod modCrop">
          <ac:chgData name="Trang Do" userId="1f6a371144d1ab6b" providerId="LiveId" clId="{76B89E75-4011-AF46-BD27-A03EC1C1430A}" dt="2023-11-29T03:14:41.152" v="2715" actId="164"/>
          <ac:spMkLst>
            <pc:docMk/>
            <pc:sldMk cId="0" sldId="261"/>
            <ac:spMk id="4" creationId="{57EB1E0E-82B0-82F8-62BF-3903747A6D49}"/>
          </ac:spMkLst>
        </pc:spChg>
        <pc:spChg chg="add mod">
          <ac:chgData name="Trang Do" userId="1f6a371144d1ab6b" providerId="LiveId" clId="{76B89E75-4011-AF46-BD27-A03EC1C1430A}" dt="2023-11-29T04:25:07.989" v="3838" actId="164"/>
          <ac:spMkLst>
            <pc:docMk/>
            <pc:sldMk cId="0" sldId="261"/>
            <ac:spMk id="7" creationId="{B94B5BD5-DCCE-E398-C75B-64CF39B20A9D}"/>
          </ac:spMkLst>
        </pc:spChg>
        <pc:spChg chg="mod">
          <ac:chgData name="Trang Do" userId="1f6a371144d1ab6b" providerId="LiveId" clId="{76B89E75-4011-AF46-BD27-A03EC1C1430A}" dt="2023-11-29T04:22:40.524" v="3774" actId="20577"/>
          <ac:spMkLst>
            <pc:docMk/>
            <pc:sldMk cId="0" sldId="261"/>
            <ac:spMk id="9" creationId="{A67E072E-B0A4-3293-ADB1-11B552FC78CD}"/>
          </ac:spMkLst>
        </pc:spChg>
        <pc:spChg chg="mod">
          <ac:chgData name="Trang Do" userId="1f6a371144d1ab6b" providerId="LiveId" clId="{76B89E75-4011-AF46-BD27-A03EC1C1430A}" dt="2023-11-29T04:22:48.161" v="3781" actId="20577"/>
          <ac:spMkLst>
            <pc:docMk/>
            <pc:sldMk cId="0" sldId="261"/>
            <ac:spMk id="12" creationId="{EF7BE76E-C745-A00A-A273-C75C9CD0541A}"/>
          </ac:spMkLst>
        </pc:spChg>
        <pc:spChg chg="mod">
          <ac:chgData name="Trang Do" userId="1f6a371144d1ab6b" providerId="LiveId" clId="{76B89E75-4011-AF46-BD27-A03EC1C1430A}" dt="2023-11-29T04:22:56.932" v="3786" actId="20577"/>
          <ac:spMkLst>
            <pc:docMk/>
            <pc:sldMk cId="0" sldId="261"/>
            <ac:spMk id="15" creationId="{7B5324C3-08C0-E08B-54F1-76CED15ECE2D}"/>
          </ac:spMkLst>
        </pc:spChg>
        <pc:spChg chg="del topLvl">
          <ac:chgData name="Trang Do" userId="1f6a371144d1ab6b" providerId="LiveId" clId="{76B89E75-4011-AF46-BD27-A03EC1C1430A}" dt="2023-11-28T02:55:34.024" v="329" actId="478"/>
          <ac:spMkLst>
            <pc:docMk/>
            <pc:sldMk cId="0" sldId="261"/>
            <ac:spMk id="18" creationId="{00000000-0000-0000-0000-000000000000}"/>
          </ac:spMkLst>
        </pc:spChg>
        <pc:spChg chg="del">
          <ac:chgData name="Trang Do" userId="1f6a371144d1ab6b" providerId="LiveId" clId="{76B89E75-4011-AF46-BD27-A03EC1C1430A}" dt="2023-11-28T02:50:03.524" v="301" actId="478"/>
          <ac:spMkLst>
            <pc:docMk/>
            <pc:sldMk cId="0" sldId="261"/>
            <ac:spMk id="24" creationId="{00000000-0000-0000-0000-000000000000}"/>
          </ac:spMkLst>
        </pc:spChg>
        <pc:spChg chg="del">
          <ac:chgData name="Trang Do" userId="1f6a371144d1ab6b" providerId="LiveId" clId="{76B89E75-4011-AF46-BD27-A03EC1C1430A}" dt="2023-11-28T02:50:03.524" v="301" actId="478"/>
          <ac:spMkLst>
            <pc:docMk/>
            <pc:sldMk cId="0" sldId="261"/>
            <ac:spMk id="25" creationId="{00000000-0000-0000-0000-000000000000}"/>
          </ac:spMkLst>
        </pc:spChg>
        <pc:spChg chg="del">
          <ac:chgData name="Trang Do" userId="1f6a371144d1ab6b" providerId="LiveId" clId="{76B89E75-4011-AF46-BD27-A03EC1C1430A}" dt="2023-11-28T02:50:03.524" v="301" actId="478"/>
          <ac:spMkLst>
            <pc:docMk/>
            <pc:sldMk cId="0" sldId="261"/>
            <ac:spMk id="26" creationId="{00000000-0000-0000-0000-000000000000}"/>
          </ac:spMkLst>
        </pc:spChg>
        <pc:spChg chg="add del mod">
          <ac:chgData name="Trang Do" userId="1f6a371144d1ab6b" providerId="LiveId" clId="{76B89E75-4011-AF46-BD27-A03EC1C1430A}" dt="2023-11-28T02:39:37.134" v="109" actId="478"/>
          <ac:spMkLst>
            <pc:docMk/>
            <pc:sldMk cId="0" sldId="261"/>
            <ac:spMk id="30" creationId="{155A477B-A6C9-D069-52CC-33914EC0F753}"/>
          </ac:spMkLst>
        </pc:spChg>
        <pc:spChg chg="add del mod">
          <ac:chgData name="Trang Do" userId="1f6a371144d1ab6b" providerId="LiveId" clId="{76B89E75-4011-AF46-BD27-A03EC1C1430A}" dt="2023-11-28T02:55:37.327" v="331" actId="478"/>
          <ac:spMkLst>
            <pc:docMk/>
            <pc:sldMk cId="0" sldId="261"/>
            <ac:spMk id="31" creationId="{535AD5B1-4DBB-212E-4F44-821162908FA2}"/>
          </ac:spMkLst>
        </pc:spChg>
        <pc:spChg chg="add mod">
          <ac:chgData name="Trang Do" userId="1f6a371144d1ab6b" providerId="LiveId" clId="{76B89E75-4011-AF46-BD27-A03EC1C1430A}" dt="2023-11-29T02:26:25.486" v="2345" actId="14100"/>
          <ac:spMkLst>
            <pc:docMk/>
            <pc:sldMk cId="0" sldId="261"/>
            <ac:spMk id="32" creationId="{DDC9FECF-BAFF-FD37-2DFD-7A9AE55EE54B}"/>
          </ac:spMkLst>
        </pc:spChg>
        <pc:spChg chg="add mod">
          <ac:chgData name="Trang Do" userId="1f6a371144d1ab6b" providerId="LiveId" clId="{76B89E75-4011-AF46-BD27-A03EC1C1430A}" dt="2023-11-29T03:14:41.152" v="2715" actId="164"/>
          <ac:spMkLst>
            <pc:docMk/>
            <pc:sldMk cId="0" sldId="261"/>
            <ac:spMk id="33" creationId="{BD1FD663-6242-0630-7BCC-26F755B5B33D}"/>
          </ac:spMkLst>
        </pc:spChg>
        <pc:grpChg chg="del">
          <ac:chgData name="Trang Do" userId="1f6a371144d1ab6b" providerId="LiveId" clId="{76B89E75-4011-AF46-BD27-A03EC1C1430A}" dt="2023-11-28T02:50:27.535" v="304" actId="478"/>
          <ac:grpSpMkLst>
            <pc:docMk/>
            <pc:sldMk cId="0" sldId="261"/>
            <ac:grpSpMk id="2" creationId="{00000000-0000-0000-0000-000000000000}"/>
          </ac:grpSpMkLst>
        </pc:grpChg>
        <pc:grpChg chg="add mod">
          <ac:chgData name="Trang Do" userId="1f6a371144d1ab6b" providerId="LiveId" clId="{76B89E75-4011-AF46-BD27-A03EC1C1430A}" dt="2023-11-29T04:25:20.593" v="3841" actId="1076"/>
          <ac:grpSpMkLst>
            <pc:docMk/>
            <pc:sldMk cId="0" sldId="261"/>
            <ac:grpSpMk id="5" creationId="{37A3B04D-18F8-DF84-5325-77AF94884711}"/>
          </ac:grpSpMkLst>
        </pc:grpChg>
        <pc:grpChg chg="del">
          <ac:chgData name="Trang Do" userId="1f6a371144d1ab6b" providerId="LiveId" clId="{76B89E75-4011-AF46-BD27-A03EC1C1430A}" dt="2023-11-28T02:50:27.535" v="304" actId="478"/>
          <ac:grpSpMkLst>
            <pc:docMk/>
            <pc:sldMk cId="0" sldId="261"/>
            <ac:grpSpMk id="7" creationId="{00000000-0000-0000-0000-000000000000}"/>
          </ac:grpSpMkLst>
        </pc:grpChg>
        <pc:grpChg chg="add mod">
          <ac:chgData name="Trang Do" userId="1f6a371144d1ab6b" providerId="LiveId" clId="{76B89E75-4011-AF46-BD27-A03EC1C1430A}" dt="2023-11-29T04:25:07.989" v="3838" actId="164"/>
          <ac:grpSpMkLst>
            <pc:docMk/>
            <pc:sldMk cId="0" sldId="261"/>
            <ac:grpSpMk id="8" creationId="{511DFFFF-92D9-F014-02F5-29D88FCE9236}"/>
          </ac:grpSpMkLst>
        </pc:grpChg>
        <pc:grpChg chg="add mod">
          <ac:chgData name="Trang Do" userId="1f6a371144d1ab6b" providerId="LiveId" clId="{76B89E75-4011-AF46-BD27-A03EC1C1430A}" dt="2023-11-29T04:25:07.989" v="3838" actId="164"/>
          <ac:grpSpMkLst>
            <pc:docMk/>
            <pc:sldMk cId="0" sldId="261"/>
            <ac:grpSpMk id="11" creationId="{976FB5F6-3DBB-2E8E-9CD6-4EEEAF2E4503}"/>
          </ac:grpSpMkLst>
        </pc:grpChg>
        <pc:grpChg chg="del">
          <ac:chgData name="Trang Do" userId="1f6a371144d1ab6b" providerId="LiveId" clId="{76B89E75-4011-AF46-BD27-A03EC1C1430A}" dt="2023-11-28T02:50:27.535" v="304" actId="478"/>
          <ac:grpSpMkLst>
            <pc:docMk/>
            <pc:sldMk cId="0" sldId="261"/>
            <ac:grpSpMk id="12" creationId="{00000000-0000-0000-0000-000000000000}"/>
          </ac:grpSpMkLst>
        </pc:grpChg>
        <pc:grpChg chg="add mod">
          <ac:chgData name="Trang Do" userId="1f6a371144d1ab6b" providerId="LiveId" clId="{76B89E75-4011-AF46-BD27-A03EC1C1430A}" dt="2023-11-29T04:25:07.989" v="3838" actId="164"/>
          <ac:grpSpMkLst>
            <pc:docMk/>
            <pc:sldMk cId="0" sldId="261"/>
            <ac:grpSpMk id="14" creationId="{E47E71AC-C242-2F5E-B39B-7CF0DAC57F71}"/>
          </ac:grpSpMkLst>
        </pc:grpChg>
        <pc:grpChg chg="del mod">
          <ac:chgData name="Trang Do" userId="1f6a371144d1ab6b" providerId="LiveId" clId="{76B89E75-4011-AF46-BD27-A03EC1C1430A}" dt="2023-11-28T02:55:34.024" v="329" actId="478"/>
          <ac:grpSpMkLst>
            <pc:docMk/>
            <pc:sldMk cId="0" sldId="261"/>
            <ac:grpSpMk id="17" creationId="{00000000-0000-0000-0000-000000000000}"/>
          </ac:grpSpMkLst>
        </pc:grpChg>
        <pc:grpChg chg="add mod">
          <ac:chgData name="Trang Do" userId="1f6a371144d1ab6b" providerId="LiveId" clId="{76B89E75-4011-AF46-BD27-A03EC1C1430A}" dt="2023-11-29T04:25:18.163" v="3840" actId="1076"/>
          <ac:grpSpMkLst>
            <pc:docMk/>
            <pc:sldMk cId="0" sldId="261"/>
            <ac:grpSpMk id="17" creationId="{A688E36A-3CD3-B78F-5FDD-EB8BAE87A6D0}"/>
          </ac:grpSpMkLst>
        </pc:grpChg>
        <pc:grpChg chg="del">
          <ac:chgData name="Trang Do" userId="1f6a371144d1ab6b" providerId="LiveId" clId="{76B89E75-4011-AF46-BD27-A03EC1C1430A}" dt="2023-11-28T02:36:41.474" v="60" actId="478"/>
          <ac:grpSpMkLst>
            <pc:docMk/>
            <pc:sldMk cId="0" sldId="261"/>
            <ac:grpSpMk id="19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50:55.651" v="306" actId="478"/>
          <ac:grpSpMkLst>
            <pc:docMk/>
            <pc:sldMk cId="0" sldId="261"/>
            <ac:grpSpMk id="21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9:57.573" v="299" actId="478"/>
          <ac:grpSpMkLst>
            <pc:docMk/>
            <pc:sldMk cId="0" sldId="261"/>
            <ac:grpSpMk id="27" creationId="{00000000-0000-0000-0000-000000000000}"/>
          </ac:grpSpMkLst>
        </pc:grpChg>
        <pc:cxnChg chg="mod">
          <ac:chgData name="Trang Do" userId="1f6a371144d1ab6b" providerId="LiveId" clId="{76B89E75-4011-AF46-BD27-A03EC1C1430A}" dt="2023-11-29T04:22:29.507" v="3766"/>
          <ac:cxnSpMkLst>
            <pc:docMk/>
            <pc:sldMk cId="0" sldId="261"/>
            <ac:cxnSpMk id="10" creationId="{3103E644-7678-31F5-6E30-1A55315A148E}"/>
          </ac:cxnSpMkLst>
        </pc:cxnChg>
        <pc:cxnChg chg="mod">
          <ac:chgData name="Trang Do" userId="1f6a371144d1ab6b" providerId="LiveId" clId="{76B89E75-4011-AF46-BD27-A03EC1C1430A}" dt="2023-11-29T04:22:43.065" v="3775"/>
          <ac:cxnSpMkLst>
            <pc:docMk/>
            <pc:sldMk cId="0" sldId="261"/>
            <ac:cxnSpMk id="13" creationId="{FC03233A-CF59-6EDA-68A1-DD4183FB495C}"/>
          </ac:cxnSpMkLst>
        </pc:cxnChg>
        <pc:cxnChg chg="mod">
          <ac:chgData name="Trang Do" userId="1f6a371144d1ab6b" providerId="LiveId" clId="{76B89E75-4011-AF46-BD27-A03EC1C1430A}" dt="2023-11-29T04:22:52.895" v="3783"/>
          <ac:cxnSpMkLst>
            <pc:docMk/>
            <pc:sldMk cId="0" sldId="261"/>
            <ac:cxnSpMk id="16" creationId="{A1501568-3870-C998-2CFF-18DAC5E48A60}"/>
          </ac:cxnSpMkLst>
        </pc:cxnChg>
      </pc:sldChg>
      <pc:sldChg chg="addSp delSp modSp mod ord modTransition modAnim">
        <pc:chgData name="Trang Do" userId="1f6a371144d1ab6b" providerId="LiveId" clId="{76B89E75-4011-AF46-BD27-A03EC1C1430A}" dt="2023-12-03T16:11:46.053" v="5451"/>
        <pc:sldMkLst>
          <pc:docMk/>
          <pc:sldMk cId="0" sldId="262"/>
        </pc:sldMkLst>
        <pc:spChg chg="add mod">
          <ac:chgData name="Trang Do" userId="1f6a371144d1ab6b" providerId="LiveId" clId="{76B89E75-4011-AF46-BD27-A03EC1C1430A}" dt="2023-12-03T16:04:22.050" v="5171" actId="1076"/>
          <ac:spMkLst>
            <pc:docMk/>
            <pc:sldMk cId="0" sldId="262"/>
            <ac:spMk id="2" creationId="{9D5C6906-7AEA-A3C5-00C7-D23036BB32FC}"/>
          </ac:spMkLst>
        </pc:spChg>
        <pc:spChg chg="add mod">
          <ac:chgData name="Trang Do" userId="1f6a371144d1ab6b" providerId="LiveId" clId="{76B89E75-4011-AF46-BD27-A03EC1C1430A}" dt="2023-12-03T16:04:27.724" v="5174" actId="1076"/>
          <ac:spMkLst>
            <pc:docMk/>
            <pc:sldMk cId="0" sldId="262"/>
            <ac:spMk id="3" creationId="{CC93143F-99F6-4FF9-A041-38CA89AA350E}"/>
          </ac:spMkLst>
        </pc:spChg>
        <pc:spChg chg="add mod">
          <ac:chgData name="Trang Do" userId="1f6a371144d1ab6b" providerId="LiveId" clId="{76B89E75-4011-AF46-BD27-A03EC1C1430A}" dt="2023-12-03T16:04:25.981" v="5173" actId="1076"/>
          <ac:spMkLst>
            <pc:docMk/>
            <pc:sldMk cId="0" sldId="262"/>
            <ac:spMk id="4" creationId="{CE2CFA85-A389-1FEF-6DFE-3FB9463422E0}"/>
          </ac:spMkLst>
        </pc:spChg>
        <pc:spChg chg="add mod">
          <ac:chgData name="Trang Do" userId="1f6a371144d1ab6b" providerId="LiveId" clId="{76B89E75-4011-AF46-BD27-A03EC1C1430A}" dt="2023-12-03T16:04:57.723" v="5223" actId="1076"/>
          <ac:spMkLst>
            <pc:docMk/>
            <pc:sldMk cId="0" sldId="262"/>
            <ac:spMk id="5" creationId="{6E163264-152F-93FA-5760-ED23C63823D4}"/>
          </ac:spMkLst>
        </pc:spChg>
        <pc:spChg chg="add mod">
          <ac:chgData name="Trang Do" userId="1f6a371144d1ab6b" providerId="LiveId" clId="{76B89E75-4011-AF46-BD27-A03EC1C1430A}" dt="2023-12-03T16:05:10.919" v="5225" actId="1076"/>
          <ac:spMkLst>
            <pc:docMk/>
            <pc:sldMk cId="0" sldId="262"/>
            <ac:spMk id="6" creationId="{82F0DA09-E6E4-1836-3D13-2FC2F470C986}"/>
          </ac:spMkLst>
        </pc:spChg>
        <pc:spChg chg="add mod">
          <ac:chgData name="Trang Do" userId="1f6a371144d1ab6b" providerId="LiveId" clId="{76B89E75-4011-AF46-BD27-A03EC1C1430A}" dt="2023-12-03T16:05:19.503" v="5227" actId="1076"/>
          <ac:spMkLst>
            <pc:docMk/>
            <pc:sldMk cId="0" sldId="262"/>
            <ac:spMk id="7" creationId="{2F9ACE18-EF63-81CC-F04D-FA23AED56D44}"/>
          </ac:spMkLst>
        </pc:spChg>
        <pc:spChg chg="add mod">
          <ac:chgData name="Trang Do" userId="1f6a371144d1ab6b" providerId="LiveId" clId="{76B89E75-4011-AF46-BD27-A03EC1C1430A}" dt="2023-12-03T16:05:35.403" v="5270" actId="20577"/>
          <ac:spMkLst>
            <pc:docMk/>
            <pc:sldMk cId="0" sldId="262"/>
            <ac:spMk id="8" creationId="{FE30A86C-8D41-8AAD-450B-CFEAD3BEDFD7}"/>
          </ac:spMkLst>
        </pc:spChg>
        <pc:spChg chg="del mod topLvl">
          <ac:chgData name="Trang Do" userId="1f6a371144d1ab6b" providerId="LiveId" clId="{76B89E75-4011-AF46-BD27-A03EC1C1430A}" dt="2023-11-28T02:41:24.848" v="142" actId="478"/>
          <ac:spMkLst>
            <pc:docMk/>
            <pc:sldMk cId="0" sldId="262"/>
            <ac:spMk id="9" creationId="{00000000-0000-0000-0000-000000000000}"/>
          </ac:spMkLst>
        </pc:spChg>
        <pc:spChg chg="del topLvl">
          <ac:chgData name="Trang Do" userId="1f6a371144d1ab6b" providerId="LiveId" clId="{76B89E75-4011-AF46-BD27-A03EC1C1430A}" dt="2023-11-28T02:39:32.262" v="108" actId="478"/>
          <ac:spMkLst>
            <pc:docMk/>
            <pc:sldMk cId="0" sldId="262"/>
            <ac:spMk id="10" creationId="{00000000-0000-0000-0000-000000000000}"/>
          </ac:spMkLst>
        </pc:spChg>
        <pc:spChg chg="del">
          <ac:chgData name="Trang Do" userId="1f6a371144d1ab6b" providerId="LiveId" clId="{76B89E75-4011-AF46-BD27-A03EC1C1430A}" dt="2023-11-28T02:39:26.719" v="107" actId="478"/>
          <ac:spMkLst>
            <pc:docMk/>
            <pc:sldMk cId="0" sldId="262"/>
            <ac:spMk id="11" creationId="{00000000-0000-0000-0000-000000000000}"/>
          </ac:spMkLst>
        </pc:spChg>
        <pc:spChg chg="add del mod">
          <ac:chgData name="Trang Do" userId="1f6a371144d1ab6b" providerId="LiveId" clId="{76B89E75-4011-AF46-BD27-A03EC1C1430A}" dt="2023-11-28T02:39:49.759" v="115" actId="478"/>
          <ac:spMkLst>
            <pc:docMk/>
            <pc:sldMk cId="0" sldId="262"/>
            <ac:spMk id="35" creationId="{9C1ECA09-E2A3-6EB5-DA85-6063FF22BE97}"/>
          </ac:spMkLst>
        </pc:spChg>
        <pc:spChg chg="add mod">
          <ac:chgData name="Trang Do" userId="1f6a371144d1ab6b" providerId="LiveId" clId="{76B89E75-4011-AF46-BD27-A03EC1C1430A}" dt="2023-11-28T02:41:21.737" v="141" actId="14100"/>
          <ac:spMkLst>
            <pc:docMk/>
            <pc:sldMk cId="0" sldId="262"/>
            <ac:spMk id="36" creationId="{B2D10D19-A214-1E52-3463-C6766475B3C0}"/>
          </ac:spMkLst>
        </pc:spChg>
        <pc:spChg chg="add mod">
          <ac:chgData name="Trang Do" userId="1f6a371144d1ab6b" providerId="LiveId" clId="{76B89E75-4011-AF46-BD27-A03EC1C1430A}" dt="2023-11-28T02:41:16.308" v="139" actId="1076"/>
          <ac:spMkLst>
            <pc:docMk/>
            <pc:sldMk cId="0" sldId="262"/>
            <ac:spMk id="37" creationId="{64AD3949-2D9B-611D-0583-DB00AD290C67}"/>
          </ac:spMkLst>
        </pc:spChg>
        <pc:spChg chg="add del mod">
          <ac:chgData name="Trang Do" userId="1f6a371144d1ab6b" providerId="LiveId" clId="{76B89E75-4011-AF46-BD27-A03EC1C1430A}" dt="2023-11-28T02:41:04.311" v="135" actId="478"/>
          <ac:spMkLst>
            <pc:docMk/>
            <pc:sldMk cId="0" sldId="262"/>
            <ac:spMk id="38" creationId="{28F89E5A-2768-1423-EFE7-8358B72EA642}"/>
          </ac:spMkLst>
        </pc:spChg>
        <pc:spChg chg="add mod">
          <ac:chgData name="Trang Do" userId="1f6a371144d1ab6b" providerId="LiveId" clId="{76B89E75-4011-AF46-BD27-A03EC1C1430A}" dt="2023-11-28T02:41:16.308" v="139" actId="1076"/>
          <ac:spMkLst>
            <pc:docMk/>
            <pc:sldMk cId="0" sldId="262"/>
            <ac:spMk id="39" creationId="{824142E4-3C22-CCFD-7066-EE96AAA0CA4A}"/>
          </ac:spMkLst>
        </pc:spChg>
        <pc:spChg chg="add mod">
          <ac:chgData name="Trang Do" userId="1f6a371144d1ab6b" providerId="LiveId" clId="{76B89E75-4011-AF46-BD27-A03EC1C1430A}" dt="2023-11-28T02:41:16.308" v="139" actId="1076"/>
          <ac:spMkLst>
            <pc:docMk/>
            <pc:sldMk cId="0" sldId="262"/>
            <ac:spMk id="40" creationId="{ACE7035D-FCC1-87E1-DB68-0B9EEAD9897E}"/>
          </ac:spMkLst>
        </pc:spChg>
        <pc:grpChg chg="del">
          <ac:chgData name="Trang Do" userId="1f6a371144d1ab6b" providerId="LiveId" clId="{76B89E75-4011-AF46-BD27-A03EC1C1430A}" dt="2023-11-28T02:39:26.719" v="107" actId="478"/>
          <ac:grpSpMkLst>
            <pc:docMk/>
            <pc:sldMk cId="0" sldId="262"/>
            <ac:grpSpMk id="2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9:26.719" v="107" actId="478"/>
          <ac:grpSpMkLst>
            <pc:docMk/>
            <pc:sldMk cId="0" sldId="262"/>
            <ac:grpSpMk id="4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9:32.262" v="108" actId="478"/>
          <ac:grpSpMkLst>
            <pc:docMk/>
            <pc:sldMk cId="0" sldId="262"/>
            <ac:grpSpMk id="8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9:26.719" v="107" actId="478"/>
          <ac:grpSpMkLst>
            <pc:docMk/>
            <pc:sldMk cId="0" sldId="262"/>
            <ac:grpSpMk id="12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9:23.293" v="106" actId="478"/>
          <ac:grpSpMkLst>
            <pc:docMk/>
            <pc:sldMk cId="0" sldId="262"/>
            <ac:grpSpMk id="15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9:26.719" v="107" actId="478"/>
          <ac:grpSpMkLst>
            <pc:docMk/>
            <pc:sldMk cId="0" sldId="262"/>
            <ac:grpSpMk id="20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9:23.293" v="106" actId="478"/>
          <ac:grpSpMkLst>
            <pc:docMk/>
            <pc:sldMk cId="0" sldId="262"/>
            <ac:grpSpMk id="25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9:23.293" v="106" actId="478"/>
          <ac:grpSpMkLst>
            <pc:docMk/>
            <pc:sldMk cId="0" sldId="262"/>
            <ac:grpSpMk id="30" creationId="{00000000-0000-0000-0000-000000000000}"/>
          </ac:grpSpMkLst>
        </pc:grpChg>
      </pc:sldChg>
      <pc:sldChg chg="delSp del mod">
        <pc:chgData name="Trang Do" userId="1f6a371144d1ab6b" providerId="LiveId" clId="{76B89E75-4011-AF46-BD27-A03EC1C1430A}" dt="2023-11-28T02:51:02.958" v="307" actId="2696"/>
        <pc:sldMkLst>
          <pc:docMk/>
          <pc:sldMk cId="0" sldId="263"/>
        </pc:sldMkLst>
        <pc:spChg chg="del">
          <ac:chgData name="Trang Do" userId="1f6a371144d1ab6b" providerId="LiveId" clId="{76B89E75-4011-AF46-BD27-A03EC1C1430A}" dt="2023-11-28T02:43:07.661" v="235" actId="478"/>
          <ac:spMkLst>
            <pc:docMk/>
            <pc:sldMk cId="0" sldId="263"/>
            <ac:spMk id="2" creationId="{00000000-0000-0000-0000-000000000000}"/>
          </ac:spMkLst>
        </pc:spChg>
        <pc:spChg chg="del">
          <ac:chgData name="Trang Do" userId="1f6a371144d1ab6b" providerId="LiveId" clId="{76B89E75-4011-AF46-BD27-A03EC1C1430A}" dt="2023-11-28T02:43:07.661" v="235" actId="478"/>
          <ac:spMkLst>
            <pc:docMk/>
            <pc:sldMk cId="0" sldId="263"/>
            <ac:spMk id="3" creationId="{00000000-0000-0000-0000-000000000000}"/>
          </ac:spMkLst>
        </pc:spChg>
        <pc:spChg chg="del">
          <ac:chgData name="Trang Do" userId="1f6a371144d1ab6b" providerId="LiveId" clId="{76B89E75-4011-AF46-BD27-A03EC1C1430A}" dt="2023-11-28T02:43:07.661" v="235" actId="478"/>
          <ac:spMkLst>
            <pc:docMk/>
            <pc:sldMk cId="0" sldId="263"/>
            <ac:spMk id="12" creationId="{00000000-0000-0000-0000-000000000000}"/>
          </ac:spMkLst>
        </pc:spChg>
        <pc:spChg chg="del">
          <ac:chgData name="Trang Do" userId="1f6a371144d1ab6b" providerId="LiveId" clId="{76B89E75-4011-AF46-BD27-A03EC1C1430A}" dt="2023-11-28T02:43:07.661" v="235" actId="478"/>
          <ac:spMkLst>
            <pc:docMk/>
            <pc:sldMk cId="0" sldId="263"/>
            <ac:spMk id="13" creationId="{00000000-0000-0000-0000-000000000000}"/>
          </ac:spMkLst>
        </pc:spChg>
        <pc:spChg chg="del">
          <ac:chgData name="Trang Do" userId="1f6a371144d1ab6b" providerId="LiveId" clId="{76B89E75-4011-AF46-BD27-A03EC1C1430A}" dt="2023-11-28T02:43:07.661" v="235" actId="478"/>
          <ac:spMkLst>
            <pc:docMk/>
            <pc:sldMk cId="0" sldId="263"/>
            <ac:spMk id="18" creationId="{00000000-0000-0000-0000-000000000000}"/>
          </ac:spMkLst>
        </pc:spChg>
        <pc:spChg chg="del">
          <ac:chgData name="Trang Do" userId="1f6a371144d1ab6b" providerId="LiveId" clId="{76B89E75-4011-AF46-BD27-A03EC1C1430A}" dt="2023-11-28T02:43:07.661" v="235" actId="478"/>
          <ac:spMkLst>
            <pc:docMk/>
            <pc:sldMk cId="0" sldId="263"/>
            <ac:spMk id="31" creationId="{00000000-0000-0000-0000-000000000000}"/>
          </ac:spMkLst>
        </pc:spChg>
        <pc:spChg chg="del">
          <ac:chgData name="Trang Do" userId="1f6a371144d1ab6b" providerId="LiveId" clId="{76B89E75-4011-AF46-BD27-A03EC1C1430A}" dt="2023-11-28T02:43:07.661" v="235" actId="478"/>
          <ac:spMkLst>
            <pc:docMk/>
            <pc:sldMk cId="0" sldId="263"/>
            <ac:spMk id="32" creationId="{00000000-0000-0000-0000-000000000000}"/>
          </ac:spMkLst>
        </pc:spChg>
        <pc:grpChg chg="del">
          <ac:chgData name="Trang Do" userId="1f6a371144d1ab6b" providerId="LiveId" clId="{76B89E75-4011-AF46-BD27-A03EC1C1430A}" dt="2023-11-28T02:43:07.661" v="235" actId="478"/>
          <ac:grpSpMkLst>
            <pc:docMk/>
            <pc:sldMk cId="0" sldId="263"/>
            <ac:grpSpMk id="4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3:07.661" v="235" actId="478"/>
          <ac:grpSpMkLst>
            <pc:docMk/>
            <pc:sldMk cId="0" sldId="263"/>
            <ac:grpSpMk id="8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3:07.661" v="235" actId="478"/>
          <ac:grpSpMkLst>
            <pc:docMk/>
            <pc:sldMk cId="0" sldId="263"/>
            <ac:grpSpMk id="14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3:07.661" v="235" actId="478"/>
          <ac:grpSpMkLst>
            <pc:docMk/>
            <pc:sldMk cId="0" sldId="263"/>
            <ac:grpSpMk id="19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3:07.661" v="235" actId="478"/>
          <ac:grpSpMkLst>
            <pc:docMk/>
            <pc:sldMk cId="0" sldId="263"/>
            <ac:grpSpMk id="22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3:07.661" v="235" actId="478"/>
          <ac:grpSpMkLst>
            <pc:docMk/>
            <pc:sldMk cId="0" sldId="263"/>
            <ac:grpSpMk id="25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3:07.661" v="235" actId="478"/>
          <ac:grpSpMkLst>
            <pc:docMk/>
            <pc:sldMk cId="0" sldId="263"/>
            <ac:grpSpMk id="28" creationId="{00000000-0000-0000-0000-000000000000}"/>
          </ac:grpSpMkLst>
        </pc:grpChg>
      </pc:sldChg>
      <pc:sldChg chg="addSp delSp modSp mod ord modTransition delAnim modAnim">
        <pc:chgData name="Trang Do" userId="1f6a371144d1ab6b" providerId="LiveId" clId="{76B89E75-4011-AF46-BD27-A03EC1C1430A}" dt="2023-12-03T16:11:46.053" v="5451"/>
        <pc:sldMkLst>
          <pc:docMk/>
          <pc:sldMk cId="0" sldId="264"/>
        </pc:sldMkLst>
        <pc:spChg chg="del mod">
          <ac:chgData name="Trang Do" userId="1f6a371144d1ab6b" providerId="LiveId" clId="{76B89E75-4011-AF46-BD27-A03EC1C1430A}" dt="2023-11-28T02:42:51.303" v="230" actId="478"/>
          <ac:spMkLst>
            <pc:docMk/>
            <pc:sldMk cId="0" sldId="264"/>
            <ac:spMk id="2" creationId="{00000000-0000-0000-0000-000000000000}"/>
          </ac:spMkLst>
        </pc:spChg>
        <pc:spChg chg="del">
          <ac:chgData name="Trang Do" userId="1f6a371144d1ab6b" providerId="LiveId" clId="{76B89E75-4011-AF46-BD27-A03EC1C1430A}" dt="2023-11-28T02:41:41.554" v="145" actId="478"/>
          <ac:spMkLst>
            <pc:docMk/>
            <pc:sldMk cId="0" sldId="264"/>
            <ac:spMk id="3" creationId="{00000000-0000-0000-0000-000000000000}"/>
          </ac:spMkLst>
        </pc:spChg>
        <pc:spChg chg="mod">
          <ac:chgData name="Trang Do" userId="1f6a371144d1ab6b" providerId="LiveId" clId="{76B89E75-4011-AF46-BD27-A03EC1C1430A}" dt="2023-11-29T03:28:34.113" v="2923"/>
          <ac:spMkLst>
            <pc:docMk/>
            <pc:sldMk cId="0" sldId="264"/>
            <ac:spMk id="3" creationId="{2557E636-29BB-1B80-9F75-47D01AFE39BE}"/>
          </ac:spMkLst>
        </pc:spChg>
        <pc:spChg chg="del topLvl">
          <ac:chgData name="Trang Do" userId="1f6a371144d1ab6b" providerId="LiveId" clId="{76B89E75-4011-AF46-BD27-A03EC1C1430A}" dt="2023-11-28T02:41:44.474" v="146" actId="478"/>
          <ac:spMkLst>
            <pc:docMk/>
            <pc:sldMk cId="0" sldId="264"/>
            <ac:spMk id="5" creationId="{00000000-0000-0000-0000-000000000000}"/>
          </ac:spMkLst>
        </pc:spChg>
        <pc:spChg chg="mod">
          <ac:chgData name="Trang Do" userId="1f6a371144d1ab6b" providerId="LiveId" clId="{76B89E75-4011-AF46-BD27-A03EC1C1430A}" dt="2023-11-29T03:28:34.113" v="2923"/>
          <ac:spMkLst>
            <pc:docMk/>
            <pc:sldMk cId="0" sldId="264"/>
            <ac:spMk id="5" creationId="{4135BD51-06B7-6793-F8B5-F4CF2DA33547}"/>
          </ac:spMkLst>
        </pc:spChg>
        <pc:spChg chg="mod">
          <ac:chgData name="Trang Do" userId="1f6a371144d1ab6b" providerId="LiveId" clId="{76B89E75-4011-AF46-BD27-A03EC1C1430A}" dt="2023-11-29T03:28:34.113" v="2923"/>
          <ac:spMkLst>
            <pc:docMk/>
            <pc:sldMk cId="0" sldId="264"/>
            <ac:spMk id="7" creationId="{3BCB2A4C-2929-E788-6959-AC1D271FAADE}"/>
          </ac:spMkLst>
        </pc:spChg>
        <pc:spChg chg="mod">
          <ac:chgData name="Trang Do" userId="1f6a371144d1ab6b" providerId="LiveId" clId="{76B89E75-4011-AF46-BD27-A03EC1C1430A}" dt="2023-11-29T03:37:32.413" v="3162" actId="20577"/>
          <ac:spMkLst>
            <pc:docMk/>
            <pc:sldMk cId="0" sldId="264"/>
            <ac:spMk id="10" creationId="{1EBCEAAB-A673-3D76-74B4-EC06B67350F6}"/>
          </ac:spMkLst>
        </pc:spChg>
        <pc:spChg chg="mod">
          <ac:chgData name="Trang Do" userId="1f6a371144d1ab6b" providerId="LiveId" clId="{76B89E75-4011-AF46-BD27-A03EC1C1430A}" dt="2023-11-29T03:37:37.772" v="3167" actId="20577"/>
          <ac:spMkLst>
            <pc:docMk/>
            <pc:sldMk cId="0" sldId="264"/>
            <ac:spMk id="11" creationId="{B975CCBE-8D5B-788B-8478-8581CBCF055D}"/>
          </ac:spMkLst>
        </pc:spChg>
        <pc:spChg chg="mod">
          <ac:chgData name="Trang Do" userId="1f6a371144d1ab6b" providerId="LiveId" clId="{76B89E75-4011-AF46-BD27-A03EC1C1430A}" dt="2023-11-29T03:37:27.847" v="3160" actId="20577"/>
          <ac:spMkLst>
            <pc:docMk/>
            <pc:sldMk cId="0" sldId="264"/>
            <ac:spMk id="13" creationId="{89E52120-E5C3-AF45-0987-A24EAFEA161A}"/>
          </ac:spMkLst>
        </pc:spChg>
        <pc:spChg chg="mod">
          <ac:chgData name="Trang Do" userId="1f6a371144d1ab6b" providerId="LiveId" clId="{76B89E75-4011-AF46-BD27-A03EC1C1430A}" dt="2023-11-29T03:37:54.729" v="3192" actId="20577"/>
          <ac:spMkLst>
            <pc:docMk/>
            <pc:sldMk cId="0" sldId="264"/>
            <ac:spMk id="15" creationId="{CDC3214A-9E9C-B984-1532-7221D157EFA8}"/>
          </ac:spMkLst>
        </pc:spChg>
        <pc:spChg chg="mod">
          <ac:chgData name="Trang Do" userId="1f6a371144d1ab6b" providerId="LiveId" clId="{76B89E75-4011-AF46-BD27-A03EC1C1430A}" dt="2023-11-29T03:37:49.212" v="3188" actId="20577"/>
          <ac:spMkLst>
            <pc:docMk/>
            <pc:sldMk cId="0" sldId="264"/>
            <ac:spMk id="17" creationId="{BE17103A-A746-CD8F-2127-D1844A1BE31E}"/>
          </ac:spMkLst>
        </pc:spChg>
        <pc:spChg chg="mod topLvl">
          <ac:chgData name="Trang Do" userId="1f6a371144d1ab6b" providerId="LiveId" clId="{76B89E75-4011-AF46-BD27-A03EC1C1430A}" dt="2023-11-29T03:37:09.169" v="3149" actId="20577"/>
          <ac:spMkLst>
            <pc:docMk/>
            <pc:sldMk cId="0" sldId="264"/>
            <ac:spMk id="22" creationId="{86B0FFC2-3F0A-EFAE-9C36-6750BA320FEA}"/>
          </ac:spMkLst>
        </pc:spChg>
        <pc:spChg chg="mod topLvl">
          <ac:chgData name="Trang Do" userId="1f6a371144d1ab6b" providerId="LiveId" clId="{76B89E75-4011-AF46-BD27-A03EC1C1430A}" dt="2023-11-29T03:41:08.651" v="3257" actId="1076"/>
          <ac:spMkLst>
            <pc:docMk/>
            <pc:sldMk cId="0" sldId="264"/>
            <ac:spMk id="23" creationId="{0BEA5ED4-FF16-F8F4-9C8B-4085F8AD20E1}"/>
          </ac:spMkLst>
        </pc:spChg>
        <pc:spChg chg="mod">
          <ac:chgData name="Trang Do" userId="1f6a371144d1ab6b" providerId="LiveId" clId="{76B89E75-4011-AF46-BD27-A03EC1C1430A}" dt="2023-11-29T03:37:17.117" v="3154" actId="20577"/>
          <ac:spMkLst>
            <pc:docMk/>
            <pc:sldMk cId="0" sldId="264"/>
            <ac:spMk id="24" creationId="{A3728520-3DB9-2E4D-7173-D2357DD841F6}"/>
          </ac:spMkLst>
        </pc:spChg>
        <pc:spChg chg="mod">
          <ac:chgData name="Trang Do" userId="1f6a371144d1ab6b" providerId="LiveId" clId="{76B89E75-4011-AF46-BD27-A03EC1C1430A}" dt="2023-11-29T03:37:06.827" v="3147" actId="14100"/>
          <ac:spMkLst>
            <pc:docMk/>
            <pc:sldMk cId="0" sldId="264"/>
            <ac:spMk id="26" creationId="{91F9D0B3-C11D-FCEE-9802-102A5E6E909B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29" creationId="{018156D9-DEE8-636B-2346-9822F13C965D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31" creationId="{31108D1B-AF2A-4EBC-726D-9E1A3E6F4B58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33" creationId="{A729619C-C115-A130-38EB-8EBF802903FA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36" creationId="{7E2A6AD8-0DE5-1D29-DF37-66256B23D3E7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37" creationId="{8A624050-DB58-507E-9E3F-B72130FF5C51}"/>
          </ac:spMkLst>
        </pc:spChg>
        <pc:spChg chg="add mod">
          <ac:chgData name="Trang Do" userId="1f6a371144d1ab6b" providerId="LiveId" clId="{76B89E75-4011-AF46-BD27-A03EC1C1430A}" dt="2023-11-29T03:40:57.361" v="3255" actId="1076"/>
          <ac:spMkLst>
            <pc:docMk/>
            <pc:sldMk cId="0" sldId="264"/>
            <ac:spMk id="38" creationId="{1C1C95B6-DA38-C793-7D5C-323ED987ED81}"/>
          </ac:spMkLst>
        </pc:spChg>
        <pc:spChg chg="mod topLvl">
          <ac:chgData name="Trang Do" userId="1f6a371144d1ab6b" providerId="LiveId" clId="{76B89E75-4011-AF46-BD27-A03EC1C1430A}" dt="2023-11-28T02:42:44.074" v="226" actId="1076"/>
          <ac:spMkLst>
            <pc:docMk/>
            <pc:sldMk cId="0" sldId="264"/>
            <ac:spMk id="40" creationId="{2F02FD8C-99CD-A557-0217-E8911244FA2D}"/>
          </ac:spMkLst>
        </pc:spChg>
        <pc:spChg chg="del mod topLvl">
          <ac:chgData name="Trang Do" userId="1f6a371144d1ab6b" providerId="LiveId" clId="{76B89E75-4011-AF46-BD27-A03EC1C1430A}" dt="2023-11-28T02:42:36.807" v="223" actId="478"/>
          <ac:spMkLst>
            <pc:docMk/>
            <pc:sldMk cId="0" sldId="264"/>
            <ac:spMk id="41" creationId="{15AAC7E0-CBA9-F520-6887-B65916C432F6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41" creationId="{1CD3AF7F-56FE-9132-CF4C-781F2B7FBB74}"/>
          </ac:spMkLst>
        </pc:spChg>
        <pc:spChg chg="mod">
          <ac:chgData name="Trang Do" userId="1f6a371144d1ab6b" providerId="LiveId" clId="{76B89E75-4011-AF46-BD27-A03EC1C1430A}" dt="2023-11-28T02:41:47.861" v="149"/>
          <ac:spMkLst>
            <pc:docMk/>
            <pc:sldMk cId="0" sldId="264"/>
            <ac:spMk id="43" creationId="{97218ACA-43E0-DE5C-DA70-758384670CC0}"/>
          </ac:spMkLst>
        </pc:spChg>
        <pc:spChg chg="mod">
          <ac:chgData name="Trang Do" userId="1f6a371144d1ab6b" providerId="LiveId" clId="{76B89E75-4011-AF46-BD27-A03EC1C1430A}" dt="2023-11-28T02:41:47.861" v="149"/>
          <ac:spMkLst>
            <pc:docMk/>
            <pc:sldMk cId="0" sldId="264"/>
            <ac:spMk id="44" creationId="{8317165F-3694-1463-CCF6-329766B062FB}"/>
          </ac:spMkLst>
        </pc:spChg>
        <pc:spChg chg="mod">
          <ac:chgData name="Trang Do" userId="1f6a371144d1ab6b" providerId="LiveId" clId="{76B89E75-4011-AF46-BD27-A03EC1C1430A}" dt="2023-11-28T02:41:47.861" v="149"/>
          <ac:spMkLst>
            <pc:docMk/>
            <pc:sldMk cId="0" sldId="264"/>
            <ac:spMk id="45" creationId="{CB6718EE-13CF-EFA1-D2E1-8DA9294536D7}"/>
          </ac:spMkLst>
        </pc:spChg>
        <pc:spChg chg="add del mod">
          <ac:chgData name="Trang Do" userId="1f6a371144d1ab6b" providerId="LiveId" clId="{76B89E75-4011-AF46-BD27-A03EC1C1430A}" dt="2023-11-29T04:21:09.663" v="3752" actId="20577"/>
          <ac:spMkLst>
            <pc:docMk/>
            <pc:sldMk cId="0" sldId="264"/>
            <ac:spMk id="46" creationId="{8D86B68B-C4A0-BEC1-207A-5E10A43C2062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48" creationId="{DA53826D-9A2A-0B7E-7529-E35319C702B5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50" creationId="{F086DF93-D06B-731D-B1B1-412B239B08E1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55" creationId="{927C8905-237A-ADE8-643D-5960C9BA1C6B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56" creationId="{523A2874-92BC-5F57-08FF-BF5C1638D967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57" creationId="{F392D410-D1CA-32F5-8966-7FCDD72C915D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59" creationId="{DFAF0C13-9017-8711-14FB-6A1FED22D5F8}"/>
          </ac:spMkLst>
        </pc:spChg>
        <pc:spChg chg="mod">
          <ac:chgData name="Trang Do" userId="1f6a371144d1ab6b" providerId="LiveId" clId="{76B89E75-4011-AF46-BD27-A03EC1C1430A}" dt="2023-11-29T03:33:11.394" v="3063"/>
          <ac:spMkLst>
            <pc:docMk/>
            <pc:sldMk cId="0" sldId="264"/>
            <ac:spMk id="62" creationId="{491C820B-98EB-B208-D18D-8A5AD9B00991}"/>
          </ac:spMkLst>
        </pc:spChg>
        <pc:spChg chg="mod">
          <ac:chgData name="Trang Do" userId="1f6a371144d1ab6b" providerId="LiveId" clId="{76B89E75-4011-AF46-BD27-A03EC1C1430A}" dt="2023-11-29T03:33:11.394" v="3063"/>
          <ac:spMkLst>
            <pc:docMk/>
            <pc:sldMk cId="0" sldId="264"/>
            <ac:spMk id="63" creationId="{A0982B5E-7786-50D2-1B8B-697F85D31EC7}"/>
          </ac:spMkLst>
        </pc:spChg>
        <pc:spChg chg="mod">
          <ac:chgData name="Trang Do" userId="1f6a371144d1ab6b" providerId="LiveId" clId="{76B89E75-4011-AF46-BD27-A03EC1C1430A}" dt="2023-11-29T03:33:11.394" v="3063"/>
          <ac:spMkLst>
            <pc:docMk/>
            <pc:sldMk cId="0" sldId="264"/>
            <ac:spMk id="64" creationId="{ED484834-58F9-AF7C-95F7-FF02D0ACB23C}"/>
          </ac:spMkLst>
        </pc:spChg>
        <pc:spChg chg="mod">
          <ac:chgData name="Trang Do" userId="1f6a371144d1ab6b" providerId="LiveId" clId="{76B89E75-4011-AF46-BD27-A03EC1C1430A}" dt="2023-11-29T03:35:55.817" v="3136"/>
          <ac:spMkLst>
            <pc:docMk/>
            <pc:sldMk cId="0" sldId="264"/>
            <ac:spMk id="67" creationId="{A430E116-6CD6-B6E5-F9E3-C0325635F0FC}"/>
          </ac:spMkLst>
        </pc:spChg>
        <pc:spChg chg="mod">
          <ac:chgData name="Trang Do" userId="1f6a371144d1ab6b" providerId="LiveId" clId="{76B89E75-4011-AF46-BD27-A03EC1C1430A}" dt="2023-11-29T03:35:55.817" v="3136"/>
          <ac:spMkLst>
            <pc:docMk/>
            <pc:sldMk cId="0" sldId="264"/>
            <ac:spMk id="69" creationId="{1A110C52-2E8F-F606-7389-F3C5903FA3D0}"/>
          </ac:spMkLst>
        </pc:spChg>
        <pc:spChg chg="mod">
          <ac:chgData name="Trang Do" userId="1f6a371144d1ab6b" providerId="LiveId" clId="{76B89E75-4011-AF46-BD27-A03EC1C1430A}" dt="2023-11-29T03:35:55.817" v="3136"/>
          <ac:spMkLst>
            <pc:docMk/>
            <pc:sldMk cId="0" sldId="264"/>
            <ac:spMk id="71" creationId="{DE3055BD-CF68-A33E-9523-C15D169A53D4}"/>
          </ac:spMkLst>
        </pc:spChg>
        <pc:spChg chg="mod">
          <ac:chgData name="Trang Do" userId="1f6a371144d1ab6b" providerId="LiveId" clId="{76B89E75-4011-AF46-BD27-A03EC1C1430A}" dt="2023-11-29T03:35:55.817" v="3136"/>
          <ac:spMkLst>
            <pc:docMk/>
            <pc:sldMk cId="0" sldId="264"/>
            <ac:spMk id="74" creationId="{5D45066F-2603-7904-8602-0F1DF576D2BC}"/>
          </ac:spMkLst>
        </pc:spChg>
        <pc:spChg chg="mod">
          <ac:chgData name="Trang Do" userId="1f6a371144d1ab6b" providerId="LiveId" clId="{76B89E75-4011-AF46-BD27-A03EC1C1430A}" dt="2023-11-29T03:38:39.107" v="3217" actId="20577"/>
          <ac:spMkLst>
            <pc:docMk/>
            <pc:sldMk cId="0" sldId="264"/>
            <ac:spMk id="75" creationId="{F97CA8BB-0CF6-8316-3467-BA0FBF95B66B}"/>
          </ac:spMkLst>
        </pc:spChg>
        <pc:spChg chg="mod">
          <ac:chgData name="Trang Do" userId="1f6a371144d1ab6b" providerId="LiveId" clId="{76B89E75-4011-AF46-BD27-A03EC1C1430A}" dt="2023-11-29T03:38:35.054" v="3212" actId="20577"/>
          <ac:spMkLst>
            <pc:docMk/>
            <pc:sldMk cId="0" sldId="264"/>
            <ac:spMk id="77" creationId="{E62F9336-86DE-7340-9AB5-5CBD7904042A}"/>
          </ac:spMkLst>
        </pc:spChg>
        <pc:spChg chg="mod">
          <ac:chgData name="Trang Do" userId="1f6a371144d1ab6b" providerId="LiveId" clId="{76B89E75-4011-AF46-BD27-A03EC1C1430A}" dt="2023-11-29T03:38:52.466" v="3237" actId="20577"/>
          <ac:spMkLst>
            <pc:docMk/>
            <pc:sldMk cId="0" sldId="264"/>
            <ac:spMk id="79" creationId="{8A5D80A3-76E3-50C2-44B6-C6A6E2551506}"/>
          </ac:spMkLst>
        </pc:spChg>
        <pc:spChg chg="mod">
          <ac:chgData name="Trang Do" userId="1f6a371144d1ab6b" providerId="LiveId" clId="{76B89E75-4011-AF46-BD27-A03EC1C1430A}" dt="2023-11-29T03:38:47.245" v="3232" actId="20577"/>
          <ac:spMkLst>
            <pc:docMk/>
            <pc:sldMk cId="0" sldId="264"/>
            <ac:spMk id="81" creationId="{1E6F2565-CBE7-BF8D-2932-DAA09461C175}"/>
          </ac:spMkLst>
        </pc:spChg>
        <pc:spChg chg="mod">
          <ac:chgData name="Trang Do" userId="1f6a371144d1ab6b" providerId="LiveId" clId="{76B89E75-4011-AF46-BD27-A03EC1C1430A}" dt="2023-11-29T03:35:55.817" v="3136"/>
          <ac:spMkLst>
            <pc:docMk/>
            <pc:sldMk cId="0" sldId="264"/>
            <ac:spMk id="86" creationId="{6928DC60-5D9F-1B3B-C1DA-03F412FFBD6A}"/>
          </ac:spMkLst>
        </pc:spChg>
        <pc:spChg chg="mod">
          <ac:chgData name="Trang Do" userId="1f6a371144d1ab6b" providerId="LiveId" clId="{76B89E75-4011-AF46-BD27-A03EC1C1430A}" dt="2023-11-29T03:38:25.700" v="3205" actId="20577"/>
          <ac:spMkLst>
            <pc:docMk/>
            <pc:sldMk cId="0" sldId="264"/>
            <ac:spMk id="87" creationId="{50DC4478-F8DA-077B-977A-2A05FCF1351E}"/>
          </ac:spMkLst>
        </pc:spChg>
        <pc:spChg chg="mod">
          <ac:chgData name="Trang Do" userId="1f6a371144d1ab6b" providerId="LiveId" clId="{76B89E75-4011-AF46-BD27-A03EC1C1430A}" dt="2023-11-29T03:38:21.420" v="3200" actId="1076"/>
          <ac:spMkLst>
            <pc:docMk/>
            <pc:sldMk cId="0" sldId="264"/>
            <ac:spMk id="89" creationId="{B77D3F74-2A70-3EA9-860C-1DE3E156F7CA}"/>
          </ac:spMkLst>
        </pc:spChg>
        <pc:grpChg chg="add mod">
          <ac:chgData name="Trang Do" userId="1f6a371144d1ab6b" providerId="LiveId" clId="{76B89E75-4011-AF46-BD27-A03EC1C1430A}" dt="2023-11-29T03:40:51.680" v="3253" actId="1076"/>
          <ac:grpSpMkLst>
            <pc:docMk/>
            <pc:sldMk cId="0" sldId="264"/>
            <ac:grpSpMk id="2" creationId="{EEC0EF7E-2F00-D87F-AB66-437A432CFAE9}"/>
          </ac:grpSpMkLst>
        </pc:grpChg>
        <pc:grpChg chg="del">
          <ac:chgData name="Trang Do" userId="1f6a371144d1ab6b" providerId="LiveId" clId="{76B89E75-4011-AF46-BD27-A03EC1C1430A}" dt="2023-11-28T02:41:44.474" v="146" actId="478"/>
          <ac:grpSpMkLst>
            <pc:docMk/>
            <pc:sldMk cId="0" sldId="264"/>
            <ac:grpSpMk id="4" creationId="{00000000-0000-0000-0000-000000000000}"/>
          </ac:grpSpMkLst>
        </pc:grpChg>
        <pc:grpChg chg="mod">
          <ac:chgData name="Trang Do" userId="1f6a371144d1ab6b" providerId="LiveId" clId="{76B89E75-4011-AF46-BD27-A03EC1C1430A}" dt="2023-11-29T03:28:34.113" v="2923"/>
          <ac:grpSpMkLst>
            <pc:docMk/>
            <pc:sldMk cId="0" sldId="264"/>
            <ac:grpSpMk id="4" creationId="{352D1962-11A1-0B19-A9B3-89D8564CE771}"/>
          </ac:grpSpMkLst>
        </pc:grpChg>
        <pc:grpChg chg="del">
          <ac:chgData name="Trang Do" userId="1f6a371144d1ab6b" providerId="LiveId" clId="{76B89E75-4011-AF46-BD27-A03EC1C1430A}" dt="2023-11-28T02:41:41.554" v="145" actId="478"/>
          <ac:grpSpMkLst>
            <pc:docMk/>
            <pc:sldMk cId="0" sldId="264"/>
            <ac:grpSpMk id="6" creationId="{00000000-0000-0000-0000-000000000000}"/>
          </ac:grpSpMkLst>
        </pc:grpChg>
        <pc:grpChg chg="mod">
          <ac:chgData name="Trang Do" userId="1f6a371144d1ab6b" providerId="LiveId" clId="{76B89E75-4011-AF46-BD27-A03EC1C1430A}" dt="2023-11-29T03:28:34.113" v="2923"/>
          <ac:grpSpMkLst>
            <pc:docMk/>
            <pc:sldMk cId="0" sldId="264"/>
            <ac:grpSpMk id="6" creationId="{F101C2B4-6AA2-F9C5-C1D2-25F6ACB01481}"/>
          </ac:grpSpMkLst>
        </pc:grpChg>
        <pc:grpChg chg="mod">
          <ac:chgData name="Trang Do" userId="1f6a371144d1ab6b" providerId="LiveId" clId="{76B89E75-4011-AF46-BD27-A03EC1C1430A}" dt="2023-11-29T03:28:34.113" v="2923"/>
          <ac:grpSpMkLst>
            <pc:docMk/>
            <pc:sldMk cId="0" sldId="264"/>
            <ac:grpSpMk id="8" creationId="{B920B215-900E-494C-E47E-167CE2DB7FFF}"/>
          </ac:grpSpMkLst>
        </pc:grpChg>
        <pc:grpChg chg="mod">
          <ac:chgData name="Trang Do" userId="1f6a371144d1ab6b" providerId="LiveId" clId="{76B89E75-4011-AF46-BD27-A03EC1C1430A}" dt="2023-11-29T03:28:34.113" v="2923"/>
          <ac:grpSpMkLst>
            <pc:docMk/>
            <pc:sldMk cId="0" sldId="264"/>
            <ac:grpSpMk id="9" creationId="{96ED100C-930F-919C-B55E-D7AFA695223F}"/>
          </ac:grpSpMkLst>
        </pc:grpChg>
        <pc:grpChg chg="del">
          <ac:chgData name="Trang Do" userId="1f6a371144d1ab6b" providerId="LiveId" clId="{76B89E75-4011-AF46-BD27-A03EC1C1430A}" dt="2023-11-28T02:41:35.790" v="144" actId="478"/>
          <ac:grpSpMkLst>
            <pc:docMk/>
            <pc:sldMk cId="0" sldId="264"/>
            <ac:grpSpMk id="11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1:35.790" v="144" actId="478"/>
          <ac:grpSpMkLst>
            <pc:docMk/>
            <pc:sldMk cId="0" sldId="264"/>
            <ac:grpSpMk id="16" creationId="{00000000-0000-0000-0000-000000000000}"/>
          </ac:grpSpMkLst>
        </pc:grpChg>
        <pc:grpChg chg="add del mod">
          <ac:chgData name="Trang Do" userId="1f6a371144d1ab6b" providerId="LiveId" clId="{76B89E75-4011-AF46-BD27-A03EC1C1430A}" dt="2023-11-29T03:33:44.073" v="3071" actId="165"/>
          <ac:grpSpMkLst>
            <pc:docMk/>
            <pc:sldMk cId="0" sldId="264"/>
            <ac:grpSpMk id="19" creationId="{80FCA7B6-276F-9C4B-D88E-A66B1FADA10C}"/>
          </ac:grpSpMkLst>
        </pc:grpChg>
        <pc:grpChg chg="del mod topLvl">
          <ac:chgData name="Trang Do" userId="1f6a371144d1ab6b" providerId="LiveId" clId="{76B89E75-4011-AF46-BD27-A03EC1C1430A}" dt="2023-11-29T03:36:51.531" v="3141" actId="478"/>
          <ac:grpSpMkLst>
            <pc:docMk/>
            <pc:sldMk cId="0" sldId="264"/>
            <ac:grpSpMk id="20" creationId="{0992AB0F-9379-E96B-64D3-7A25FF34B568}"/>
          </ac:grpSpMkLst>
        </pc:grpChg>
        <pc:grpChg chg="del">
          <ac:chgData name="Trang Do" userId="1f6a371144d1ab6b" providerId="LiveId" clId="{76B89E75-4011-AF46-BD27-A03EC1C1430A}" dt="2023-11-28T02:41:41.554" v="145" actId="478"/>
          <ac:grpSpMkLst>
            <pc:docMk/>
            <pc:sldMk cId="0" sldId="264"/>
            <ac:grpSpMk id="21" creationId="{00000000-0000-0000-0000-000000000000}"/>
          </ac:grpSpMkLst>
        </pc:grpChg>
        <pc:grpChg chg="mod topLvl">
          <ac:chgData name="Trang Do" userId="1f6a371144d1ab6b" providerId="LiveId" clId="{76B89E75-4011-AF46-BD27-A03EC1C1430A}" dt="2023-11-29T03:34:36.314" v="3093" actId="164"/>
          <ac:grpSpMkLst>
            <pc:docMk/>
            <pc:sldMk cId="0" sldId="264"/>
            <ac:grpSpMk id="21" creationId="{ECB9188A-A8E9-AC26-1D27-3FDE16BD9B10}"/>
          </ac:grpSpMkLst>
        </pc:grpChg>
        <pc:grpChg chg="del">
          <ac:chgData name="Trang Do" userId="1f6a371144d1ab6b" providerId="LiveId" clId="{76B89E75-4011-AF46-BD27-A03EC1C1430A}" dt="2023-11-28T02:41:41.554" v="145" actId="478"/>
          <ac:grpSpMkLst>
            <pc:docMk/>
            <pc:sldMk cId="0" sldId="264"/>
            <ac:grpSpMk id="26" creationId="{00000000-0000-0000-0000-000000000000}"/>
          </ac:grpSpMkLst>
        </pc:grpChg>
        <pc:grpChg chg="add del mod">
          <ac:chgData name="Trang Do" userId="1f6a371144d1ab6b" providerId="LiveId" clId="{76B89E75-4011-AF46-BD27-A03EC1C1430A}" dt="2023-11-29T03:34:09.771" v="3087" actId="478"/>
          <ac:grpSpMkLst>
            <pc:docMk/>
            <pc:sldMk cId="0" sldId="264"/>
            <ac:grpSpMk id="28" creationId="{7F8462C3-A243-0D84-A4A8-8F2E536FA35C}"/>
          </ac:grpSpMkLst>
        </pc:grpChg>
        <pc:grpChg chg="mod">
          <ac:chgData name="Trang Do" userId="1f6a371144d1ab6b" providerId="LiveId" clId="{76B89E75-4011-AF46-BD27-A03EC1C1430A}" dt="2023-11-29T03:32:40.218" v="3055"/>
          <ac:grpSpMkLst>
            <pc:docMk/>
            <pc:sldMk cId="0" sldId="264"/>
            <ac:grpSpMk id="30" creationId="{4AA591D1-DAA4-86AC-0E57-DF27CB8C131C}"/>
          </ac:grpSpMkLst>
        </pc:grpChg>
        <pc:grpChg chg="del">
          <ac:chgData name="Trang Do" userId="1f6a371144d1ab6b" providerId="LiveId" clId="{76B89E75-4011-AF46-BD27-A03EC1C1430A}" dt="2023-11-28T02:41:47.554" v="148" actId="478"/>
          <ac:grpSpMkLst>
            <pc:docMk/>
            <pc:sldMk cId="0" sldId="264"/>
            <ac:grpSpMk id="31" creationId="{00000000-0000-0000-0000-000000000000}"/>
          </ac:grpSpMkLst>
        </pc:grpChg>
        <pc:grpChg chg="mod">
          <ac:chgData name="Trang Do" userId="1f6a371144d1ab6b" providerId="LiveId" clId="{76B89E75-4011-AF46-BD27-A03EC1C1430A}" dt="2023-11-29T03:32:40.218" v="3055"/>
          <ac:grpSpMkLst>
            <pc:docMk/>
            <pc:sldMk cId="0" sldId="264"/>
            <ac:grpSpMk id="32" creationId="{B560AE14-33D3-22DA-3532-A1A4EC1E4291}"/>
          </ac:grpSpMkLst>
        </pc:grpChg>
        <pc:grpChg chg="del">
          <ac:chgData name="Trang Do" userId="1f6a371144d1ab6b" providerId="LiveId" clId="{76B89E75-4011-AF46-BD27-A03EC1C1430A}" dt="2023-11-28T02:41:47.554" v="148" actId="478"/>
          <ac:grpSpMkLst>
            <pc:docMk/>
            <pc:sldMk cId="0" sldId="264"/>
            <ac:grpSpMk id="34" creationId="{00000000-0000-0000-0000-000000000000}"/>
          </ac:grpSpMkLst>
        </pc:grpChg>
        <pc:grpChg chg="mod">
          <ac:chgData name="Trang Do" userId="1f6a371144d1ab6b" providerId="LiveId" clId="{76B89E75-4011-AF46-BD27-A03EC1C1430A}" dt="2023-11-29T03:32:40.218" v="3055"/>
          <ac:grpSpMkLst>
            <pc:docMk/>
            <pc:sldMk cId="0" sldId="264"/>
            <ac:grpSpMk id="34" creationId="{E4DA7680-EE12-78C3-FB59-58C9D5CDA1CA}"/>
          </ac:grpSpMkLst>
        </pc:grpChg>
        <pc:grpChg chg="mod">
          <ac:chgData name="Trang Do" userId="1f6a371144d1ab6b" providerId="LiveId" clId="{76B89E75-4011-AF46-BD27-A03EC1C1430A}" dt="2023-11-29T03:32:40.218" v="3055"/>
          <ac:grpSpMkLst>
            <pc:docMk/>
            <pc:sldMk cId="0" sldId="264"/>
            <ac:grpSpMk id="35" creationId="{78CFC275-D690-2F8D-04CF-CE17B0D97B99}"/>
          </ac:grpSpMkLst>
        </pc:grpChg>
        <pc:grpChg chg="add del mod">
          <ac:chgData name="Trang Do" userId="1f6a371144d1ab6b" providerId="LiveId" clId="{76B89E75-4011-AF46-BD27-A03EC1C1430A}" dt="2023-11-28T02:42:36.807" v="223" actId="478"/>
          <ac:grpSpMkLst>
            <pc:docMk/>
            <pc:sldMk cId="0" sldId="264"/>
            <ac:grpSpMk id="39" creationId="{68104348-EF62-E56D-DC3D-108AF96F8975}"/>
          </ac:grpSpMkLst>
        </pc:grpChg>
        <pc:grpChg chg="add del mod">
          <ac:chgData name="Trang Do" userId="1f6a371144d1ab6b" providerId="LiveId" clId="{76B89E75-4011-AF46-BD27-A03EC1C1430A}" dt="2023-11-29T03:32:50.736" v="3060" actId="478"/>
          <ac:grpSpMkLst>
            <pc:docMk/>
            <pc:sldMk cId="0" sldId="264"/>
            <ac:grpSpMk id="42" creationId="{783D7E46-F2FA-47B8-A3E3-3390A333C456}"/>
          </ac:grpSpMkLst>
        </pc:grpChg>
        <pc:grpChg chg="add del mod">
          <ac:chgData name="Trang Do" userId="1f6a371144d1ab6b" providerId="LiveId" clId="{76B89E75-4011-AF46-BD27-A03EC1C1430A}" dt="2023-11-29T03:34:09.771" v="3087" actId="478"/>
          <ac:grpSpMkLst>
            <pc:docMk/>
            <pc:sldMk cId="0" sldId="264"/>
            <ac:grpSpMk id="52" creationId="{CC2299A6-3CA8-3E50-CE47-DB023303157B}"/>
          </ac:grpSpMkLst>
        </pc:grpChg>
        <pc:grpChg chg="mod">
          <ac:chgData name="Trang Do" userId="1f6a371144d1ab6b" providerId="LiveId" clId="{76B89E75-4011-AF46-BD27-A03EC1C1430A}" dt="2023-11-29T03:32:40.218" v="3055"/>
          <ac:grpSpMkLst>
            <pc:docMk/>
            <pc:sldMk cId="0" sldId="264"/>
            <ac:grpSpMk id="53" creationId="{316C1627-D5E8-DD3C-1D84-F1EF0E086A1B}"/>
          </ac:grpSpMkLst>
        </pc:grpChg>
        <pc:grpChg chg="mod">
          <ac:chgData name="Trang Do" userId="1f6a371144d1ab6b" providerId="LiveId" clId="{76B89E75-4011-AF46-BD27-A03EC1C1430A}" dt="2023-11-29T03:32:40.218" v="3055"/>
          <ac:grpSpMkLst>
            <pc:docMk/>
            <pc:sldMk cId="0" sldId="264"/>
            <ac:grpSpMk id="54" creationId="{41AF5B08-3AD2-E9DB-AACF-266091B28711}"/>
          </ac:grpSpMkLst>
        </pc:grpChg>
        <pc:grpChg chg="add mod">
          <ac:chgData name="Trang Do" userId="1f6a371144d1ab6b" providerId="LiveId" clId="{76B89E75-4011-AF46-BD27-A03EC1C1430A}" dt="2023-11-29T03:33:23.938" v="3068" actId="1076"/>
          <ac:grpSpMkLst>
            <pc:docMk/>
            <pc:sldMk cId="0" sldId="264"/>
            <ac:grpSpMk id="61" creationId="{ADD64934-E428-52B1-8440-5276502D6EA1}"/>
          </ac:grpSpMkLst>
        </pc:grpChg>
        <pc:grpChg chg="add mod">
          <ac:chgData name="Trang Do" userId="1f6a371144d1ab6b" providerId="LiveId" clId="{76B89E75-4011-AF46-BD27-A03EC1C1430A}" dt="2023-11-29T03:40:51.680" v="3253" actId="1076"/>
          <ac:grpSpMkLst>
            <pc:docMk/>
            <pc:sldMk cId="0" sldId="264"/>
            <ac:grpSpMk id="65" creationId="{D3CA1DEE-5EE9-6C89-2CE3-82879B6744A8}"/>
          </ac:grpSpMkLst>
        </pc:grpChg>
        <pc:grpChg chg="add mod">
          <ac:chgData name="Trang Do" userId="1f6a371144d1ab6b" providerId="LiveId" clId="{76B89E75-4011-AF46-BD27-A03EC1C1430A}" dt="2023-11-29T03:40:51.680" v="3253" actId="1076"/>
          <ac:grpSpMkLst>
            <pc:docMk/>
            <pc:sldMk cId="0" sldId="264"/>
            <ac:grpSpMk id="66" creationId="{57D64189-2442-A20F-CE68-88884E79CB92}"/>
          </ac:grpSpMkLst>
        </pc:grpChg>
        <pc:grpChg chg="mod">
          <ac:chgData name="Trang Do" userId="1f6a371144d1ab6b" providerId="LiveId" clId="{76B89E75-4011-AF46-BD27-A03EC1C1430A}" dt="2023-11-29T03:35:55.817" v="3136"/>
          <ac:grpSpMkLst>
            <pc:docMk/>
            <pc:sldMk cId="0" sldId="264"/>
            <ac:grpSpMk id="68" creationId="{AFD3D950-47E5-C8F0-A6C9-6DA1E6A8BB84}"/>
          </ac:grpSpMkLst>
        </pc:grpChg>
        <pc:grpChg chg="mod">
          <ac:chgData name="Trang Do" userId="1f6a371144d1ab6b" providerId="LiveId" clId="{76B89E75-4011-AF46-BD27-A03EC1C1430A}" dt="2023-11-29T03:35:55.817" v="3136"/>
          <ac:grpSpMkLst>
            <pc:docMk/>
            <pc:sldMk cId="0" sldId="264"/>
            <ac:grpSpMk id="70" creationId="{09388147-D70D-8BD6-110C-86D198810391}"/>
          </ac:grpSpMkLst>
        </pc:grpChg>
        <pc:grpChg chg="mod">
          <ac:chgData name="Trang Do" userId="1f6a371144d1ab6b" providerId="LiveId" clId="{76B89E75-4011-AF46-BD27-A03EC1C1430A}" dt="2023-11-29T03:35:55.817" v="3136"/>
          <ac:grpSpMkLst>
            <pc:docMk/>
            <pc:sldMk cId="0" sldId="264"/>
            <ac:grpSpMk id="72" creationId="{C83D2F2F-693D-1474-513E-3A824A7E1913}"/>
          </ac:grpSpMkLst>
        </pc:grpChg>
        <pc:grpChg chg="mod">
          <ac:chgData name="Trang Do" userId="1f6a371144d1ab6b" providerId="LiveId" clId="{76B89E75-4011-AF46-BD27-A03EC1C1430A}" dt="2023-11-29T03:35:55.817" v="3136"/>
          <ac:grpSpMkLst>
            <pc:docMk/>
            <pc:sldMk cId="0" sldId="264"/>
            <ac:grpSpMk id="73" creationId="{DC882B92-67E5-DABD-B369-82FF5B491152}"/>
          </ac:grpSpMkLst>
        </pc:grpChg>
        <pc:grpChg chg="add mod">
          <ac:chgData name="Trang Do" userId="1f6a371144d1ab6b" providerId="LiveId" clId="{76B89E75-4011-AF46-BD27-A03EC1C1430A}" dt="2023-11-29T03:40:51.680" v="3253" actId="1076"/>
          <ac:grpSpMkLst>
            <pc:docMk/>
            <pc:sldMk cId="0" sldId="264"/>
            <ac:grpSpMk id="83" creationId="{9437759C-A622-60FA-3081-6EAA558FA3F9}"/>
          </ac:grpSpMkLst>
        </pc:grpChg>
        <pc:grpChg chg="del mod">
          <ac:chgData name="Trang Do" userId="1f6a371144d1ab6b" providerId="LiveId" clId="{76B89E75-4011-AF46-BD27-A03EC1C1430A}" dt="2023-11-29T03:38:01.178" v="3193" actId="478"/>
          <ac:grpSpMkLst>
            <pc:docMk/>
            <pc:sldMk cId="0" sldId="264"/>
            <ac:grpSpMk id="84" creationId="{74008B03-5856-8A43-2646-FBFE96E70B82}"/>
          </ac:grpSpMkLst>
        </pc:grpChg>
        <pc:grpChg chg="mod">
          <ac:chgData name="Trang Do" userId="1f6a371144d1ab6b" providerId="LiveId" clId="{76B89E75-4011-AF46-BD27-A03EC1C1430A}" dt="2023-11-29T03:35:55.817" v="3136"/>
          <ac:grpSpMkLst>
            <pc:docMk/>
            <pc:sldMk cId="0" sldId="264"/>
            <ac:grpSpMk id="85" creationId="{7AF050E5-40F6-B09E-A931-C1A315D39B1E}"/>
          </ac:grpSpMkLst>
        </pc:grpChg>
        <pc:cxnChg chg="mod">
          <ac:chgData name="Trang Do" userId="1f6a371144d1ab6b" providerId="LiveId" clId="{76B89E75-4011-AF46-BD27-A03EC1C1430A}" dt="2023-11-29T03:28:34.113" v="2923"/>
          <ac:cxnSpMkLst>
            <pc:docMk/>
            <pc:sldMk cId="0" sldId="264"/>
            <ac:cxnSpMk id="12" creationId="{C9721303-53DD-3F12-B5A6-903539017758}"/>
          </ac:cxnSpMkLst>
        </pc:cxnChg>
        <pc:cxnChg chg="mod">
          <ac:chgData name="Trang Do" userId="1f6a371144d1ab6b" providerId="LiveId" clId="{76B89E75-4011-AF46-BD27-A03EC1C1430A}" dt="2023-11-29T03:28:34.113" v="2923"/>
          <ac:cxnSpMkLst>
            <pc:docMk/>
            <pc:sldMk cId="0" sldId="264"/>
            <ac:cxnSpMk id="14" creationId="{A508A475-C5F7-DA49-896B-DA02B71A6D0F}"/>
          </ac:cxnSpMkLst>
        </pc:cxnChg>
        <pc:cxnChg chg="mod">
          <ac:chgData name="Trang Do" userId="1f6a371144d1ab6b" providerId="LiveId" clId="{76B89E75-4011-AF46-BD27-A03EC1C1430A}" dt="2023-11-29T03:28:34.113" v="2923"/>
          <ac:cxnSpMkLst>
            <pc:docMk/>
            <pc:sldMk cId="0" sldId="264"/>
            <ac:cxnSpMk id="16" creationId="{CB195C31-87E4-5A38-2DB7-F0B95B1C10D2}"/>
          </ac:cxnSpMkLst>
        </pc:cxnChg>
        <pc:cxnChg chg="mod">
          <ac:chgData name="Trang Do" userId="1f6a371144d1ab6b" providerId="LiveId" clId="{76B89E75-4011-AF46-BD27-A03EC1C1430A}" dt="2023-11-29T03:28:34.113" v="2923"/>
          <ac:cxnSpMkLst>
            <pc:docMk/>
            <pc:sldMk cId="0" sldId="264"/>
            <ac:cxnSpMk id="18" creationId="{CE9DAA22-1B19-1E30-08B5-32E496C5798E}"/>
          </ac:cxnSpMkLst>
        </pc:cxnChg>
        <pc:cxnChg chg="mod">
          <ac:chgData name="Trang Do" userId="1f6a371144d1ab6b" providerId="LiveId" clId="{76B89E75-4011-AF46-BD27-A03EC1C1430A}" dt="2023-11-29T03:34:33.977" v="3092" actId="164"/>
          <ac:cxnSpMkLst>
            <pc:docMk/>
            <pc:sldMk cId="0" sldId="264"/>
            <ac:cxnSpMk id="25" creationId="{A0F090BA-28AE-A825-7F24-0E929612D0FB}"/>
          </ac:cxnSpMkLst>
        </pc:cxnChg>
        <pc:cxnChg chg="del mod">
          <ac:chgData name="Trang Do" userId="1f6a371144d1ab6b" providerId="LiveId" clId="{76B89E75-4011-AF46-BD27-A03EC1C1430A}" dt="2023-11-29T03:36:51.531" v="3141" actId="478"/>
          <ac:cxnSpMkLst>
            <pc:docMk/>
            <pc:sldMk cId="0" sldId="264"/>
            <ac:cxnSpMk id="27" creationId="{D4EAF118-E77E-1E70-38A8-6D345DDFED38}"/>
          </ac:cxnSpMkLst>
        </pc:cxnChg>
        <pc:cxnChg chg="mod">
          <ac:chgData name="Trang Do" userId="1f6a371144d1ab6b" providerId="LiveId" clId="{76B89E75-4011-AF46-BD27-A03EC1C1430A}" dt="2023-11-29T03:32:40.218" v="3055"/>
          <ac:cxnSpMkLst>
            <pc:docMk/>
            <pc:sldMk cId="0" sldId="264"/>
            <ac:cxnSpMk id="39" creationId="{DC942344-9C58-9A49-883B-4E2D81378068}"/>
          </ac:cxnSpMkLst>
        </pc:cxnChg>
        <pc:cxnChg chg="mod">
          <ac:chgData name="Trang Do" userId="1f6a371144d1ab6b" providerId="LiveId" clId="{76B89E75-4011-AF46-BD27-A03EC1C1430A}" dt="2023-11-29T03:32:40.218" v="3055"/>
          <ac:cxnSpMkLst>
            <pc:docMk/>
            <pc:sldMk cId="0" sldId="264"/>
            <ac:cxnSpMk id="47" creationId="{6D39FFE4-B23E-406A-D3C0-A05F55A0AC1C}"/>
          </ac:cxnSpMkLst>
        </pc:cxnChg>
        <pc:cxnChg chg="mod">
          <ac:chgData name="Trang Do" userId="1f6a371144d1ab6b" providerId="LiveId" clId="{76B89E75-4011-AF46-BD27-A03EC1C1430A}" dt="2023-11-29T03:32:40.218" v="3055"/>
          <ac:cxnSpMkLst>
            <pc:docMk/>
            <pc:sldMk cId="0" sldId="264"/>
            <ac:cxnSpMk id="49" creationId="{85F74411-E32D-8877-5E63-7802C6D4404E}"/>
          </ac:cxnSpMkLst>
        </pc:cxnChg>
        <pc:cxnChg chg="mod">
          <ac:chgData name="Trang Do" userId="1f6a371144d1ab6b" providerId="LiveId" clId="{76B89E75-4011-AF46-BD27-A03EC1C1430A}" dt="2023-11-29T03:32:40.218" v="3055"/>
          <ac:cxnSpMkLst>
            <pc:docMk/>
            <pc:sldMk cId="0" sldId="264"/>
            <ac:cxnSpMk id="51" creationId="{1C3B38DC-02B6-970E-A596-4DB47631AF24}"/>
          </ac:cxnSpMkLst>
        </pc:cxnChg>
        <pc:cxnChg chg="mod">
          <ac:chgData name="Trang Do" userId="1f6a371144d1ab6b" providerId="LiveId" clId="{76B89E75-4011-AF46-BD27-A03EC1C1430A}" dt="2023-11-29T03:32:40.218" v="3055"/>
          <ac:cxnSpMkLst>
            <pc:docMk/>
            <pc:sldMk cId="0" sldId="264"/>
            <ac:cxnSpMk id="58" creationId="{C21C41FC-63D0-C9E6-FFC0-FB4631E1B45B}"/>
          </ac:cxnSpMkLst>
        </pc:cxnChg>
        <pc:cxnChg chg="mod">
          <ac:chgData name="Trang Do" userId="1f6a371144d1ab6b" providerId="LiveId" clId="{76B89E75-4011-AF46-BD27-A03EC1C1430A}" dt="2023-11-29T03:32:40.218" v="3055"/>
          <ac:cxnSpMkLst>
            <pc:docMk/>
            <pc:sldMk cId="0" sldId="264"/>
            <ac:cxnSpMk id="60" creationId="{E39CEFA6-BC71-54AE-394E-5881DD6FA08E}"/>
          </ac:cxnSpMkLst>
        </pc:cxnChg>
        <pc:cxnChg chg="mod">
          <ac:chgData name="Trang Do" userId="1f6a371144d1ab6b" providerId="LiveId" clId="{76B89E75-4011-AF46-BD27-A03EC1C1430A}" dt="2023-11-29T03:35:55.817" v="3136"/>
          <ac:cxnSpMkLst>
            <pc:docMk/>
            <pc:sldMk cId="0" sldId="264"/>
            <ac:cxnSpMk id="76" creationId="{8A49E271-E470-16B3-BD0C-E35E80AE4A28}"/>
          </ac:cxnSpMkLst>
        </pc:cxnChg>
        <pc:cxnChg chg="mod">
          <ac:chgData name="Trang Do" userId="1f6a371144d1ab6b" providerId="LiveId" clId="{76B89E75-4011-AF46-BD27-A03EC1C1430A}" dt="2023-11-29T03:35:55.817" v="3136"/>
          <ac:cxnSpMkLst>
            <pc:docMk/>
            <pc:sldMk cId="0" sldId="264"/>
            <ac:cxnSpMk id="78" creationId="{167DD903-58DF-5A91-FBBA-CB1E41EEC2A1}"/>
          </ac:cxnSpMkLst>
        </pc:cxnChg>
        <pc:cxnChg chg="mod">
          <ac:chgData name="Trang Do" userId="1f6a371144d1ab6b" providerId="LiveId" clId="{76B89E75-4011-AF46-BD27-A03EC1C1430A}" dt="2023-11-29T03:35:55.817" v="3136"/>
          <ac:cxnSpMkLst>
            <pc:docMk/>
            <pc:sldMk cId="0" sldId="264"/>
            <ac:cxnSpMk id="80" creationId="{E59917D3-48BB-477B-3134-56B582D26A79}"/>
          </ac:cxnSpMkLst>
        </pc:cxnChg>
        <pc:cxnChg chg="mod">
          <ac:chgData name="Trang Do" userId="1f6a371144d1ab6b" providerId="LiveId" clId="{76B89E75-4011-AF46-BD27-A03EC1C1430A}" dt="2023-11-29T03:35:55.817" v="3136"/>
          <ac:cxnSpMkLst>
            <pc:docMk/>
            <pc:sldMk cId="0" sldId="264"/>
            <ac:cxnSpMk id="82" creationId="{D2DAD777-075B-48DB-3D23-4A0B79F01105}"/>
          </ac:cxnSpMkLst>
        </pc:cxnChg>
        <pc:cxnChg chg="mod">
          <ac:chgData name="Trang Do" userId="1f6a371144d1ab6b" providerId="LiveId" clId="{76B89E75-4011-AF46-BD27-A03EC1C1430A}" dt="2023-11-29T03:35:55.817" v="3136"/>
          <ac:cxnSpMkLst>
            <pc:docMk/>
            <pc:sldMk cId="0" sldId="264"/>
            <ac:cxnSpMk id="88" creationId="{19B04C31-13EF-7C33-CC31-EF1B91B17856}"/>
          </ac:cxnSpMkLst>
        </pc:cxnChg>
        <pc:cxnChg chg="del mod">
          <ac:chgData name="Trang Do" userId="1f6a371144d1ab6b" providerId="LiveId" clId="{76B89E75-4011-AF46-BD27-A03EC1C1430A}" dt="2023-11-29T03:38:01.178" v="3193" actId="478"/>
          <ac:cxnSpMkLst>
            <pc:docMk/>
            <pc:sldMk cId="0" sldId="264"/>
            <ac:cxnSpMk id="90" creationId="{591AEA9D-3FD2-CE0E-724A-68650199C2C1}"/>
          </ac:cxnSpMkLst>
        </pc:cxnChg>
      </pc:sldChg>
      <pc:sldChg chg="delSp modSp del mod ord">
        <pc:chgData name="Trang Do" userId="1f6a371144d1ab6b" providerId="LiveId" clId="{76B89E75-4011-AF46-BD27-A03EC1C1430A}" dt="2023-12-03T15:46:27.674" v="4345" actId="2696"/>
        <pc:sldMkLst>
          <pc:docMk/>
          <pc:sldMk cId="0" sldId="265"/>
        </pc:sldMkLst>
        <pc:spChg chg="del">
          <ac:chgData name="Trang Do" userId="1f6a371144d1ab6b" providerId="LiveId" clId="{76B89E75-4011-AF46-BD27-A03EC1C1430A}" dt="2023-11-28T02:34:50.017" v="1" actId="478"/>
          <ac:spMkLst>
            <pc:docMk/>
            <pc:sldMk cId="0" sldId="265"/>
            <ac:spMk id="56" creationId="{00000000-0000-0000-0000-000000000000}"/>
          </ac:spMkLst>
        </pc:spChg>
        <pc:spChg chg="del">
          <ac:chgData name="Trang Do" userId="1f6a371144d1ab6b" providerId="LiveId" clId="{76B89E75-4011-AF46-BD27-A03EC1C1430A}" dt="2023-11-28T02:34:42.984" v="0" actId="478"/>
          <ac:spMkLst>
            <pc:docMk/>
            <pc:sldMk cId="0" sldId="265"/>
            <ac:spMk id="57" creationId="{00000000-0000-0000-0000-000000000000}"/>
          </ac:spMkLst>
        </pc:spChg>
        <pc:spChg chg="del">
          <ac:chgData name="Trang Do" userId="1f6a371144d1ab6b" providerId="LiveId" clId="{76B89E75-4011-AF46-BD27-A03EC1C1430A}" dt="2023-11-28T02:34:42.984" v="0" actId="478"/>
          <ac:spMkLst>
            <pc:docMk/>
            <pc:sldMk cId="0" sldId="265"/>
            <ac:spMk id="58" creationId="{00000000-0000-0000-0000-000000000000}"/>
          </ac:spMkLst>
        </pc:spChg>
        <pc:spChg chg="del">
          <ac:chgData name="Trang Do" userId="1f6a371144d1ab6b" providerId="LiveId" clId="{76B89E75-4011-AF46-BD27-A03EC1C1430A}" dt="2023-11-28T02:34:42.984" v="0" actId="478"/>
          <ac:spMkLst>
            <pc:docMk/>
            <pc:sldMk cId="0" sldId="265"/>
            <ac:spMk id="59" creationId="{00000000-0000-0000-0000-000000000000}"/>
          </ac:spMkLst>
        </pc:spChg>
        <pc:grpChg chg="mod">
          <ac:chgData name="Trang Do" userId="1f6a371144d1ab6b" providerId="LiveId" clId="{76B89E75-4011-AF46-BD27-A03EC1C1430A}" dt="2023-11-28T02:42:39.448" v="225" actId="1076"/>
          <ac:grpSpMkLst>
            <pc:docMk/>
            <pc:sldMk cId="0" sldId="265"/>
            <ac:grpSpMk id="2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42.984" v="0" actId="478"/>
          <ac:grpSpMkLst>
            <pc:docMk/>
            <pc:sldMk cId="0" sldId="265"/>
            <ac:grpSpMk id="18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42.984" v="0" actId="478"/>
          <ac:grpSpMkLst>
            <pc:docMk/>
            <pc:sldMk cId="0" sldId="265"/>
            <ac:grpSpMk id="22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42.984" v="0" actId="478"/>
          <ac:grpSpMkLst>
            <pc:docMk/>
            <pc:sldMk cId="0" sldId="265"/>
            <ac:grpSpMk id="26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42.984" v="0" actId="478"/>
          <ac:grpSpMkLst>
            <pc:docMk/>
            <pc:sldMk cId="0" sldId="265"/>
            <ac:grpSpMk id="30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42.984" v="0" actId="478"/>
          <ac:grpSpMkLst>
            <pc:docMk/>
            <pc:sldMk cId="0" sldId="265"/>
            <ac:grpSpMk id="33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42.984" v="0" actId="478"/>
          <ac:grpSpMkLst>
            <pc:docMk/>
            <pc:sldMk cId="0" sldId="265"/>
            <ac:grpSpMk id="60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42.984" v="0" actId="478"/>
          <ac:grpSpMkLst>
            <pc:docMk/>
            <pc:sldMk cId="0" sldId="265"/>
            <ac:grpSpMk id="65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42.984" v="0" actId="478"/>
          <ac:grpSpMkLst>
            <pc:docMk/>
            <pc:sldMk cId="0" sldId="265"/>
            <ac:grpSpMk id="70" creationId="{00000000-0000-0000-0000-000000000000}"/>
          </ac:grpSpMkLst>
        </pc:grpChg>
      </pc:sldChg>
      <pc:sldChg chg="addSp delSp modSp mod modTransition modAnim">
        <pc:chgData name="Trang Do" userId="1f6a371144d1ab6b" providerId="LiveId" clId="{76B89E75-4011-AF46-BD27-A03EC1C1430A}" dt="2023-12-03T16:11:46.053" v="5451"/>
        <pc:sldMkLst>
          <pc:docMk/>
          <pc:sldMk cId="0" sldId="266"/>
        </pc:sldMkLst>
        <pc:spChg chg="del">
          <ac:chgData name="Trang Do" userId="1f6a371144d1ab6b" providerId="LiveId" clId="{76B89E75-4011-AF46-BD27-A03EC1C1430A}" dt="2023-11-28T02:37:39.269" v="76" actId="478"/>
          <ac:spMkLst>
            <pc:docMk/>
            <pc:sldMk cId="0" sldId="266"/>
            <ac:spMk id="2" creationId="{00000000-0000-0000-0000-000000000000}"/>
          </ac:spMkLst>
        </pc:spChg>
        <pc:spChg chg="add mod">
          <ac:chgData name="Trang Do" userId="1f6a371144d1ab6b" providerId="LiveId" clId="{76B89E75-4011-AF46-BD27-A03EC1C1430A}" dt="2023-12-03T16:09:11.332" v="5371" actId="1076"/>
          <ac:spMkLst>
            <pc:docMk/>
            <pc:sldMk cId="0" sldId="266"/>
            <ac:spMk id="2" creationId="{B9454711-27B9-4B07-B7AD-634646E1EC92}"/>
          </ac:spMkLst>
        </pc:spChg>
        <pc:spChg chg="del">
          <ac:chgData name="Trang Do" userId="1f6a371144d1ab6b" providerId="LiveId" clId="{76B89E75-4011-AF46-BD27-A03EC1C1430A}" dt="2023-11-28T02:37:23.087" v="72" actId="478"/>
          <ac:spMkLst>
            <pc:docMk/>
            <pc:sldMk cId="0" sldId="266"/>
            <ac:spMk id="3" creationId="{00000000-0000-0000-0000-000000000000}"/>
          </ac:spMkLst>
        </pc:spChg>
        <pc:spChg chg="add mod">
          <ac:chgData name="Trang Do" userId="1f6a371144d1ab6b" providerId="LiveId" clId="{76B89E75-4011-AF46-BD27-A03EC1C1430A}" dt="2023-12-03T16:09:25.883" v="5375" actId="1076"/>
          <ac:spMkLst>
            <pc:docMk/>
            <pc:sldMk cId="0" sldId="266"/>
            <ac:spMk id="3" creationId="{30C28BB8-6AD1-0039-B072-B662E3BA8CEB}"/>
          </ac:spMkLst>
        </pc:spChg>
        <pc:spChg chg="add mod">
          <ac:chgData name="Trang Do" userId="1f6a371144d1ab6b" providerId="LiveId" clId="{76B89E75-4011-AF46-BD27-A03EC1C1430A}" dt="2023-12-03T16:10:05.220" v="5439" actId="1076"/>
          <ac:spMkLst>
            <pc:docMk/>
            <pc:sldMk cId="0" sldId="266"/>
            <ac:spMk id="4" creationId="{CCD6E990-9664-2669-791D-F98F24266ECF}"/>
          </ac:spMkLst>
        </pc:spChg>
        <pc:spChg chg="del">
          <ac:chgData name="Trang Do" userId="1f6a371144d1ab6b" providerId="LiveId" clId="{76B89E75-4011-AF46-BD27-A03EC1C1430A}" dt="2023-11-28T02:37:39.269" v="76" actId="478"/>
          <ac:spMkLst>
            <pc:docMk/>
            <pc:sldMk cId="0" sldId="266"/>
            <ac:spMk id="12" creationId="{00000000-0000-0000-0000-000000000000}"/>
          </ac:spMkLst>
        </pc:spChg>
        <pc:spChg chg="del">
          <ac:chgData name="Trang Do" userId="1f6a371144d1ab6b" providerId="LiveId" clId="{76B89E75-4011-AF46-BD27-A03EC1C1430A}" dt="2023-11-28T02:37:42.061" v="77" actId="478"/>
          <ac:spMkLst>
            <pc:docMk/>
            <pc:sldMk cId="0" sldId="266"/>
            <ac:spMk id="13" creationId="{00000000-0000-0000-0000-000000000000}"/>
          </ac:spMkLst>
        </pc:spChg>
        <pc:spChg chg="del topLvl">
          <ac:chgData name="Trang Do" userId="1f6a371144d1ab6b" providerId="LiveId" clId="{76B89E75-4011-AF46-BD27-A03EC1C1430A}" dt="2023-11-28T02:37:25.996" v="73" actId="478"/>
          <ac:spMkLst>
            <pc:docMk/>
            <pc:sldMk cId="0" sldId="266"/>
            <ac:spMk id="21" creationId="{00000000-0000-0000-0000-000000000000}"/>
          </ac:spMkLst>
        </pc:spChg>
        <pc:spChg chg="del topLvl">
          <ac:chgData name="Trang Do" userId="1f6a371144d1ab6b" providerId="LiveId" clId="{76B89E75-4011-AF46-BD27-A03EC1C1430A}" dt="2023-11-28T02:37:28.892" v="74" actId="478"/>
          <ac:spMkLst>
            <pc:docMk/>
            <pc:sldMk cId="0" sldId="266"/>
            <ac:spMk id="26" creationId="{00000000-0000-0000-0000-000000000000}"/>
          </ac:spMkLst>
        </pc:spChg>
        <pc:spChg chg="del topLvl">
          <ac:chgData name="Trang Do" userId="1f6a371144d1ab6b" providerId="LiveId" clId="{76B89E75-4011-AF46-BD27-A03EC1C1430A}" dt="2023-11-28T02:37:32.001" v="75" actId="478"/>
          <ac:spMkLst>
            <pc:docMk/>
            <pc:sldMk cId="0" sldId="266"/>
            <ac:spMk id="31" creationId="{00000000-0000-0000-0000-000000000000}"/>
          </ac:spMkLst>
        </pc:spChg>
        <pc:spChg chg="add mod">
          <ac:chgData name="Trang Do" userId="1f6a371144d1ab6b" providerId="LiveId" clId="{76B89E75-4011-AF46-BD27-A03EC1C1430A}" dt="2023-11-28T02:39:17.531" v="105" actId="207"/>
          <ac:spMkLst>
            <pc:docMk/>
            <pc:sldMk cId="0" sldId="266"/>
            <ac:spMk id="32" creationId="{74B43DE4-6C8B-0504-F006-A964D5435D42}"/>
          </ac:spMkLst>
        </pc:spChg>
        <pc:spChg chg="add mod">
          <ac:chgData name="Trang Do" userId="1f6a371144d1ab6b" providerId="LiveId" clId="{76B89E75-4011-AF46-BD27-A03EC1C1430A}" dt="2023-11-28T02:53:19.658" v="318" actId="1076"/>
          <ac:spMkLst>
            <pc:docMk/>
            <pc:sldMk cId="0" sldId="266"/>
            <ac:spMk id="33" creationId="{425F2CCE-EA10-CCE9-D11A-6B288C689093}"/>
          </ac:spMkLst>
        </pc:spChg>
        <pc:spChg chg="add mod">
          <ac:chgData name="Trang Do" userId="1f6a371144d1ab6b" providerId="LiveId" clId="{76B89E75-4011-AF46-BD27-A03EC1C1430A}" dt="2023-11-28T02:53:34.259" v="320" actId="1076"/>
          <ac:spMkLst>
            <pc:docMk/>
            <pc:sldMk cId="0" sldId="266"/>
            <ac:spMk id="34" creationId="{01979C45-2E2D-875A-6441-2EEB58822FDD}"/>
          </ac:spMkLst>
        </pc:spChg>
        <pc:spChg chg="add mod">
          <ac:chgData name="Trang Do" userId="1f6a371144d1ab6b" providerId="LiveId" clId="{76B89E75-4011-AF46-BD27-A03EC1C1430A}" dt="2023-11-28T02:53:36.699" v="321" actId="1076"/>
          <ac:spMkLst>
            <pc:docMk/>
            <pc:sldMk cId="0" sldId="266"/>
            <ac:spMk id="35" creationId="{95F6DFC7-440D-FD02-BB05-D3866FF3A22A}"/>
          </ac:spMkLst>
        </pc:spChg>
        <pc:spChg chg="add mod">
          <ac:chgData name="Trang Do" userId="1f6a371144d1ab6b" providerId="LiveId" clId="{76B89E75-4011-AF46-BD27-A03EC1C1430A}" dt="2023-11-28T02:53:43.642" v="323" actId="1076"/>
          <ac:spMkLst>
            <pc:docMk/>
            <pc:sldMk cId="0" sldId="266"/>
            <ac:spMk id="36" creationId="{029329E9-C627-AB1D-C093-AB9C88E34F50}"/>
          </ac:spMkLst>
        </pc:spChg>
        <pc:grpChg chg="del">
          <ac:chgData name="Trang Do" userId="1f6a371144d1ab6b" providerId="LiveId" clId="{76B89E75-4011-AF46-BD27-A03EC1C1430A}" dt="2023-11-28T02:37:23.087" v="72" actId="478"/>
          <ac:grpSpMkLst>
            <pc:docMk/>
            <pc:sldMk cId="0" sldId="266"/>
            <ac:grpSpMk id="4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7:23.087" v="72" actId="478"/>
          <ac:grpSpMkLst>
            <pc:docMk/>
            <pc:sldMk cId="0" sldId="266"/>
            <ac:grpSpMk id="8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7:23.087" v="72" actId="478"/>
          <ac:grpSpMkLst>
            <pc:docMk/>
            <pc:sldMk cId="0" sldId="266"/>
            <ac:grpSpMk id="14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7:25.996" v="73" actId="478"/>
          <ac:grpSpMkLst>
            <pc:docMk/>
            <pc:sldMk cId="0" sldId="266"/>
            <ac:grpSpMk id="17" creationId="{00000000-0000-0000-0000-000000000000}"/>
          </ac:grpSpMkLst>
        </pc:grpChg>
        <pc:grpChg chg="mod topLvl">
          <ac:chgData name="Trang Do" userId="1f6a371144d1ab6b" providerId="LiveId" clId="{76B89E75-4011-AF46-BD27-A03EC1C1430A}" dt="2023-11-28T02:53:19.658" v="318" actId="1076"/>
          <ac:grpSpMkLst>
            <pc:docMk/>
            <pc:sldMk cId="0" sldId="266"/>
            <ac:grpSpMk id="18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7:28.892" v="74" actId="478"/>
          <ac:grpSpMkLst>
            <pc:docMk/>
            <pc:sldMk cId="0" sldId="266"/>
            <ac:grpSpMk id="22" creationId="{00000000-0000-0000-0000-000000000000}"/>
          </ac:grpSpMkLst>
        </pc:grpChg>
        <pc:grpChg chg="mod topLvl">
          <ac:chgData name="Trang Do" userId="1f6a371144d1ab6b" providerId="LiveId" clId="{76B89E75-4011-AF46-BD27-A03EC1C1430A}" dt="2023-11-28T02:53:19.658" v="318" actId="1076"/>
          <ac:grpSpMkLst>
            <pc:docMk/>
            <pc:sldMk cId="0" sldId="266"/>
            <ac:grpSpMk id="23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7:32.001" v="75" actId="478"/>
          <ac:grpSpMkLst>
            <pc:docMk/>
            <pc:sldMk cId="0" sldId="266"/>
            <ac:grpSpMk id="27" creationId="{00000000-0000-0000-0000-000000000000}"/>
          </ac:grpSpMkLst>
        </pc:grpChg>
        <pc:grpChg chg="mod topLvl">
          <ac:chgData name="Trang Do" userId="1f6a371144d1ab6b" providerId="LiveId" clId="{76B89E75-4011-AF46-BD27-A03EC1C1430A}" dt="2023-11-28T02:53:19.658" v="318" actId="1076"/>
          <ac:grpSpMkLst>
            <pc:docMk/>
            <pc:sldMk cId="0" sldId="266"/>
            <ac:grpSpMk id="28" creationId="{00000000-0000-0000-0000-000000000000}"/>
          </ac:grpSpMkLst>
        </pc:grpChg>
      </pc:sldChg>
      <pc:sldChg chg="addSp delSp modSp mod ord modTransition modAnim">
        <pc:chgData name="Trang Do" userId="1f6a371144d1ab6b" providerId="LiveId" clId="{76B89E75-4011-AF46-BD27-A03EC1C1430A}" dt="2023-12-03T16:11:46.053" v="5451"/>
        <pc:sldMkLst>
          <pc:docMk/>
          <pc:sldMk cId="0" sldId="267"/>
        </pc:sldMkLst>
        <pc:spChg chg="add mod">
          <ac:chgData name="Trang Do" userId="1f6a371144d1ab6b" providerId="LiveId" clId="{76B89E75-4011-AF46-BD27-A03EC1C1430A}" dt="2023-12-03T16:07:11.441" v="5287" actId="1076"/>
          <ac:spMkLst>
            <pc:docMk/>
            <pc:sldMk cId="0" sldId="267"/>
            <ac:spMk id="2" creationId="{2C9615B8-D103-02DC-4A2D-35EA452EB83F}"/>
          </ac:spMkLst>
        </pc:spChg>
        <pc:spChg chg="add mod">
          <ac:chgData name="Trang Do" userId="1f6a371144d1ab6b" providerId="LiveId" clId="{76B89E75-4011-AF46-BD27-A03EC1C1430A}" dt="2023-12-03T16:07:17.995" v="5289" actId="1076"/>
          <ac:spMkLst>
            <pc:docMk/>
            <pc:sldMk cId="0" sldId="267"/>
            <ac:spMk id="3" creationId="{3BBD45BB-B753-4C24-B1C6-92B08FD04638}"/>
          </ac:spMkLst>
        </pc:spChg>
        <pc:spChg chg="add mod">
          <ac:chgData name="Trang Do" userId="1f6a371144d1ab6b" providerId="LiveId" clId="{76B89E75-4011-AF46-BD27-A03EC1C1430A}" dt="2023-12-03T16:07:13.690" v="5288" actId="1076"/>
          <ac:spMkLst>
            <pc:docMk/>
            <pc:sldMk cId="0" sldId="267"/>
            <ac:spMk id="4" creationId="{F9099CAC-8F7A-9B96-5272-0D2F7E4420D6}"/>
          </ac:spMkLst>
        </pc:spChg>
        <pc:spChg chg="add mod">
          <ac:chgData name="Trang Do" userId="1f6a371144d1ab6b" providerId="LiveId" clId="{76B89E75-4011-AF46-BD27-A03EC1C1430A}" dt="2023-12-03T16:07:27.131" v="5291" actId="1076"/>
          <ac:spMkLst>
            <pc:docMk/>
            <pc:sldMk cId="0" sldId="267"/>
            <ac:spMk id="5" creationId="{952B152A-9EEA-2A55-F8E8-0C06A93EC658}"/>
          </ac:spMkLst>
        </pc:spChg>
        <pc:spChg chg="add mod">
          <ac:chgData name="Trang Do" userId="1f6a371144d1ab6b" providerId="LiveId" clId="{76B89E75-4011-AF46-BD27-A03EC1C1430A}" dt="2023-12-03T16:07:34.253" v="5293" actId="1076"/>
          <ac:spMkLst>
            <pc:docMk/>
            <pc:sldMk cId="0" sldId="267"/>
            <ac:spMk id="6" creationId="{154C9657-6B40-4BE0-694B-EEC48C257C42}"/>
          </ac:spMkLst>
        </pc:spChg>
        <pc:spChg chg="add mod">
          <ac:chgData name="Trang Do" userId="1f6a371144d1ab6b" providerId="LiveId" clId="{76B89E75-4011-AF46-BD27-A03EC1C1430A}" dt="2023-12-03T16:08:00.556" v="5358" actId="20577"/>
          <ac:spMkLst>
            <pc:docMk/>
            <pc:sldMk cId="0" sldId="267"/>
            <ac:spMk id="7" creationId="{B582C342-D250-8EBB-97D1-14B022C6808D}"/>
          </ac:spMkLst>
        </pc:spChg>
        <pc:spChg chg="mod">
          <ac:chgData name="Trang Do" userId="1f6a371144d1ab6b" providerId="LiveId" clId="{76B89E75-4011-AF46-BD27-A03EC1C1430A}" dt="2023-11-28T02:39:08.327" v="103" actId="1076"/>
          <ac:spMkLst>
            <pc:docMk/>
            <pc:sldMk cId="0" sldId="267"/>
            <ac:spMk id="10" creationId="{00000000-0000-0000-0000-000000000000}"/>
          </ac:spMkLst>
        </pc:spChg>
        <pc:spChg chg="del">
          <ac:chgData name="Trang Do" userId="1f6a371144d1ab6b" providerId="LiveId" clId="{76B89E75-4011-AF46-BD27-A03EC1C1430A}" dt="2023-11-28T02:35:21.278" v="4" actId="478"/>
          <ac:spMkLst>
            <pc:docMk/>
            <pc:sldMk cId="0" sldId="267"/>
            <ac:spMk id="11" creationId="{00000000-0000-0000-0000-000000000000}"/>
          </ac:spMkLst>
        </pc:spChg>
        <pc:spChg chg="del">
          <ac:chgData name="Trang Do" userId="1f6a371144d1ab6b" providerId="LiveId" clId="{76B89E75-4011-AF46-BD27-A03EC1C1430A}" dt="2023-11-28T02:35:21.278" v="4" actId="478"/>
          <ac:spMkLst>
            <pc:docMk/>
            <pc:sldMk cId="0" sldId="267"/>
            <ac:spMk id="12" creationId="{00000000-0000-0000-0000-000000000000}"/>
          </ac:spMkLst>
        </pc:spChg>
        <pc:spChg chg="del mod">
          <ac:chgData name="Trang Do" userId="1f6a371144d1ab6b" providerId="LiveId" clId="{76B89E75-4011-AF46-BD27-A03EC1C1430A}" dt="2023-11-28T02:38:46.056" v="98" actId="478"/>
          <ac:spMkLst>
            <pc:docMk/>
            <pc:sldMk cId="0" sldId="267"/>
            <ac:spMk id="34" creationId="{00000000-0000-0000-0000-000000000000}"/>
          </ac:spMkLst>
        </pc:spChg>
        <pc:spChg chg="del">
          <ac:chgData name="Trang Do" userId="1f6a371144d1ab6b" providerId="LiveId" clId="{76B89E75-4011-AF46-BD27-A03EC1C1430A}" dt="2023-11-28T02:38:48.301" v="99" actId="478"/>
          <ac:spMkLst>
            <pc:docMk/>
            <pc:sldMk cId="0" sldId="267"/>
            <ac:spMk id="44" creationId="{00000000-0000-0000-0000-000000000000}"/>
          </ac:spMkLst>
        </pc:spChg>
        <pc:spChg chg="del">
          <ac:chgData name="Trang Do" userId="1f6a371144d1ab6b" providerId="LiveId" clId="{76B89E75-4011-AF46-BD27-A03EC1C1430A}" dt="2023-11-28T02:39:05.008" v="102" actId="478"/>
          <ac:spMkLst>
            <pc:docMk/>
            <pc:sldMk cId="0" sldId="267"/>
            <ac:spMk id="48" creationId="{00000000-0000-0000-0000-000000000000}"/>
          </ac:spMkLst>
        </pc:spChg>
        <pc:spChg chg="add del mod">
          <ac:chgData name="Trang Do" userId="1f6a371144d1ab6b" providerId="LiveId" clId="{76B89E75-4011-AF46-BD27-A03EC1C1430A}" dt="2023-11-28T02:36:26.759" v="55" actId="478"/>
          <ac:spMkLst>
            <pc:docMk/>
            <pc:sldMk cId="0" sldId="267"/>
            <ac:spMk id="70" creationId="{91593489-63B4-B935-B85A-5742A268F73C}"/>
          </ac:spMkLst>
        </pc:spChg>
        <pc:grpChg chg="del">
          <ac:chgData name="Trang Do" userId="1f6a371144d1ab6b" providerId="LiveId" clId="{76B89E75-4011-AF46-BD27-A03EC1C1430A}" dt="2023-11-28T02:35:21.278" v="4" actId="478"/>
          <ac:grpSpMkLst>
            <pc:docMk/>
            <pc:sldMk cId="0" sldId="267"/>
            <ac:grpSpMk id="2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5:21.278" v="4" actId="478"/>
          <ac:grpSpMkLst>
            <pc:docMk/>
            <pc:sldMk cId="0" sldId="267"/>
            <ac:grpSpMk id="6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55.711" v="2" actId="478"/>
          <ac:grpSpMkLst>
            <pc:docMk/>
            <pc:sldMk cId="0" sldId="267"/>
            <ac:grpSpMk id="13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55.711" v="2" actId="478"/>
          <ac:grpSpMkLst>
            <pc:docMk/>
            <pc:sldMk cId="0" sldId="267"/>
            <ac:grpSpMk id="15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55.711" v="2" actId="478"/>
          <ac:grpSpMkLst>
            <pc:docMk/>
            <pc:sldMk cId="0" sldId="267"/>
            <ac:grpSpMk id="17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55.711" v="2" actId="478"/>
          <ac:grpSpMkLst>
            <pc:docMk/>
            <pc:sldMk cId="0" sldId="267"/>
            <ac:grpSpMk id="19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55.711" v="2" actId="478"/>
          <ac:grpSpMkLst>
            <pc:docMk/>
            <pc:sldMk cId="0" sldId="267"/>
            <ac:grpSpMk id="21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55.711" v="2" actId="478"/>
          <ac:grpSpMkLst>
            <pc:docMk/>
            <pc:sldMk cId="0" sldId="267"/>
            <ac:grpSpMk id="23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55.711" v="2" actId="478"/>
          <ac:grpSpMkLst>
            <pc:docMk/>
            <pc:sldMk cId="0" sldId="267"/>
            <ac:grpSpMk id="25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55.711" v="2" actId="478"/>
          <ac:grpSpMkLst>
            <pc:docMk/>
            <pc:sldMk cId="0" sldId="267"/>
            <ac:grpSpMk id="27" creationId="{00000000-0000-0000-0000-000000000000}"/>
          </ac:grpSpMkLst>
        </pc:grpChg>
        <pc:grpChg chg="mod">
          <ac:chgData name="Trang Do" userId="1f6a371144d1ab6b" providerId="LiveId" clId="{76B89E75-4011-AF46-BD27-A03EC1C1430A}" dt="2023-11-28T02:35:54.338" v="45" actId="164"/>
          <ac:grpSpMkLst>
            <pc:docMk/>
            <pc:sldMk cId="0" sldId="267"/>
            <ac:grpSpMk id="29" creationId="{00000000-0000-0000-0000-000000000000}"/>
          </ac:grpSpMkLst>
        </pc:grpChg>
        <pc:grpChg chg="del mod">
          <ac:chgData name="Trang Do" userId="1f6a371144d1ab6b" providerId="LiveId" clId="{76B89E75-4011-AF46-BD27-A03EC1C1430A}" dt="2023-11-28T02:38:46.056" v="98" actId="478"/>
          <ac:grpSpMkLst>
            <pc:docMk/>
            <pc:sldMk cId="0" sldId="267"/>
            <ac:grpSpMk id="31" creationId="{00000000-0000-0000-0000-000000000000}"/>
          </ac:grpSpMkLst>
        </pc:grpChg>
        <pc:grpChg chg="mod">
          <ac:chgData name="Trang Do" userId="1f6a371144d1ab6b" providerId="LiveId" clId="{76B89E75-4011-AF46-BD27-A03EC1C1430A}" dt="2023-11-28T02:35:59.697" v="46" actId="164"/>
          <ac:grpSpMkLst>
            <pc:docMk/>
            <pc:sldMk cId="0" sldId="267"/>
            <ac:grpSpMk id="35" creationId="{00000000-0000-0000-0000-000000000000}"/>
          </ac:grpSpMkLst>
        </pc:grpChg>
        <pc:grpChg chg="mod">
          <ac:chgData name="Trang Do" userId="1f6a371144d1ab6b" providerId="LiveId" clId="{76B89E75-4011-AF46-BD27-A03EC1C1430A}" dt="2023-11-28T02:36:04.860" v="47" actId="164"/>
          <ac:grpSpMkLst>
            <pc:docMk/>
            <pc:sldMk cId="0" sldId="267"/>
            <ac:grpSpMk id="37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5:49.254" v="44" actId="478"/>
          <ac:grpSpMkLst>
            <pc:docMk/>
            <pc:sldMk cId="0" sldId="267"/>
            <ac:grpSpMk id="39" creationId="{00000000-0000-0000-0000-000000000000}"/>
          </ac:grpSpMkLst>
        </pc:grpChg>
        <pc:grpChg chg="del mod">
          <ac:chgData name="Trang Do" userId="1f6a371144d1ab6b" providerId="LiveId" clId="{76B89E75-4011-AF46-BD27-A03EC1C1430A}" dt="2023-11-28T02:38:48.301" v="99" actId="478"/>
          <ac:grpSpMkLst>
            <pc:docMk/>
            <pc:sldMk cId="0" sldId="267"/>
            <ac:grpSpMk id="41" creationId="{00000000-0000-0000-0000-000000000000}"/>
          </ac:grpSpMkLst>
        </pc:grpChg>
        <pc:grpChg chg="del mod">
          <ac:chgData name="Trang Do" userId="1f6a371144d1ab6b" providerId="LiveId" clId="{76B89E75-4011-AF46-BD27-A03EC1C1430A}" dt="2023-11-28T02:39:05.008" v="102" actId="478"/>
          <ac:grpSpMkLst>
            <pc:docMk/>
            <pc:sldMk cId="0" sldId="267"/>
            <ac:grpSpMk id="45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5:49.254" v="44" actId="478"/>
          <ac:grpSpMkLst>
            <pc:docMk/>
            <pc:sldMk cId="0" sldId="267"/>
            <ac:grpSpMk id="49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59.773" v="3" actId="478"/>
          <ac:grpSpMkLst>
            <pc:docMk/>
            <pc:sldMk cId="0" sldId="267"/>
            <ac:grpSpMk id="53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59.773" v="3" actId="478"/>
          <ac:grpSpMkLst>
            <pc:docMk/>
            <pc:sldMk cId="0" sldId="267"/>
            <ac:grpSpMk id="58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5:49.254" v="44" actId="478"/>
          <ac:grpSpMkLst>
            <pc:docMk/>
            <pc:sldMk cId="0" sldId="267"/>
            <ac:grpSpMk id="60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5:49.254" v="44" actId="478"/>
          <ac:grpSpMkLst>
            <pc:docMk/>
            <pc:sldMk cId="0" sldId="267"/>
            <ac:grpSpMk id="65" creationId="{00000000-0000-0000-0000-000000000000}"/>
          </ac:grpSpMkLst>
        </pc:grpChg>
        <pc:grpChg chg="add mod">
          <ac:chgData name="Trang Do" userId="1f6a371144d1ab6b" providerId="LiveId" clId="{76B89E75-4011-AF46-BD27-A03EC1C1430A}" dt="2023-11-28T02:38:39.256" v="95" actId="1076"/>
          <ac:grpSpMkLst>
            <pc:docMk/>
            <pc:sldMk cId="0" sldId="267"/>
            <ac:grpSpMk id="67" creationId="{5AFADBFD-95FA-7038-BB00-B3D3EBD272ED}"/>
          </ac:grpSpMkLst>
        </pc:grpChg>
        <pc:grpChg chg="add mod">
          <ac:chgData name="Trang Do" userId="1f6a371144d1ab6b" providerId="LiveId" clId="{76B89E75-4011-AF46-BD27-A03EC1C1430A}" dt="2023-11-28T02:38:42.466" v="96" actId="1076"/>
          <ac:grpSpMkLst>
            <pc:docMk/>
            <pc:sldMk cId="0" sldId="267"/>
            <ac:grpSpMk id="68" creationId="{28C909C6-EC20-205E-67A5-9B0EAB008EDD}"/>
          </ac:grpSpMkLst>
        </pc:grpChg>
        <pc:grpChg chg="add mod">
          <ac:chgData name="Trang Do" userId="1f6a371144d1ab6b" providerId="LiveId" clId="{76B89E75-4011-AF46-BD27-A03EC1C1430A}" dt="2023-11-28T02:38:35.113" v="94" actId="1076"/>
          <ac:grpSpMkLst>
            <pc:docMk/>
            <pc:sldMk cId="0" sldId="267"/>
            <ac:grpSpMk id="69" creationId="{64F725F6-15A6-D8F4-9933-62E151CC2A0E}"/>
          </ac:grpSpMkLst>
        </pc:grpChg>
      </pc:sldChg>
      <pc:sldChg chg="addSp delSp modSp mod ord modTransition modAnim">
        <pc:chgData name="Trang Do" userId="1f6a371144d1ab6b" providerId="LiveId" clId="{76B89E75-4011-AF46-BD27-A03EC1C1430A}" dt="2023-12-03T16:11:46.053" v="5451"/>
        <pc:sldMkLst>
          <pc:docMk/>
          <pc:sldMk cId="0" sldId="268"/>
        </pc:sldMkLst>
        <pc:spChg chg="del">
          <ac:chgData name="Trang Do" userId="1f6a371144d1ab6b" providerId="LiveId" clId="{76B89E75-4011-AF46-BD27-A03EC1C1430A}" dt="2023-11-28T02:37:18.417" v="71" actId="478"/>
          <ac:spMkLst>
            <pc:docMk/>
            <pc:sldMk cId="0" sldId="268"/>
            <ac:spMk id="2" creationId="{00000000-0000-0000-0000-000000000000}"/>
          </ac:spMkLst>
        </pc:spChg>
        <pc:spChg chg="add mod">
          <ac:chgData name="Trang Do" userId="1f6a371144d1ab6b" providerId="LiveId" clId="{76B89E75-4011-AF46-BD27-A03EC1C1430A}" dt="2023-12-03T16:09:20.154" v="5374" actId="1076"/>
          <ac:spMkLst>
            <pc:docMk/>
            <pc:sldMk cId="0" sldId="268"/>
            <ac:spMk id="2" creationId="{C015CE70-B313-CDF8-0D81-B4874CABDA1F}"/>
          </ac:spMkLst>
        </pc:spChg>
        <pc:spChg chg="del">
          <ac:chgData name="Trang Do" userId="1f6a371144d1ab6b" providerId="LiveId" clId="{76B89E75-4011-AF46-BD27-A03EC1C1430A}" dt="2023-11-28T02:37:18.417" v="71" actId="478"/>
          <ac:spMkLst>
            <pc:docMk/>
            <pc:sldMk cId="0" sldId="268"/>
            <ac:spMk id="3" creationId="{00000000-0000-0000-0000-000000000000}"/>
          </ac:spMkLst>
        </pc:spChg>
        <pc:spChg chg="add mod">
          <ac:chgData name="Trang Do" userId="1f6a371144d1ab6b" providerId="LiveId" clId="{76B89E75-4011-AF46-BD27-A03EC1C1430A}" dt="2023-12-03T15:48:54.231" v="4505" actId="1076"/>
          <ac:spMkLst>
            <pc:docMk/>
            <pc:sldMk cId="0" sldId="268"/>
            <ac:spMk id="3" creationId="{3D19A059-8B6B-5593-1CAA-B0EF49E5B515}"/>
          </ac:spMkLst>
        </pc:spChg>
        <pc:spChg chg="del mod topLvl">
          <ac:chgData name="Trang Do" userId="1f6a371144d1ab6b" providerId="LiveId" clId="{76B89E75-4011-AF46-BD27-A03EC1C1430A}" dt="2023-12-03T15:46:38.883" v="4346" actId="478"/>
          <ac:spMkLst>
            <pc:docMk/>
            <pc:sldMk cId="0" sldId="268"/>
            <ac:spMk id="6" creationId="{00000000-0000-0000-0000-000000000000}"/>
          </ac:spMkLst>
        </pc:spChg>
        <pc:spChg chg="del">
          <ac:chgData name="Trang Do" userId="1f6a371144d1ab6b" providerId="LiveId" clId="{76B89E75-4011-AF46-BD27-A03EC1C1430A}" dt="2023-11-28T02:51:14.340" v="308" actId="478"/>
          <ac:spMkLst>
            <pc:docMk/>
            <pc:sldMk cId="0" sldId="268"/>
            <ac:spMk id="7" creationId="{00000000-0000-0000-0000-000000000000}"/>
          </ac:spMkLst>
        </pc:spChg>
        <pc:spChg chg="del mod topLvl">
          <ac:chgData name="Trang Do" userId="1f6a371144d1ab6b" providerId="LiveId" clId="{76B89E75-4011-AF46-BD27-A03EC1C1430A}" dt="2023-12-03T15:48:20.103" v="4463" actId="478"/>
          <ac:spMkLst>
            <pc:docMk/>
            <pc:sldMk cId="0" sldId="268"/>
            <ac:spMk id="8" creationId="{00000000-0000-0000-0000-000000000000}"/>
          </ac:spMkLst>
        </pc:spChg>
        <pc:spChg chg="mod">
          <ac:chgData name="Trang Do" userId="1f6a371144d1ab6b" providerId="LiveId" clId="{76B89E75-4011-AF46-BD27-A03EC1C1430A}" dt="2023-12-03T15:48:44.307" v="4501"/>
          <ac:spMkLst>
            <pc:docMk/>
            <pc:sldMk cId="0" sldId="268"/>
            <ac:spMk id="9" creationId="{80DCF103-390A-BDF8-6692-60434DE7ACB1}"/>
          </ac:spMkLst>
        </pc:spChg>
        <pc:spChg chg="mod">
          <ac:chgData name="Trang Do" userId="1f6a371144d1ab6b" providerId="LiveId" clId="{76B89E75-4011-AF46-BD27-A03EC1C1430A}" dt="2023-12-03T15:48:44.307" v="4501"/>
          <ac:spMkLst>
            <pc:docMk/>
            <pc:sldMk cId="0" sldId="268"/>
            <ac:spMk id="10" creationId="{0AAB2C19-F207-4948-3E56-2D7F9456B305}"/>
          </ac:spMkLst>
        </pc:spChg>
        <pc:spChg chg="mod">
          <ac:chgData name="Trang Do" userId="1f6a371144d1ab6b" providerId="LiveId" clId="{76B89E75-4011-AF46-BD27-A03EC1C1430A}" dt="2023-12-03T15:48:44.307" v="4501"/>
          <ac:spMkLst>
            <pc:docMk/>
            <pc:sldMk cId="0" sldId="268"/>
            <ac:spMk id="11" creationId="{B0080942-5737-4FE1-A4DD-474FC92391EB}"/>
          </ac:spMkLst>
        </pc:spChg>
        <pc:grpChg chg="del">
          <ac:chgData name="Trang Do" userId="1f6a371144d1ab6b" providerId="LiveId" clId="{76B89E75-4011-AF46-BD27-A03EC1C1430A}" dt="2023-12-03T15:46:38.883" v="4346" actId="478"/>
          <ac:grpSpMkLst>
            <pc:docMk/>
            <pc:sldMk cId="0" sldId="268"/>
            <ac:grpSpMk id="4" creationId="{00000000-0000-0000-0000-000000000000}"/>
          </ac:grpSpMkLst>
        </pc:grpChg>
        <pc:grpChg chg="del">
          <ac:chgData name="Trang Do" userId="1f6a371144d1ab6b" providerId="LiveId" clId="{76B89E75-4011-AF46-BD27-A03EC1C1430A}" dt="2023-12-03T15:46:38.883" v="4346" actId="478"/>
          <ac:grpSpMkLst>
            <pc:docMk/>
            <pc:sldMk cId="0" sldId="268"/>
            <ac:grpSpMk id="5" creationId="{00000000-0000-0000-0000-000000000000}"/>
          </ac:grpSpMkLst>
        </pc:grpChg>
        <pc:grpChg chg="add mod">
          <ac:chgData name="Trang Do" userId="1f6a371144d1ab6b" providerId="LiveId" clId="{76B89E75-4011-AF46-BD27-A03EC1C1430A}" dt="2023-12-03T15:48:48.228" v="4503" actId="1076"/>
          <ac:grpSpMkLst>
            <pc:docMk/>
            <pc:sldMk cId="0" sldId="268"/>
            <ac:grpSpMk id="7" creationId="{9166B6D1-D3E4-BB4D-CC4F-D771F6957E67}"/>
          </ac:grpSpMkLst>
        </pc:grpChg>
      </pc:sldChg>
      <pc:sldChg chg="addSp delSp modSp del mod">
        <pc:chgData name="Trang Do" userId="1f6a371144d1ab6b" providerId="LiveId" clId="{76B89E75-4011-AF46-BD27-A03EC1C1430A}" dt="2023-12-03T15:55:50.074" v="4737" actId="2696"/>
        <pc:sldMkLst>
          <pc:docMk/>
          <pc:sldMk cId="0" sldId="269"/>
        </pc:sldMkLst>
        <pc:spChg chg="del">
          <ac:chgData name="Trang Do" userId="1f6a371144d1ab6b" providerId="LiveId" clId="{76B89E75-4011-AF46-BD27-A03EC1C1430A}" dt="2023-11-28T02:38:59.653" v="101" actId="478"/>
          <ac:spMkLst>
            <pc:docMk/>
            <pc:sldMk cId="0" sldId="269"/>
            <ac:spMk id="2" creationId="{00000000-0000-0000-0000-000000000000}"/>
          </ac:spMkLst>
        </pc:spChg>
        <pc:spChg chg="del">
          <ac:chgData name="Trang Do" userId="1f6a371144d1ab6b" providerId="LiveId" clId="{76B89E75-4011-AF46-BD27-A03EC1C1430A}" dt="2023-11-28T02:38:57.267" v="100" actId="478"/>
          <ac:spMkLst>
            <pc:docMk/>
            <pc:sldMk cId="0" sldId="269"/>
            <ac:spMk id="3" creationId="{00000000-0000-0000-0000-000000000000}"/>
          </ac:spMkLst>
        </pc:spChg>
        <pc:spChg chg="del topLvl">
          <ac:chgData name="Trang Do" userId="1f6a371144d1ab6b" providerId="LiveId" clId="{76B89E75-4011-AF46-BD27-A03EC1C1430A}" dt="2023-11-28T02:40:22.168" v="123" actId="478"/>
          <ac:spMkLst>
            <pc:docMk/>
            <pc:sldMk cId="0" sldId="269"/>
            <ac:spMk id="10" creationId="{00000000-0000-0000-0000-000000000000}"/>
          </ac:spMkLst>
        </pc:spChg>
        <pc:spChg chg="add mod">
          <ac:chgData name="Trang Do" userId="1f6a371144d1ab6b" providerId="LiveId" clId="{76B89E75-4011-AF46-BD27-A03EC1C1430A}" dt="2023-11-28T02:40:22.488" v="124"/>
          <ac:spMkLst>
            <pc:docMk/>
            <pc:sldMk cId="0" sldId="269"/>
            <ac:spMk id="31" creationId="{899CBACF-C2C7-4BC7-CBCD-77E886570FFA}"/>
          </ac:spMkLst>
        </pc:spChg>
        <pc:spChg chg="add del mod">
          <ac:chgData name="Trang Do" userId="1f6a371144d1ab6b" providerId="LiveId" clId="{76B89E75-4011-AF46-BD27-A03EC1C1430A}" dt="2023-11-29T03:26:22.217" v="2922" actId="478"/>
          <ac:spMkLst>
            <pc:docMk/>
            <pc:sldMk cId="0" sldId="269"/>
            <ac:spMk id="32" creationId="{C952506F-ABCE-CBF8-8EE9-51B0634DE94A}"/>
          </ac:spMkLst>
        </pc:spChg>
        <pc:spChg chg="add del mod">
          <ac:chgData name="Trang Do" userId="1f6a371144d1ab6b" providerId="LiveId" clId="{76B89E75-4011-AF46-BD27-A03EC1C1430A}" dt="2023-11-29T03:26:22.217" v="2922" actId="478"/>
          <ac:spMkLst>
            <pc:docMk/>
            <pc:sldMk cId="0" sldId="269"/>
            <ac:spMk id="33" creationId="{559A2FF0-9F59-03A3-02E3-4EADABF8029D}"/>
          </ac:spMkLst>
        </pc:spChg>
        <pc:spChg chg="add del mod">
          <ac:chgData name="Trang Do" userId="1f6a371144d1ab6b" providerId="LiveId" clId="{76B89E75-4011-AF46-BD27-A03EC1C1430A}" dt="2023-11-29T03:26:22.217" v="2922" actId="478"/>
          <ac:spMkLst>
            <pc:docMk/>
            <pc:sldMk cId="0" sldId="269"/>
            <ac:spMk id="34" creationId="{E9FF9C33-999C-31AC-A727-9C6A7F5DB77B}"/>
          </ac:spMkLst>
        </pc:spChg>
        <pc:grpChg chg="del">
          <ac:chgData name="Trang Do" userId="1f6a371144d1ab6b" providerId="LiveId" clId="{76B89E75-4011-AF46-BD27-A03EC1C1430A}" dt="2023-11-28T02:38:57.267" v="100" actId="478"/>
          <ac:grpSpMkLst>
            <pc:docMk/>
            <pc:sldMk cId="0" sldId="269"/>
            <ac:grpSpMk id="4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0:22.168" v="123" actId="478"/>
          <ac:grpSpMkLst>
            <pc:docMk/>
            <pc:sldMk cId="0" sldId="269"/>
            <ac:grpSpMk id="9" creationId="{00000000-0000-0000-0000-000000000000}"/>
          </ac:grpSpMkLst>
        </pc:grpChg>
      </pc:sldChg>
      <pc:sldChg chg="addSp delSp modSp add mod ord modTransition">
        <pc:chgData name="Trang Do" userId="1f6a371144d1ab6b" providerId="LiveId" clId="{76B89E75-4011-AF46-BD27-A03EC1C1430A}" dt="2023-12-03T16:11:46.053" v="5451"/>
        <pc:sldMkLst>
          <pc:docMk/>
          <pc:sldMk cId="3287370446" sldId="270"/>
        </pc:sldMkLst>
        <pc:spChg chg="mod">
          <ac:chgData name="Trang Do" userId="1f6a371144d1ab6b" providerId="LiveId" clId="{76B89E75-4011-AF46-BD27-A03EC1C1430A}" dt="2023-12-03T15:53:33.610" v="4671" actId="14100"/>
          <ac:spMkLst>
            <pc:docMk/>
            <pc:sldMk cId="3287370446" sldId="270"/>
            <ac:spMk id="4" creationId="{00000000-0000-0000-0000-000000000000}"/>
          </ac:spMkLst>
        </pc:spChg>
        <pc:spChg chg="mod">
          <ac:chgData name="Trang Do" userId="1f6a371144d1ab6b" providerId="LiveId" clId="{76B89E75-4011-AF46-BD27-A03EC1C1430A}" dt="2023-12-03T15:53:30.820" v="4670" actId="1076"/>
          <ac:spMkLst>
            <pc:docMk/>
            <pc:sldMk cId="3287370446" sldId="270"/>
            <ac:spMk id="5" creationId="{00000000-0000-0000-0000-000000000000}"/>
          </ac:spMkLst>
        </pc:spChg>
        <pc:spChg chg="del">
          <ac:chgData name="Trang Do" userId="1f6a371144d1ab6b" providerId="LiveId" clId="{76B89E75-4011-AF46-BD27-A03EC1C1430A}" dt="2023-11-28T02:51:29.970" v="311" actId="478"/>
          <ac:spMkLst>
            <pc:docMk/>
            <pc:sldMk cId="3287370446" sldId="270"/>
            <ac:spMk id="6" creationId="{00000000-0000-0000-0000-000000000000}"/>
          </ac:spMkLst>
        </pc:spChg>
        <pc:spChg chg="del">
          <ac:chgData name="Trang Do" userId="1f6a371144d1ab6b" providerId="LiveId" clId="{76B89E75-4011-AF46-BD27-A03EC1C1430A}" dt="2023-11-28T02:51:32.712" v="312" actId="478"/>
          <ac:spMkLst>
            <pc:docMk/>
            <pc:sldMk cId="3287370446" sldId="270"/>
            <ac:spMk id="7" creationId="{00000000-0000-0000-0000-000000000000}"/>
          </ac:spMkLst>
        </pc:spChg>
        <pc:spChg chg="mod">
          <ac:chgData name="Trang Do" userId="1f6a371144d1ab6b" providerId="LiveId" clId="{76B89E75-4011-AF46-BD27-A03EC1C1430A}" dt="2023-12-03T15:54:44.828" v="4715"/>
          <ac:spMkLst>
            <pc:docMk/>
            <pc:sldMk cId="3287370446" sldId="270"/>
            <ac:spMk id="7" creationId="{4A12C294-85CC-89A6-BAA7-4C9E3DCA0E16}"/>
          </ac:spMkLst>
        </pc:spChg>
        <pc:spChg chg="mod">
          <ac:chgData name="Trang Do" userId="1f6a371144d1ab6b" providerId="LiveId" clId="{76B89E75-4011-AF46-BD27-A03EC1C1430A}" dt="2023-12-03T15:54:44.828" v="4715"/>
          <ac:spMkLst>
            <pc:docMk/>
            <pc:sldMk cId="3287370446" sldId="270"/>
            <ac:spMk id="8" creationId="{61E63341-0CA1-E2E6-D94F-778776BA587E}"/>
          </ac:spMkLst>
        </pc:spChg>
        <pc:spChg chg="mod">
          <ac:chgData name="Trang Do" userId="1f6a371144d1ab6b" providerId="LiveId" clId="{76B89E75-4011-AF46-BD27-A03EC1C1430A}" dt="2023-12-03T15:54:44.828" v="4715"/>
          <ac:spMkLst>
            <pc:docMk/>
            <pc:sldMk cId="3287370446" sldId="270"/>
            <ac:spMk id="9" creationId="{0031DDB0-F171-E8A2-346C-19282CC85E78}"/>
          </ac:spMkLst>
        </pc:spChg>
        <pc:spChg chg="mod">
          <ac:chgData name="Trang Do" userId="1f6a371144d1ab6b" providerId="LiveId" clId="{76B89E75-4011-AF46-BD27-A03EC1C1430A}" dt="2023-12-03T15:55:01.397" v="4720"/>
          <ac:spMkLst>
            <pc:docMk/>
            <pc:sldMk cId="3287370446" sldId="270"/>
            <ac:spMk id="11" creationId="{1F39101A-5A30-1C87-6FE4-3806DC2C5657}"/>
          </ac:spMkLst>
        </pc:spChg>
        <pc:spChg chg="mod">
          <ac:chgData name="Trang Do" userId="1f6a371144d1ab6b" providerId="LiveId" clId="{76B89E75-4011-AF46-BD27-A03EC1C1430A}" dt="2023-12-03T15:55:01.397" v="4720"/>
          <ac:spMkLst>
            <pc:docMk/>
            <pc:sldMk cId="3287370446" sldId="270"/>
            <ac:spMk id="12" creationId="{2E577A33-5842-376C-AADB-FE37197E1177}"/>
          </ac:spMkLst>
        </pc:spChg>
        <pc:spChg chg="mod">
          <ac:chgData name="Trang Do" userId="1f6a371144d1ab6b" providerId="LiveId" clId="{76B89E75-4011-AF46-BD27-A03EC1C1430A}" dt="2023-12-03T15:55:01.397" v="4720"/>
          <ac:spMkLst>
            <pc:docMk/>
            <pc:sldMk cId="3287370446" sldId="270"/>
            <ac:spMk id="13" creationId="{8DA18754-99E9-9C23-1667-BBEA2B42F5C7}"/>
          </ac:spMkLst>
        </pc:spChg>
        <pc:spChg chg="del">
          <ac:chgData name="Trang Do" userId="1f6a371144d1ab6b" providerId="LiveId" clId="{76B89E75-4011-AF46-BD27-A03EC1C1430A}" dt="2023-11-28T02:51:29.970" v="311" actId="478"/>
          <ac:spMkLst>
            <pc:docMk/>
            <pc:sldMk cId="3287370446" sldId="270"/>
            <ac:spMk id="16" creationId="{00000000-0000-0000-0000-000000000000}"/>
          </ac:spMkLst>
        </pc:spChg>
        <pc:spChg chg="del">
          <ac:chgData name="Trang Do" userId="1f6a371144d1ab6b" providerId="LiveId" clId="{76B89E75-4011-AF46-BD27-A03EC1C1430A}" dt="2023-11-28T02:51:29.970" v="311" actId="478"/>
          <ac:spMkLst>
            <pc:docMk/>
            <pc:sldMk cId="3287370446" sldId="270"/>
            <ac:spMk id="17" creationId="{00000000-0000-0000-0000-000000000000}"/>
          </ac:spMkLst>
        </pc:spChg>
        <pc:spChg chg="del">
          <ac:chgData name="Trang Do" userId="1f6a371144d1ab6b" providerId="LiveId" clId="{76B89E75-4011-AF46-BD27-A03EC1C1430A}" dt="2023-11-28T02:51:29.970" v="311" actId="478"/>
          <ac:spMkLst>
            <pc:docMk/>
            <pc:sldMk cId="3287370446" sldId="270"/>
            <ac:spMk id="26" creationId="{00000000-0000-0000-0000-000000000000}"/>
          </ac:spMkLst>
        </pc:spChg>
        <pc:spChg chg="del">
          <ac:chgData name="Trang Do" userId="1f6a371144d1ab6b" providerId="LiveId" clId="{76B89E75-4011-AF46-BD27-A03EC1C1430A}" dt="2023-11-28T02:51:29.970" v="311" actId="478"/>
          <ac:spMkLst>
            <pc:docMk/>
            <pc:sldMk cId="3287370446" sldId="270"/>
            <ac:spMk id="27" creationId="{00000000-0000-0000-0000-000000000000}"/>
          </ac:spMkLst>
        </pc:spChg>
        <pc:grpChg chg="mod">
          <ac:chgData name="Trang Do" userId="1f6a371144d1ab6b" providerId="LiveId" clId="{76B89E75-4011-AF46-BD27-A03EC1C1430A}" dt="2023-12-03T15:53:42.518" v="4673" actId="1076"/>
          <ac:grpSpMkLst>
            <pc:docMk/>
            <pc:sldMk cId="3287370446" sldId="270"/>
            <ac:grpSpMk id="2" creationId="{00000000-0000-0000-0000-000000000000}"/>
          </ac:grpSpMkLst>
        </pc:grpChg>
        <pc:grpChg chg="add mod">
          <ac:chgData name="Trang Do" userId="1f6a371144d1ab6b" providerId="LiveId" clId="{76B89E75-4011-AF46-BD27-A03EC1C1430A}" dt="2023-12-03T15:54:51.957" v="4719" actId="1076"/>
          <ac:grpSpMkLst>
            <pc:docMk/>
            <pc:sldMk cId="3287370446" sldId="270"/>
            <ac:grpSpMk id="6" creationId="{69B4611D-AC38-7428-C5CA-D18E3D9CECDE}"/>
          </ac:grpSpMkLst>
        </pc:grpChg>
        <pc:grpChg chg="del">
          <ac:chgData name="Trang Do" userId="1f6a371144d1ab6b" providerId="LiveId" clId="{76B89E75-4011-AF46-BD27-A03EC1C1430A}" dt="2023-11-28T02:51:29.970" v="311" actId="478"/>
          <ac:grpSpMkLst>
            <pc:docMk/>
            <pc:sldMk cId="3287370446" sldId="270"/>
            <ac:grpSpMk id="8" creationId="{00000000-0000-0000-0000-000000000000}"/>
          </ac:grpSpMkLst>
        </pc:grpChg>
        <pc:grpChg chg="add mod">
          <ac:chgData name="Trang Do" userId="1f6a371144d1ab6b" providerId="LiveId" clId="{76B89E75-4011-AF46-BD27-A03EC1C1430A}" dt="2023-12-03T15:55:11.666" v="4724" actId="1076"/>
          <ac:grpSpMkLst>
            <pc:docMk/>
            <pc:sldMk cId="3287370446" sldId="270"/>
            <ac:grpSpMk id="10" creationId="{6D7595A7-EA7B-5F25-1D82-EE36815D76D8}"/>
          </ac:grpSpMkLst>
        </pc:grpChg>
        <pc:grpChg chg="del">
          <ac:chgData name="Trang Do" userId="1f6a371144d1ab6b" providerId="LiveId" clId="{76B89E75-4011-AF46-BD27-A03EC1C1430A}" dt="2023-11-28T02:51:29.970" v="311" actId="478"/>
          <ac:grpSpMkLst>
            <pc:docMk/>
            <pc:sldMk cId="3287370446" sldId="270"/>
            <ac:grpSpMk id="12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51:29.970" v="311" actId="478"/>
          <ac:grpSpMkLst>
            <pc:docMk/>
            <pc:sldMk cId="3287370446" sldId="270"/>
            <ac:grpSpMk id="18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51:29.970" v="311" actId="478"/>
          <ac:grpSpMkLst>
            <pc:docMk/>
            <pc:sldMk cId="3287370446" sldId="270"/>
            <ac:grpSpMk id="22" creationId="{00000000-0000-0000-0000-000000000000}"/>
          </ac:grpSpMkLst>
        </pc:grpChg>
      </pc:sldChg>
      <pc:sldChg chg="addSp delSp modSp add mod modTransition modAnim">
        <pc:chgData name="Trang Do" userId="1f6a371144d1ab6b" providerId="LiveId" clId="{76B89E75-4011-AF46-BD27-A03EC1C1430A}" dt="2023-12-03T16:11:46.053" v="5451"/>
        <pc:sldMkLst>
          <pc:docMk/>
          <pc:sldMk cId="1077162501" sldId="271"/>
        </pc:sldMkLst>
        <pc:spChg chg="mod">
          <ac:chgData name="Trang Do" userId="1f6a371144d1ab6b" providerId="LiveId" clId="{76B89E75-4011-AF46-BD27-A03EC1C1430A}" dt="2023-11-28T02:43:46.466" v="242" actId="207"/>
          <ac:spMkLst>
            <pc:docMk/>
            <pc:sldMk cId="1077162501" sldId="271"/>
            <ac:spMk id="3" creationId="{00000000-0000-0000-0000-000000000000}"/>
          </ac:spMkLst>
        </pc:spChg>
        <pc:spChg chg="mod">
          <ac:chgData name="Trang Do" userId="1f6a371144d1ab6b" providerId="LiveId" clId="{76B89E75-4011-AF46-BD27-A03EC1C1430A}" dt="2023-12-03T15:50:58.770" v="4611"/>
          <ac:spMkLst>
            <pc:docMk/>
            <pc:sldMk cId="1077162501" sldId="271"/>
            <ac:spMk id="5" creationId="{62915CE5-A04F-7B5D-EF8E-6FADB7C0518C}"/>
          </ac:spMkLst>
        </pc:spChg>
        <pc:spChg chg="add del mod">
          <ac:chgData name="Trang Do" userId="1f6a371144d1ab6b" providerId="LiveId" clId="{76B89E75-4011-AF46-BD27-A03EC1C1430A}" dt="2023-12-03T16:08:32.128" v="5365" actId="478"/>
          <ac:spMkLst>
            <pc:docMk/>
            <pc:sldMk cId="1077162501" sldId="271"/>
            <ac:spMk id="10" creationId="{58FE64A1-3976-6607-775C-1F46216BBF33}"/>
          </ac:spMkLst>
        </pc:spChg>
        <pc:spChg chg="del">
          <ac:chgData name="Trang Do" userId="1f6a371144d1ab6b" providerId="LiveId" clId="{76B89E75-4011-AF46-BD27-A03EC1C1430A}" dt="2023-12-03T15:50:52.767" v="4610" actId="478"/>
          <ac:spMkLst>
            <pc:docMk/>
            <pc:sldMk cId="1077162501" sldId="271"/>
            <ac:spMk id="11" creationId="{00000000-0000-0000-0000-000000000000}"/>
          </ac:spMkLst>
        </pc:spChg>
        <pc:spChg chg="add mod">
          <ac:chgData name="Trang Do" userId="1f6a371144d1ab6b" providerId="LiveId" clId="{76B89E75-4011-AF46-BD27-A03EC1C1430A}" dt="2023-12-03T15:50:58.770" v="4611"/>
          <ac:spMkLst>
            <pc:docMk/>
            <pc:sldMk cId="1077162501" sldId="271"/>
            <ac:spMk id="12" creationId="{3ECBD23A-777B-31CE-44F6-848ADA299BBB}"/>
          </ac:spMkLst>
        </pc:spChg>
        <pc:spChg chg="add mod">
          <ac:chgData name="Trang Do" userId="1f6a371144d1ab6b" providerId="LiveId" clId="{76B89E75-4011-AF46-BD27-A03EC1C1430A}" dt="2023-12-03T16:08:32.591" v="5366"/>
          <ac:spMkLst>
            <pc:docMk/>
            <pc:sldMk cId="1077162501" sldId="271"/>
            <ac:spMk id="13" creationId="{C20EE089-61DB-C588-A0E1-CD9B03FD3A02}"/>
          </ac:spMkLst>
        </pc:spChg>
        <pc:spChg chg="add mod">
          <ac:chgData name="Trang Do" userId="1f6a371144d1ab6b" providerId="LiveId" clId="{76B89E75-4011-AF46-BD27-A03EC1C1430A}" dt="2023-12-03T16:08:34.586" v="5368" actId="20577"/>
          <ac:spMkLst>
            <pc:docMk/>
            <pc:sldMk cId="1077162501" sldId="271"/>
            <ac:spMk id="14" creationId="{2273CCCC-D4B5-64C9-8ADC-4BCB43A8AD85}"/>
          </ac:spMkLst>
        </pc:spChg>
        <pc:grpChg chg="add mod">
          <ac:chgData name="Trang Do" userId="1f6a371144d1ab6b" providerId="LiveId" clId="{76B89E75-4011-AF46-BD27-A03EC1C1430A}" dt="2023-12-03T15:50:58.770" v="4611"/>
          <ac:grpSpMkLst>
            <pc:docMk/>
            <pc:sldMk cId="1077162501" sldId="271"/>
            <ac:grpSpMk id="4" creationId="{CD382E8A-86E0-BD66-5277-82F7209F653D}"/>
          </ac:grpSpMkLst>
        </pc:grpChg>
        <pc:grpChg chg="del">
          <ac:chgData name="Trang Do" userId="1f6a371144d1ab6b" providerId="LiveId" clId="{76B89E75-4011-AF46-BD27-A03EC1C1430A}" dt="2023-12-03T15:50:52.767" v="4610" actId="478"/>
          <ac:grpSpMkLst>
            <pc:docMk/>
            <pc:sldMk cId="1077162501" sldId="271"/>
            <ac:grpSpMk id="6" creationId="{00000000-0000-0000-0000-000000000000}"/>
          </ac:grpSpMkLst>
        </pc:grpChg>
      </pc:sldChg>
      <pc:sldChg chg="addSp delSp modSp add mod ord modTransition">
        <pc:chgData name="Trang Do" userId="1f6a371144d1ab6b" providerId="LiveId" clId="{76B89E75-4011-AF46-BD27-A03EC1C1430A}" dt="2023-12-03T16:11:46.053" v="5451"/>
        <pc:sldMkLst>
          <pc:docMk/>
          <pc:sldMk cId="3057393916" sldId="272"/>
        </pc:sldMkLst>
        <pc:spChg chg="del">
          <ac:chgData name="Trang Do" userId="1f6a371144d1ab6b" providerId="LiveId" clId="{76B89E75-4011-AF46-BD27-A03EC1C1430A}" dt="2023-11-28T02:51:38.912" v="314" actId="478"/>
          <ac:spMkLst>
            <pc:docMk/>
            <pc:sldMk cId="3057393916" sldId="272"/>
            <ac:spMk id="2" creationId="{00000000-0000-0000-0000-000000000000}"/>
          </ac:spMkLst>
        </pc:spChg>
        <pc:spChg chg="del">
          <ac:chgData name="Trang Do" userId="1f6a371144d1ab6b" providerId="LiveId" clId="{76B89E75-4011-AF46-BD27-A03EC1C1430A}" dt="2023-11-28T02:51:38.912" v="314" actId="478"/>
          <ac:spMkLst>
            <pc:docMk/>
            <pc:sldMk cId="3057393916" sldId="272"/>
            <ac:spMk id="3" creationId="{00000000-0000-0000-0000-000000000000}"/>
          </ac:spMkLst>
        </pc:spChg>
        <pc:spChg chg="mod">
          <ac:chgData name="Trang Do" userId="1f6a371144d1ab6b" providerId="LiveId" clId="{76B89E75-4011-AF46-BD27-A03EC1C1430A}" dt="2023-12-03T15:55:14.205" v="4725"/>
          <ac:spMkLst>
            <pc:docMk/>
            <pc:sldMk cId="3057393916" sldId="272"/>
            <ac:spMk id="3" creationId="{4E7324AA-0CB7-F192-F6EB-A2830297B778}"/>
          </ac:spMkLst>
        </pc:spChg>
        <pc:spChg chg="mod">
          <ac:chgData name="Trang Do" userId="1f6a371144d1ab6b" providerId="LiveId" clId="{76B89E75-4011-AF46-BD27-A03EC1C1430A}" dt="2023-12-03T15:55:14.205" v="4725"/>
          <ac:spMkLst>
            <pc:docMk/>
            <pc:sldMk cId="3057393916" sldId="272"/>
            <ac:spMk id="4" creationId="{1B4F0B76-6D58-2162-2538-BF0E17DBB5B6}"/>
          </ac:spMkLst>
        </pc:spChg>
        <pc:spChg chg="mod">
          <ac:chgData name="Trang Do" userId="1f6a371144d1ab6b" providerId="LiveId" clId="{76B89E75-4011-AF46-BD27-A03EC1C1430A}" dt="2023-12-03T15:55:14.205" v="4725"/>
          <ac:spMkLst>
            <pc:docMk/>
            <pc:sldMk cId="3057393916" sldId="272"/>
            <ac:spMk id="5" creationId="{DD18F01C-A64F-A489-C3C2-FCE25E078F1F}"/>
          </ac:spMkLst>
        </pc:spChg>
        <pc:spChg chg="add mod">
          <ac:chgData name="Trang Do" userId="1f6a371144d1ab6b" providerId="LiveId" clId="{76B89E75-4011-AF46-BD27-A03EC1C1430A}" dt="2023-12-03T15:55:38.053" v="4734" actId="1076"/>
          <ac:spMkLst>
            <pc:docMk/>
            <pc:sldMk cId="3057393916" sldId="272"/>
            <ac:spMk id="6" creationId="{06045E55-B909-FB99-E3EA-C0CE30267B73}"/>
          </ac:spMkLst>
        </pc:spChg>
        <pc:spChg chg="mod">
          <ac:chgData name="Trang Do" userId="1f6a371144d1ab6b" providerId="LiveId" clId="{76B89E75-4011-AF46-BD27-A03EC1C1430A}" dt="2023-12-03T15:54:11.727" v="4710" actId="14100"/>
          <ac:spMkLst>
            <pc:docMk/>
            <pc:sldMk cId="3057393916" sldId="272"/>
            <ac:spMk id="9" creationId="{00000000-0000-0000-0000-000000000000}"/>
          </ac:spMkLst>
        </pc:spChg>
        <pc:spChg chg="mod">
          <ac:chgData name="Trang Do" userId="1f6a371144d1ab6b" providerId="LiveId" clId="{76B89E75-4011-AF46-BD27-A03EC1C1430A}" dt="2023-12-03T15:54:18.623" v="4712" actId="1076"/>
          <ac:spMkLst>
            <pc:docMk/>
            <pc:sldMk cId="3057393916" sldId="272"/>
            <ac:spMk id="10" creationId="{00000000-0000-0000-0000-000000000000}"/>
          </ac:spMkLst>
        </pc:spChg>
        <pc:grpChg chg="add mod">
          <ac:chgData name="Trang Do" userId="1f6a371144d1ab6b" providerId="LiveId" clId="{76B89E75-4011-AF46-BD27-A03EC1C1430A}" dt="2023-12-03T15:55:14.205" v="4725"/>
          <ac:grpSpMkLst>
            <pc:docMk/>
            <pc:sldMk cId="3057393916" sldId="272"/>
            <ac:grpSpMk id="2" creationId="{25F6EB04-2401-6946-8035-0B1CDA2EFDEE}"/>
          </ac:grpSpMkLst>
        </pc:grpChg>
        <pc:grpChg chg="del">
          <ac:chgData name="Trang Do" userId="1f6a371144d1ab6b" providerId="LiveId" clId="{76B89E75-4011-AF46-BD27-A03EC1C1430A}" dt="2023-11-28T02:51:36.298" v="313" actId="478"/>
          <ac:grpSpMkLst>
            <pc:docMk/>
            <pc:sldMk cId="3057393916" sldId="272"/>
            <ac:grpSpMk id="4" creationId="{00000000-0000-0000-0000-000000000000}"/>
          </ac:grpSpMkLst>
        </pc:grpChg>
        <pc:grpChg chg="mod">
          <ac:chgData name="Trang Do" userId="1f6a371144d1ab6b" providerId="LiveId" clId="{76B89E75-4011-AF46-BD27-A03EC1C1430A}" dt="2023-12-03T15:54:32.274" v="4714" actId="1076"/>
          <ac:grpSpMkLst>
            <pc:docMk/>
            <pc:sldMk cId="3057393916" sldId="272"/>
            <ac:grpSpMk id="7" creationId="{00000000-0000-0000-0000-000000000000}"/>
          </ac:grpSpMkLst>
        </pc:grpChg>
      </pc:sldChg>
      <pc:sldChg chg="addSp del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2969493094" sldId="273"/>
        </pc:sldMkLst>
        <pc:spChg chg="del">
          <ac:chgData name="Trang Do" userId="1f6a371144d1ab6b" providerId="LiveId" clId="{76B89E75-4011-AF46-BD27-A03EC1C1430A}" dt="2023-11-28T02:45:41.088" v="262" actId="478"/>
          <ac:spMkLst>
            <pc:docMk/>
            <pc:sldMk cId="2969493094" sldId="273"/>
            <ac:spMk id="4" creationId="{00000000-0000-0000-0000-000000000000}"/>
          </ac:spMkLst>
        </pc:spChg>
        <pc:spChg chg="mod topLvl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4" creationId="{0BE5CC2C-1C71-7ED1-1088-8ADF27310794}"/>
          </ac:spMkLst>
        </pc:spChg>
        <pc:spChg chg="del">
          <ac:chgData name="Trang Do" userId="1f6a371144d1ab6b" providerId="LiveId" clId="{76B89E75-4011-AF46-BD27-A03EC1C1430A}" dt="2023-11-28T02:45:41.088" v="262" actId="478"/>
          <ac:spMkLst>
            <pc:docMk/>
            <pc:sldMk cId="2969493094" sldId="273"/>
            <ac:spMk id="5" creationId="{00000000-0000-0000-0000-000000000000}"/>
          </ac:spMkLst>
        </pc:spChg>
        <pc:spChg chg="mod topLvl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5" creationId="{16EDD7CA-20D5-B315-EA34-81E4367992D2}"/>
          </ac:spMkLst>
        </pc:spChg>
        <pc:spChg chg="del">
          <ac:chgData name="Trang Do" userId="1f6a371144d1ab6b" providerId="LiveId" clId="{76B89E75-4011-AF46-BD27-A03EC1C1430A}" dt="2023-11-28T02:45:41.088" v="262" actId="478"/>
          <ac:spMkLst>
            <pc:docMk/>
            <pc:sldMk cId="2969493094" sldId="273"/>
            <ac:spMk id="6" creationId="{00000000-0000-0000-0000-000000000000}"/>
          </ac:spMkLst>
        </pc:spChg>
        <pc:spChg chg="add mod">
          <ac:chgData name="Trang Do" userId="1f6a371144d1ab6b" providerId="LiveId" clId="{76B89E75-4011-AF46-BD27-A03EC1C1430A}" dt="2023-11-28T07:31:19.107" v="1469" actId="1076"/>
          <ac:spMkLst>
            <pc:docMk/>
            <pc:sldMk cId="2969493094" sldId="273"/>
            <ac:spMk id="7" creationId="{50B93059-7123-42B6-483F-5CD30792C8D9}"/>
          </ac:spMkLst>
        </pc:spChg>
        <pc:spChg chg="add mod">
          <ac:chgData name="Trang Do" userId="1f6a371144d1ab6b" providerId="LiveId" clId="{76B89E75-4011-AF46-BD27-A03EC1C1430A}" dt="2023-11-28T03:32:39.827" v="945" actId="1076"/>
          <ac:spMkLst>
            <pc:docMk/>
            <pc:sldMk cId="2969493094" sldId="273"/>
            <ac:spMk id="8" creationId="{11A7288A-39B8-DEFC-2D0C-17B03C55D219}"/>
          </ac:spMkLst>
        </pc:spChg>
        <pc:spChg chg="mod topLvl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9" creationId="{CBF6BA87-1D23-19C5-E5D9-2C151A4184A3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1" creationId="{EF97012B-7170-EBC1-38F2-CE9D6FA139A3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3" creationId="{E707C5C8-EC4A-9CDB-C27C-B568A685FD25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5" creationId="{0C8501A9-C0D9-254A-5556-6860FC1F2D8E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8" creationId="{6B234A81-C253-1837-E9CB-F9AC9F545D99}"/>
          </ac:spMkLst>
        </pc:spChg>
        <pc:spChg chg="add mod topLvl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20" creationId="{C492F509-0C39-48F2-6F2C-F2A085DE5626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22" creationId="{3E40F6F5-15E8-F371-3151-2E466F2B5E67}"/>
          </ac:spMkLst>
        </pc:spChg>
        <pc:spChg chg="add mod topLvl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24" creationId="{593C0901-0AC5-7AEC-3D2F-4523517D22F2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26" creationId="{C0116259-4DE5-F520-DD06-1140C56B0039}"/>
          </ac:spMkLst>
        </pc:spChg>
        <pc:spChg chg="add mod topLvl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28" creationId="{FF908CCE-77E3-E5E7-0D06-FABDE635046E}"/>
          </ac:spMkLst>
        </pc:spChg>
        <pc:spChg chg="add mod topLvl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29" creationId="{B2909921-9374-9757-2D33-616D1DD50FF6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31" creationId="{DFBBD1F2-323A-CCBB-74F7-AB6F3A784207}"/>
          </ac:spMkLst>
        </pc:spChg>
        <pc:spChg chg="add 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33" creationId="{09B120AF-D92B-9472-7AA8-2910EF205614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35" creationId="{ECB5D74D-B8F1-81B8-6FF0-F926076E086B}"/>
          </ac:spMkLst>
        </pc:spChg>
        <pc:spChg chg="add 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37" creationId="{F8FCEF31-79E5-6B65-E215-422C9A7C10E3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39" creationId="{E418BAA3-A3CC-9ABD-291B-791D59145F03}"/>
          </ac:spMkLst>
        </pc:spChg>
        <pc:spChg chg="add 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41" creationId="{5E2F7933-E4F6-9ED3-8C75-A360EE7EABFC}"/>
          </ac:spMkLst>
        </pc:spChg>
        <pc:spChg chg="mod">
          <ac:chgData name="Trang Do" userId="1f6a371144d1ab6b" providerId="LiveId" clId="{76B89E75-4011-AF46-BD27-A03EC1C1430A}" dt="2023-11-28T07:24:32.648" v="1347"/>
          <ac:spMkLst>
            <pc:docMk/>
            <pc:sldMk cId="2969493094" sldId="273"/>
            <ac:spMk id="46" creationId="{DBAE7664-F8A4-9369-38DD-A30877CACC41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50" creationId="{AD9DBC3A-6458-CDBC-A921-B3C72BC52405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51" creationId="{A9D53205-C0F5-BEBB-962E-3678199F537E}"/>
          </ac:spMkLst>
        </pc:spChg>
        <pc:spChg chg="mod">
          <ac:chgData name="Trang Do" userId="1f6a371144d1ab6b" providerId="LiveId" clId="{76B89E75-4011-AF46-BD27-A03EC1C1430A}" dt="2023-11-28T07:24:32.648" v="1347"/>
          <ac:spMkLst>
            <pc:docMk/>
            <pc:sldMk cId="2969493094" sldId="273"/>
            <ac:spMk id="55" creationId="{ED3FF8BD-AC35-B914-2D06-ACEE91E44DC4}"/>
          </ac:spMkLst>
        </pc:spChg>
        <pc:spChg chg="mod">
          <ac:chgData name="Trang Do" userId="1f6a371144d1ab6b" providerId="LiveId" clId="{76B89E75-4011-AF46-BD27-A03EC1C1430A}" dt="2023-11-28T07:25:02.170" v="1352" actId="20577"/>
          <ac:spMkLst>
            <pc:docMk/>
            <pc:sldMk cId="2969493094" sldId="273"/>
            <ac:spMk id="56" creationId="{B9BD68A0-370C-859F-A7D0-EDB58B941E8C}"/>
          </ac:spMkLst>
        </pc:spChg>
        <pc:spChg chg="mod">
          <ac:chgData name="Trang Do" userId="1f6a371144d1ab6b" providerId="LiveId" clId="{76B89E75-4011-AF46-BD27-A03EC1C1430A}" dt="2023-11-28T07:24:52.655" v="1349"/>
          <ac:spMkLst>
            <pc:docMk/>
            <pc:sldMk cId="2969493094" sldId="273"/>
            <ac:spMk id="59" creationId="{3E9C0AA8-F103-1DAD-00FD-E626A0938E65}"/>
          </ac:spMkLst>
        </pc:spChg>
        <pc:spChg chg="mod">
          <ac:chgData name="Trang Do" userId="1f6a371144d1ab6b" providerId="LiveId" clId="{76B89E75-4011-AF46-BD27-A03EC1C1430A}" dt="2023-11-28T07:24:52.655" v="1349"/>
          <ac:spMkLst>
            <pc:docMk/>
            <pc:sldMk cId="2969493094" sldId="273"/>
            <ac:spMk id="63" creationId="{1C70B178-1FF0-A4BC-F38A-63EB8B5677CE}"/>
          </ac:spMkLst>
        </pc:spChg>
        <pc:spChg chg="mod">
          <ac:chgData name="Trang Do" userId="1f6a371144d1ab6b" providerId="LiveId" clId="{76B89E75-4011-AF46-BD27-A03EC1C1430A}" dt="2023-11-28T07:24:52.655" v="1349"/>
          <ac:spMkLst>
            <pc:docMk/>
            <pc:sldMk cId="2969493094" sldId="273"/>
            <ac:spMk id="64" creationId="{46F0F36A-44CA-ECCE-7CD1-582227F3EB66}"/>
          </ac:spMkLst>
        </pc:spChg>
        <pc:spChg chg="mod">
          <ac:chgData name="Trang Do" userId="1f6a371144d1ab6b" providerId="LiveId" clId="{76B89E75-4011-AF46-BD27-A03EC1C1430A}" dt="2023-11-28T07:24:52.655" v="1349"/>
          <ac:spMkLst>
            <pc:docMk/>
            <pc:sldMk cId="2969493094" sldId="273"/>
            <ac:spMk id="68" creationId="{F19F62A0-F08A-C744-B486-1F2B6F766DCF}"/>
          </ac:spMkLst>
        </pc:spChg>
        <pc:spChg chg="mod">
          <ac:chgData name="Trang Do" userId="1f6a371144d1ab6b" providerId="LiveId" clId="{76B89E75-4011-AF46-BD27-A03EC1C1430A}" dt="2023-11-28T07:24:52.655" v="1349"/>
          <ac:spMkLst>
            <pc:docMk/>
            <pc:sldMk cId="2969493094" sldId="273"/>
            <ac:spMk id="69" creationId="{A5A9B39A-4579-5ECF-703E-7A3FA3CC2A7D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73" creationId="{82C7D24A-1DB0-DFD6-38E9-5120C22AC5DA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74" creationId="{D76AD5EA-5B70-E70B-5476-A1F69CAC7291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78" creationId="{1CB93A6E-4EEB-E006-8884-EFEE629729EB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79" creationId="{FF02C45D-69B5-E4A9-B56F-309BB8D4E9D0}"/>
          </ac:spMkLst>
        </pc:spChg>
        <pc:spChg chg="mod topLvl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83" creationId="{926D1AF8-4D47-29E1-7E6F-214B6BEA9090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84" creationId="{2DFE08C0-E7EA-DA94-1CF1-AE6D7DDCFEC0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88" creationId="{85AC31E4-8BF1-18FE-AA62-075C56CD5BE8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89" creationId="{F2F3C363-6361-DB5A-DA66-D7EA1F9A84C9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93" creationId="{AA16E114-E494-9874-CA0A-AF4DAED67A0F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94" creationId="{4F51FD68-3B1C-B029-80E7-D000E90C3BA1}"/>
          </ac:spMkLst>
        </pc:spChg>
        <pc:spChg chg="add 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96" creationId="{533D133F-2597-9EA9-EAFE-12C9DD429941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99" creationId="{1D03C076-1A4E-5965-3058-5539B129FB05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00" creationId="{070FF82D-733D-5CE8-EA27-96BA92E8E9C1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04" creationId="{D99C71EF-4C33-648E-5C8D-750A064E11B4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05" creationId="{E1EA9F3F-3BF7-D862-9A9A-76AD5CA1C1D3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09" creationId="{77F75760-22C9-158C-5CBB-08E73466CFFF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10" creationId="{808CFFA7-16B4-68A0-DEE5-CBF4FA2225C6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14" creationId="{6BD63D0A-FA6C-567C-1A5A-36B225A42BFA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15" creationId="{DA47F836-0ED0-43CF-13B8-EA1FC266EA60}"/>
          </ac:spMkLst>
        </pc:spChg>
        <pc:spChg chg="mod">
          <ac:chgData name="Trang Do" userId="1f6a371144d1ab6b" providerId="LiveId" clId="{76B89E75-4011-AF46-BD27-A03EC1C1430A}" dt="2023-11-28T07:30:04.569" v="1429"/>
          <ac:spMkLst>
            <pc:docMk/>
            <pc:sldMk cId="2969493094" sldId="273"/>
            <ac:spMk id="119" creationId="{4757B34B-74A9-0234-B7F9-F15894E37BED}"/>
          </ac:spMkLst>
        </pc:spChg>
        <pc:spChg chg="mod">
          <ac:chgData name="Trang Do" userId="1f6a371144d1ab6b" providerId="LiveId" clId="{76B89E75-4011-AF46-BD27-A03EC1C1430A}" dt="2023-11-28T07:30:53.213" v="1459" actId="20577"/>
          <ac:spMkLst>
            <pc:docMk/>
            <pc:sldMk cId="2969493094" sldId="273"/>
            <ac:spMk id="120" creationId="{91B39292-2BA2-D29D-7D21-B76812E7B9B0}"/>
          </ac:spMkLst>
        </pc:spChg>
        <pc:spChg chg="mod topLvl">
          <ac:chgData name="Trang Do" userId="1f6a371144d1ab6b" providerId="LiveId" clId="{76B89E75-4011-AF46-BD27-A03EC1C1430A}" dt="2023-11-28T07:47:47.006" v="1604" actId="164"/>
          <ac:spMkLst>
            <pc:docMk/>
            <pc:sldMk cId="2969493094" sldId="273"/>
            <ac:spMk id="124" creationId="{88794A75-41F3-7BDD-7FE8-23BD23F5E87B}"/>
          </ac:spMkLst>
        </pc:spChg>
        <pc:spChg chg="mod">
          <ac:chgData name="Trang Do" userId="1f6a371144d1ab6b" providerId="LiveId" clId="{76B89E75-4011-AF46-BD27-A03EC1C1430A}" dt="2023-11-28T07:31:09.310" v="1462" actId="165"/>
          <ac:spMkLst>
            <pc:docMk/>
            <pc:sldMk cId="2969493094" sldId="273"/>
            <ac:spMk id="125" creationId="{2EE4BB88-7D45-D420-F9E0-3ECC599E9BA2}"/>
          </ac:spMkLst>
        </pc:spChg>
        <pc:grpChg chg="add del mod">
          <ac:chgData name="Trang Do" userId="1f6a371144d1ab6b" providerId="LiveId" clId="{76B89E75-4011-AF46-BD27-A03EC1C1430A}" dt="2023-11-28T07:09:29.754" v="1239" actId="165"/>
          <ac:grpSpMkLst>
            <pc:docMk/>
            <pc:sldMk cId="2969493094" sldId="273"/>
            <ac:grpSpMk id="2" creationId="{74490DCB-CCBB-2012-5868-E2928D000D65}"/>
          </ac:grpSpMkLst>
        </pc:grpChg>
        <pc:grpChg chg="mod topLvl">
          <ac:chgData name="Trang Do" userId="1f6a371144d1ab6b" providerId="LiveId" clId="{76B89E75-4011-AF46-BD27-A03EC1C1430A}" dt="2023-11-28T07:19:20.636" v="1342" actId="164"/>
          <ac:grpSpMkLst>
            <pc:docMk/>
            <pc:sldMk cId="2969493094" sldId="273"/>
            <ac:grpSpMk id="3" creationId="{06AA4591-7B02-42EE-22BD-33A3DDCA0B2A}"/>
          </ac:grpSpMkLst>
        </pc:grpChg>
        <pc:grpChg chg="mod topLvl">
          <ac:chgData name="Trang Do" userId="1f6a371144d1ab6b" providerId="LiveId" clId="{76B89E75-4011-AF46-BD27-A03EC1C1430A}" dt="2023-11-28T07:19:20.636" v="1342" actId="164"/>
          <ac:grpSpMkLst>
            <pc:docMk/>
            <pc:sldMk cId="2969493094" sldId="273"/>
            <ac:grpSpMk id="6" creationId="{210AC8F3-D4B9-51C7-8D7E-D4CA350B3F5C}"/>
          </ac:grpSpMkLst>
        </pc:grpChg>
        <pc:grpChg chg="mod topLvl">
          <ac:chgData name="Trang Do" userId="1f6a371144d1ab6b" providerId="LiveId" clId="{76B89E75-4011-AF46-BD27-A03EC1C1430A}" dt="2023-11-28T07:19:20.636" v="1342" actId="164"/>
          <ac:grpSpMkLst>
            <pc:docMk/>
            <pc:sldMk cId="2969493094" sldId="273"/>
            <ac:grpSpMk id="10" creationId="{DD5A69B7-5290-AC2A-C25A-0D914291EDC0}"/>
          </ac:grpSpMkLst>
        </pc:grpChg>
        <pc:grpChg chg="add del mod topLvl">
          <ac:chgData name="Trang Do" userId="1f6a371144d1ab6b" providerId="LiveId" clId="{76B89E75-4011-AF46-BD27-A03EC1C1430A}" dt="2023-11-28T07:47:18.176" v="1600" actId="164"/>
          <ac:grpSpMkLst>
            <pc:docMk/>
            <pc:sldMk cId="2969493094" sldId="273"/>
            <ac:grpSpMk id="17" creationId="{D397FA18-A022-4942-6A56-86B6DB50E4D6}"/>
          </ac:grpSpMkLst>
        </pc:grpChg>
        <pc:grpChg chg="add mod topLvl">
          <ac:chgData name="Trang Do" userId="1f6a371144d1ab6b" providerId="LiveId" clId="{76B89E75-4011-AF46-BD27-A03EC1C1430A}" dt="2023-11-28T07:47:18.176" v="1600" actId="164"/>
          <ac:grpSpMkLst>
            <pc:docMk/>
            <pc:sldMk cId="2969493094" sldId="273"/>
            <ac:grpSpMk id="21" creationId="{A84E459D-CDA0-E8E5-A3E8-B4D86B934827}"/>
          </ac:grpSpMkLst>
        </pc:grpChg>
        <pc:grpChg chg="add mod topLvl">
          <ac:chgData name="Trang Do" userId="1f6a371144d1ab6b" providerId="LiveId" clId="{76B89E75-4011-AF46-BD27-A03EC1C1430A}" dt="2023-11-28T07:47:18.176" v="1600" actId="164"/>
          <ac:grpSpMkLst>
            <pc:docMk/>
            <pc:sldMk cId="2969493094" sldId="273"/>
            <ac:grpSpMk id="25" creationId="{1FEF79B1-B94F-5FF2-5012-0FAFD77F3D8C}"/>
          </ac:grpSpMkLst>
        </pc:grpChg>
        <pc:grpChg chg="add mod">
          <ac:chgData name="Trang Do" userId="1f6a371144d1ab6b" providerId="LiveId" clId="{76B89E75-4011-AF46-BD27-A03EC1C1430A}" dt="2023-11-28T07:19:00.959" v="1339" actId="164"/>
          <ac:grpSpMkLst>
            <pc:docMk/>
            <pc:sldMk cId="2969493094" sldId="273"/>
            <ac:grpSpMk id="30" creationId="{6E1DE984-BCF3-017A-1527-485646DEB080}"/>
          </ac:grpSpMkLst>
        </pc:grpChg>
        <pc:grpChg chg="add mod">
          <ac:chgData name="Trang Do" userId="1f6a371144d1ab6b" providerId="LiveId" clId="{76B89E75-4011-AF46-BD27-A03EC1C1430A}" dt="2023-11-28T07:19:00.959" v="1339" actId="164"/>
          <ac:grpSpMkLst>
            <pc:docMk/>
            <pc:sldMk cId="2969493094" sldId="273"/>
            <ac:grpSpMk id="34" creationId="{35A0FF0A-51A9-5E8D-7393-17748D41F470}"/>
          </ac:grpSpMkLst>
        </pc:grpChg>
        <pc:grpChg chg="add mod">
          <ac:chgData name="Trang Do" userId="1f6a371144d1ab6b" providerId="LiveId" clId="{76B89E75-4011-AF46-BD27-A03EC1C1430A}" dt="2023-11-28T07:19:00.959" v="1339" actId="164"/>
          <ac:grpSpMkLst>
            <pc:docMk/>
            <pc:sldMk cId="2969493094" sldId="273"/>
            <ac:grpSpMk id="38" creationId="{E6AC6CDF-BE6B-BCD4-56B5-CC5A4BEAE539}"/>
          </ac:grpSpMkLst>
        </pc:grpChg>
        <pc:grpChg chg="add del mod">
          <ac:chgData name="Trang Do" userId="1f6a371144d1ab6b" providerId="LiveId" clId="{76B89E75-4011-AF46-BD27-A03EC1C1430A}" dt="2023-11-28T07:28:24.697" v="1395" actId="165"/>
          <ac:grpSpMkLst>
            <pc:docMk/>
            <pc:sldMk cId="2969493094" sldId="273"/>
            <ac:grpSpMk id="42" creationId="{44D63621-4D4F-DD6D-4E2B-7E165E49678C}"/>
          </ac:grpSpMkLst>
        </pc:grpChg>
        <pc:grpChg chg="add mod">
          <ac:chgData name="Trang Do" userId="1f6a371144d1ab6b" providerId="LiveId" clId="{76B89E75-4011-AF46-BD27-A03EC1C1430A}" dt="2023-11-28T07:31:43.434" v="1472" actId="1076"/>
          <ac:grpSpMkLst>
            <pc:docMk/>
            <pc:sldMk cId="2969493094" sldId="273"/>
            <ac:grpSpMk id="43" creationId="{F29C4E14-7E71-6289-86E5-0BE9BACA2A78}"/>
          </ac:grpSpMkLst>
        </pc:grpChg>
        <pc:grpChg chg="add mod">
          <ac:chgData name="Trang Do" userId="1f6a371144d1ab6b" providerId="LiveId" clId="{76B89E75-4011-AF46-BD27-A03EC1C1430A}" dt="2023-11-28T07:31:43.434" v="1472" actId="1076"/>
          <ac:grpSpMkLst>
            <pc:docMk/>
            <pc:sldMk cId="2969493094" sldId="273"/>
            <ac:grpSpMk id="44" creationId="{01CF1CA1-5395-D9FD-5101-F029C7B598F3}"/>
          </ac:grpSpMkLst>
        </pc:grpChg>
        <pc:grpChg chg="add del mod">
          <ac:chgData name="Trang Do" userId="1f6a371144d1ab6b" providerId="LiveId" clId="{76B89E75-4011-AF46-BD27-A03EC1C1430A}" dt="2023-11-28T07:25:07.734" v="1354" actId="478"/>
          <ac:grpSpMkLst>
            <pc:docMk/>
            <pc:sldMk cId="2969493094" sldId="273"/>
            <ac:grpSpMk id="45" creationId="{079E63DF-FAF5-B306-EC80-9806A2817F13}"/>
          </ac:grpSpMkLst>
        </pc:grpChg>
        <pc:grpChg chg="add mod">
          <ac:chgData name="Trang Do" userId="1f6a371144d1ab6b" providerId="LiveId" clId="{76B89E75-4011-AF46-BD27-A03EC1C1430A}" dt="2023-11-28T07:47:32.682" v="1601" actId="164"/>
          <ac:grpSpMkLst>
            <pc:docMk/>
            <pc:sldMk cId="2969493094" sldId="273"/>
            <ac:grpSpMk id="48" creationId="{9A6C374F-F279-8A66-F9C4-DFFBFFC5545E}"/>
          </ac:grpSpMkLst>
        </pc:grpChg>
        <pc:grpChg chg="mod">
          <ac:chgData name="Trang Do" userId="1f6a371144d1ab6b" providerId="LiveId" clId="{76B89E75-4011-AF46-BD27-A03EC1C1430A}" dt="2023-11-28T07:24:32.648" v="1347"/>
          <ac:grpSpMkLst>
            <pc:docMk/>
            <pc:sldMk cId="2969493094" sldId="273"/>
            <ac:grpSpMk id="49" creationId="{5994609C-9BD7-2E35-B0D3-A50F427FEFCA}"/>
          </ac:grpSpMkLst>
        </pc:grpChg>
        <pc:grpChg chg="add del mod">
          <ac:chgData name="Trang Do" userId="1f6a371144d1ab6b" providerId="LiveId" clId="{76B89E75-4011-AF46-BD27-A03EC1C1430A}" dt="2023-11-28T07:25:09.418" v="1355" actId="478"/>
          <ac:grpSpMkLst>
            <pc:docMk/>
            <pc:sldMk cId="2969493094" sldId="273"/>
            <ac:grpSpMk id="53" creationId="{AE1F4553-A6D0-7F33-0612-1E41B2D3B167}"/>
          </ac:grpSpMkLst>
        </pc:grpChg>
        <pc:grpChg chg="mod">
          <ac:chgData name="Trang Do" userId="1f6a371144d1ab6b" providerId="LiveId" clId="{76B89E75-4011-AF46-BD27-A03EC1C1430A}" dt="2023-11-28T07:24:32.648" v="1347"/>
          <ac:grpSpMkLst>
            <pc:docMk/>
            <pc:sldMk cId="2969493094" sldId="273"/>
            <ac:grpSpMk id="54" creationId="{A2696B3D-4981-3D46-997A-EA148C174237}"/>
          </ac:grpSpMkLst>
        </pc:grpChg>
        <pc:grpChg chg="add del mod">
          <ac:chgData name="Trang Do" userId="1f6a371144d1ab6b" providerId="LiveId" clId="{76B89E75-4011-AF46-BD27-A03EC1C1430A}" dt="2023-11-28T07:24:54.273" v="1350" actId="478"/>
          <ac:grpSpMkLst>
            <pc:docMk/>
            <pc:sldMk cId="2969493094" sldId="273"/>
            <ac:grpSpMk id="58" creationId="{7C30B1EA-28EA-4283-B479-81CDFE702C5C}"/>
          </ac:grpSpMkLst>
        </pc:grpChg>
        <pc:grpChg chg="add del mod">
          <ac:chgData name="Trang Do" userId="1f6a371144d1ab6b" providerId="LiveId" clId="{76B89E75-4011-AF46-BD27-A03EC1C1430A}" dt="2023-11-28T07:24:54.273" v="1350" actId="478"/>
          <ac:grpSpMkLst>
            <pc:docMk/>
            <pc:sldMk cId="2969493094" sldId="273"/>
            <ac:grpSpMk id="61" creationId="{B7036FD0-06DC-746E-9C46-24C92BE59F04}"/>
          </ac:grpSpMkLst>
        </pc:grpChg>
        <pc:grpChg chg="mod">
          <ac:chgData name="Trang Do" userId="1f6a371144d1ab6b" providerId="LiveId" clId="{76B89E75-4011-AF46-BD27-A03EC1C1430A}" dt="2023-11-28T07:24:52.655" v="1349"/>
          <ac:grpSpMkLst>
            <pc:docMk/>
            <pc:sldMk cId="2969493094" sldId="273"/>
            <ac:grpSpMk id="62" creationId="{D18A2E07-BC56-B3D3-10F3-A7ED0DD32411}"/>
          </ac:grpSpMkLst>
        </pc:grpChg>
        <pc:grpChg chg="add del mod">
          <ac:chgData name="Trang Do" userId="1f6a371144d1ab6b" providerId="LiveId" clId="{76B89E75-4011-AF46-BD27-A03EC1C1430A}" dt="2023-11-28T07:24:54.273" v="1350" actId="478"/>
          <ac:grpSpMkLst>
            <pc:docMk/>
            <pc:sldMk cId="2969493094" sldId="273"/>
            <ac:grpSpMk id="66" creationId="{6221A748-A601-ECC8-1905-EA8B6341CF61}"/>
          </ac:grpSpMkLst>
        </pc:grpChg>
        <pc:grpChg chg="mod">
          <ac:chgData name="Trang Do" userId="1f6a371144d1ab6b" providerId="LiveId" clId="{76B89E75-4011-AF46-BD27-A03EC1C1430A}" dt="2023-11-28T07:24:52.655" v="1349"/>
          <ac:grpSpMkLst>
            <pc:docMk/>
            <pc:sldMk cId="2969493094" sldId="273"/>
            <ac:grpSpMk id="67" creationId="{4F383757-7B9A-67EB-64BA-0EB25D9F1D85}"/>
          </ac:grpSpMkLst>
        </pc:grpChg>
        <pc:grpChg chg="add mod">
          <ac:chgData name="Trang Do" userId="1f6a371144d1ab6b" providerId="LiveId" clId="{76B89E75-4011-AF46-BD27-A03EC1C1430A}" dt="2023-11-28T07:47:32.682" v="1601" actId="164"/>
          <ac:grpSpMkLst>
            <pc:docMk/>
            <pc:sldMk cId="2969493094" sldId="273"/>
            <ac:grpSpMk id="71" creationId="{5ADEF293-2E96-994E-314C-6D3961FD784D}"/>
          </ac:grpSpMkLst>
        </pc:grpChg>
        <pc:grpChg chg="mod">
          <ac:chgData name="Trang Do" userId="1f6a371144d1ab6b" providerId="LiveId" clId="{76B89E75-4011-AF46-BD27-A03EC1C1430A}" dt="2023-11-28T07:25:13.408" v="1356"/>
          <ac:grpSpMkLst>
            <pc:docMk/>
            <pc:sldMk cId="2969493094" sldId="273"/>
            <ac:grpSpMk id="72" creationId="{D1957B02-9D9F-AB43-4F2C-002544936634}"/>
          </ac:grpSpMkLst>
        </pc:grpChg>
        <pc:grpChg chg="add mod">
          <ac:chgData name="Trang Do" userId="1f6a371144d1ab6b" providerId="LiveId" clId="{76B89E75-4011-AF46-BD27-A03EC1C1430A}" dt="2023-11-28T07:47:32.682" v="1601" actId="164"/>
          <ac:grpSpMkLst>
            <pc:docMk/>
            <pc:sldMk cId="2969493094" sldId="273"/>
            <ac:grpSpMk id="76" creationId="{E7FC0E26-6C7B-1F8C-8EFB-20AA14ED7CF8}"/>
          </ac:grpSpMkLst>
        </pc:grpChg>
        <pc:grpChg chg="mod">
          <ac:chgData name="Trang Do" userId="1f6a371144d1ab6b" providerId="LiveId" clId="{76B89E75-4011-AF46-BD27-A03EC1C1430A}" dt="2023-11-28T07:26:59.465" v="1369"/>
          <ac:grpSpMkLst>
            <pc:docMk/>
            <pc:sldMk cId="2969493094" sldId="273"/>
            <ac:grpSpMk id="77" creationId="{3A209ED8-D8ED-091F-CC03-62865ADA14E6}"/>
          </ac:grpSpMkLst>
        </pc:grpChg>
        <pc:grpChg chg="add del mod">
          <ac:chgData name="Trang Do" userId="1f6a371144d1ab6b" providerId="LiveId" clId="{76B89E75-4011-AF46-BD27-A03EC1C1430A}" dt="2023-11-28T07:28:03.576" v="1392" actId="165"/>
          <ac:grpSpMkLst>
            <pc:docMk/>
            <pc:sldMk cId="2969493094" sldId="273"/>
            <ac:grpSpMk id="81" creationId="{81D71581-2C90-53F2-2A71-A216EF6BD921}"/>
          </ac:grpSpMkLst>
        </pc:grpChg>
        <pc:grpChg chg="mod topLvl">
          <ac:chgData name="Trang Do" userId="1f6a371144d1ab6b" providerId="LiveId" clId="{76B89E75-4011-AF46-BD27-A03EC1C1430A}" dt="2023-11-28T07:47:37.696" v="1602" actId="164"/>
          <ac:grpSpMkLst>
            <pc:docMk/>
            <pc:sldMk cId="2969493094" sldId="273"/>
            <ac:grpSpMk id="82" creationId="{7875A62C-215D-717E-E9B9-5B81600CD7B3}"/>
          </ac:grpSpMkLst>
        </pc:grpChg>
        <pc:grpChg chg="add mod">
          <ac:chgData name="Trang Do" userId="1f6a371144d1ab6b" providerId="LiveId" clId="{76B89E75-4011-AF46-BD27-A03EC1C1430A}" dt="2023-11-28T07:47:37.696" v="1602" actId="164"/>
          <ac:grpSpMkLst>
            <pc:docMk/>
            <pc:sldMk cId="2969493094" sldId="273"/>
            <ac:grpSpMk id="86" creationId="{96DCBFA3-9D78-A5A4-BB4D-E0DD39DC0899}"/>
          </ac:grpSpMkLst>
        </pc:grpChg>
        <pc:grpChg chg="mod">
          <ac:chgData name="Trang Do" userId="1f6a371144d1ab6b" providerId="LiveId" clId="{76B89E75-4011-AF46-BD27-A03EC1C1430A}" dt="2023-11-28T07:27:38.611" v="1386"/>
          <ac:grpSpMkLst>
            <pc:docMk/>
            <pc:sldMk cId="2969493094" sldId="273"/>
            <ac:grpSpMk id="87" creationId="{143C78B2-E817-6AA4-0A82-7D859C4C7964}"/>
          </ac:grpSpMkLst>
        </pc:grpChg>
        <pc:grpChg chg="add mod">
          <ac:chgData name="Trang Do" userId="1f6a371144d1ab6b" providerId="LiveId" clId="{76B89E75-4011-AF46-BD27-A03EC1C1430A}" dt="2023-11-28T07:47:37.696" v="1602" actId="164"/>
          <ac:grpSpMkLst>
            <pc:docMk/>
            <pc:sldMk cId="2969493094" sldId="273"/>
            <ac:grpSpMk id="91" creationId="{4B2C54E5-5AAE-5C80-C008-598F2FBDBC83}"/>
          </ac:grpSpMkLst>
        </pc:grpChg>
        <pc:grpChg chg="mod">
          <ac:chgData name="Trang Do" userId="1f6a371144d1ab6b" providerId="LiveId" clId="{76B89E75-4011-AF46-BD27-A03EC1C1430A}" dt="2023-11-28T07:27:38.611" v="1386"/>
          <ac:grpSpMkLst>
            <pc:docMk/>
            <pc:sldMk cId="2969493094" sldId="273"/>
            <ac:grpSpMk id="92" creationId="{E2D5CC2C-59B6-3070-48F6-135E464B2D1F}"/>
          </ac:grpSpMkLst>
        </pc:grpChg>
        <pc:grpChg chg="add mod">
          <ac:chgData name="Trang Do" userId="1f6a371144d1ab6b" providerId="LiveId" clId="{76B89E75-4011-AF46-BD27-A03EC1C1430A}" dt="2023-11-28T07:47:42.373" v="1603" actId="164"/>
          <ac:grpSpMkLst>
            <pc:docMk/>
            <pc:sldMk cId="2969493094" sldId="273"/>
            <ac:grpSpMk id="97" creationId="{2F915742-0EA2-AB8B-B37B-322EE73159B4}"/>
          </ac:grpSpMkLst>
        </pc:grpChg>
        <pc:grpChg chg="mod">
          <ac:chgData name="Trang Do" userId="1f6a371144d1ab6b" providerId="LiveId" clId="{76B89E75-4011-AF46-BD27-A03EC1C1430A}" dt="2023-11-28T07:29:21.004" v="1407"/>
          <ac:grpSpMkLst>
            <pc:docMk/>
            <pc:sldMk cId="2969493094" sldId="273"/>
            <ac:grpSpMk id="98" creationId="{9FEAB1E4-450E-F727-1ED9-CD38A7BA61B7}"/>
          </ac:grpSpMkLst>
        </pc:grpChg>
        <pc:grpChg chg="add mod">
          <ac:chgData name="Trang Do" userId="1f6a371144d1ab6b" providerId="LiveId" clId="{76B89E75-4011-AF46-BD27-A03EC1C1430A}" dt="2023-11-28T07:47:42.373" v="1603" actId="164"/>
          <ac:grpSpMkLst>
            <pc:docMk/>
            <pc:sldMk cId="2969493094" sldId="273"/>
            <ac:grpSpMk id="102" creationId="{645B7337-5405-4E9D-A7AF-055FAA296B55}"/>
          </ac:grpSpMkLst>
        </pc:grpChg>
        <pc:grpChg chg="mod">
          <ac:chgData name="Trang Do" userId="1f6a371144d1ab6b" providerId="LiveId" clId="{76B89E75-4011-AF46-BD27-A03EC1C1430A}" dt="2023-11-28T07:29:21.004" v="1407"/>
          <ac:grpSpMkLst>
            <pc:docMk/>
            <pc:sldMk cId="2969493094" sldId="273"/>
            <ac:grpSpMk id="103" creationId="{788B3CAA-A97D-649A-115B-2E1AD215B79F}"/>
          </ac:grpSpMkLst>
        </pc:grpChg>
        <pc:grpChg chg="add mod">
          <ac:chgData name="Trang Do" userId="1f6a371144d1ab6b" providerId="LiveId" clId="{76B89E75-4011-AF46-BD27-A03EC1C1430A}" dt="2023-11-28T07:47:42.373" v="1603" actId="164"/>
          <ac:grpSpMkLst>
            <pc:docMk/>
            <pc:sldMk cId="2969493094" sldId="273"/>
            <ac:grpSpMk id="107" creationId="{7E0D4461-90DB-B78A-8CCF-B31F76F4070D}"/>
          </ac:grpSpMkLst>
        </pc:grpChg>
        <pc:grpChg chg="mod">
          <ac:chgData name="Trang Do" userId="1f6a371144d1ab6b" providerId="LiveId" clId="{76B89E75-4011-AF46-BD27-A03EC1C1430A}" dt="2023-11-28T07:29:41.549" v="1416"/>
          <ac:grpSpMkLst>
            <pc:docMk/>
            <pc:sldMk cId="2969493094" sldId="273"/>
            <ac:grpSpMk id="108" creationId="{77B4A509-4781-A51E-2479-8E214169E3D0}"/>
          </ac:grpSpMkLst>
        </pc:grpChg>
        <pc:grpChg chg="add mod">
          <ac:chgData name="Trang Do" userId="1f6a371144d1ab6b" providerId="LiveId" clId="{76B89E75-4011-AF46-BD27-A03EC1C1430A}" dt="2023-11-28T07:47:42.373" v="1603" actId="164"/>
          <ac:grpSpMkLst>
            <pc:docMk/>
            <pc:sldMk cId="2969493094" sldId="273"/>
            <ac:grpSpMk id="112" creationId="{C8A38F83-7A06-711A-D630-5B56AFC6A5C1}"/>
          </ac:grpSpMkLst>
        </pc:grpChg>
        <pc:grpChg chg="mod">
          <ac:chgData name="Trang Do" userId="1f6a371144d1ab6b" providerId="LiveId" clId="{76B89E75-4011-AF46-BD27-A03EC1C1430A}" dt="2023-11-28T07:29:41.549" v="1416"/>
          <ac:grpSpMkLst>
            <pc:docMk/>
            <pc:sldMk cId="2969493094" sldId="273"/>
            <ac:grpSpMk id="113" creationId="{5D801F18-C843-780C-3E26-3527F56CA1F0}"/>
          </ac:grpSpMkLst>
        </pc:grpChg>
        <pc:grpChg chg="add mod">
          <ac:chgData name="Trang Do" userId="1f6a371144d1ab6b" providerId="LiveId" clId="{76B89E75-4011-AF46-BD27-A03EC1C1430A}" dt="2023-11-28T07:47:47.006" v="1604" actId="164"/>
          <ac:grpSpMkLst>
            <pc:docMk/>
            <pc:sldMk cId="2969493094" sldId="273"/>
            <ac:grpSpMk id="117" creationId="{B966E036-75FA-195C-4E09-BBCA8EE7D696}"/>
          </ac:grpSpMkLst>
        </pc:grpChg>
        <pc:grpChg chg="mod">
          <ac:chgData name="Trang Do" userId="1f6a371144d1ab6b" providerId="LiveId" clId="{76B89E75-4011-AF46-BD27-A03EC1C1430A}" dt="2023-11-28T07:30:04.569" v="1429"/>
          <ac:grpSpMkLst>
            <pc:docMk/>
            <pc:sldMk cId="2969493094" sldId="273"/>
            <ac:grpSpMk id="118" creationId="{8F55F770-5737-42DC-41C2-CF4378D483AA}"/>
          </ac:grpSpMkLst>
        </pc:grpChg>
        <pc:grpChg chg="add del mod">
          <ac:chgData name="Trang Do" userId="1f6a371144d1ab6b" providerId="LiveId" clId="{76B89E75-4011-AF46-BD27-A03EC1C1430A}" dt="2023-11-28T07:31:09.310" v="1462" actId="165"/>
          <ac:grpSpMkLst>
            <pc:docMk/>
            <pc:sldMk cId="2969493094" sldId="273"/>
            <ac:grpSpMk id="122" creationId="{AA446860-CBC1-152A-CCA7-4A91F6AFBE42}"/>
          </ac:grpSpMkLst>
        </pc:grpChg>
        <pc:grpChg chg="del mod topLvl">
          <ac:chgData name="Trang Do" userId="1f6a371144d1ab6b" providerId="LiveId" clId="{76B89E75-4011-AF46-BD27-A03EC1C1430A}" dt="2023-11-28T07:31:11.556" v="1463" actId="478"/>
          <ac:grpSpMkLst>
            <pc:docMk/>
            <pc:sldMk cId="2969493094" sldId="273"/>
            <ac:grpSpMk id="123" creationId="{4291B985-7B02-2F06-FAA4-30E3887B5B65}"/>
          </ac:grpSpMkLst>
        </pc:grpChg>
        <pc:grpChg chg="add mod">
          <ac:chgData name="Trang Do" userId="1f6a371144d1ab6b" providerId="LiveId" clId="{76B89E75-4011-AF46-BD27-A03EC1C1430A}" dt="2023-11-28T07:47:18.176" v="1600" actId="164"/>
          <ac:grpSpMkLst>
            <pc:docMk/>
            <pc:sldMk cId="2969493094" sldId="273"/>
            <ac:grpSpMk id="127" creationId="{E2EF5EE1-5772-9171-1C46-377BFD8F1A3A}"/>
          </ac:grpSpMkLst>
        </pc:grpChg>
        <pc:grpChg chg="add mod">
          <ac:chgData name="Trang Do" userId="1f6a371144d1ab6b" providerId="LiveId" clId="{76B89E75-4011-AF46-BD27-A03EC1C1430A}" dt="2023-11-28T07:47:32.682" v="1601" actId="164"/>
          <ac:grpSpMkLst>
            <pc:docMk/>
            <pc:sldMk cId="2969493094" sldId="273"/>
            <ac:grpSpMk id="128" creationId="{56E2EC60-3F38-9136-A0A2-00975E41B467}"/>
          </ac:grpSpMkLst>
        </pc:grpChg>
        <pc:grpChg chg="add mod">
          <ac:chgData name="Trang Do" userId="1f6a371144d1ab6b" providerId="LiveId" clId="{76B89E75-4011-AF46-BD27-A03EC1C1430A}" dt="2023-11-28T07:47:37.696" v="1602" actId="164"/>
          <ac:grpSpMkLst>
            <pc:docMk/>
            <pc:sldMk cId="2969493094" sldId="273"/>
            <ac:grpSpMk id="129" creationId="{F57862FC-1632-D6F2-082A-C8AD6A447559}"/>
          </ac:grpSpMkLst>
        </pc:grpChg>
        <pc:grpChg chg="add mod">
          <ac:chgData name="Trang Do" userId="1f6a371144d1ab6b" providerId="LiveId" clId="{76B89E75-4011-AF46-BD27-A03EC1C1430A}" dt="2023-11-28T07:47:42.373" v="1603" actId="164"/>
          <ac:grpSpMkLst>
            <pc:docMk/>
            <pc:sldMk cId="2969493094" sldId="273"/>
            <ac:grpSpMk id="130" creationId="{F59DF046-51F8-83F3-77D0-EE9E5F0767FF}"/>
          </ac:grpSpMkLst>
        </pc:grpChg>
        <pc:grpChg chg="add mod">
          <ac:chgData name="Trang Do" userId="1f6a371144d1ab6b" providerId="LiveId" clId="{76B89E75-4011-AF46-BD27-A03EC1C1430A}" dt="2023-11-28T07:48:26.744" v="1609" actId="1076"/>
          <ac:grpSpMkLst>
            <pc:docMk/>
            <pc:sldMk cId="2969493094" sldId="273"/>
            <ac:grpSpMk id="131" creationId="{BC1EB8F1-EADA-EA27-7D2F-D92F3A03B873}"/>
          </ac:grpSpMkLst>
        </pc:grpChg>
        <pc:picChg chg="del">
          <ac:chgData name="Trang Do" userId="1f6a371144d1ab6b" providerId="LiveId" clId="{76B89E75-4011-AF46-BD27-A03EC1C1430A}" dt="2023-11-28T02:45:41.088" v="262" actId="478"/>
          <ac:picMkLst>
            <pc:docMk/>
            <pc:sldMk cId="2969493094" sldId="273"/>
            <ac:picMk id="2" creationId="{00000000-0000-0000-0000-000000000000}"/>
          </ac:picMkLst>
        </pc:picChg>
        <pc:picChg chg="del">
          <ac:chgData name="Trang Do" userId="1f6a371144d1ab6b" providerId="LiveId" clId="{76B89E75-4011-AF46-BD27-A03EC1C1430A}" dt="2023-11-28T02:45:41.088" v="262" actId="478"/>
          <ac:picMkLst>
            <pc:docMk/>
            <pc:sldMk cId="2969493094" sldId="273"/>
            <ac:picMk id="3" creationId="{00000000-0000-0000-0000-000000000000}"/>
          </ac:picMkLst>
        </pc:picChg>
        <pc:cxnChg chg="mod">
          <ac:chgData name="Trang Do" userId="1f6a371144d1ab6b" providerId="LiveId" clId="{76B89E75-4011-AF46-BD27-A03EC1C1430A}" dt="2023-11-28T07:09:29.754" v="1239" actId="165"/>
          <ac:cxnSpMkLst>
            <pc:docMk/>
            <pc:sldMk cId="2969493094" sldId="273"/>
            <ac:cxnSpMk id="12" creationId="{8624FB27-5CEC-E5A2-6E1D-3B28F93D2877}"/>
          </ac:cxnSpMkLst>
        </pc:cxnChg>
        <pc:cxnChg chg="mod">
          <ac:chgData name="Trang Do" userId="1f6a371144d1ab6b" providerId="LiveId" clId="{76B89E75-4011-AF46-BD27-A03EC1C1430A}" dt="2023-11-28T07:09:29.754" v="1239" actId="165"/>
          <ac:cxnSpMkLst>
            <pc:docMk/>
            <pc:sldMk cId="2969493094" sldId="273"/>
            <ac:cxnSpMk id="14" creationId="{7ADACACB-77AB-C8CB-E172-5A72C770D710}"/>
          </ac:cxnSpMkLst>
        </pc:cxnChg>
        <pc:cxnChg chg="mod">
          <ac:chgData name="Trang Do" userId="1f6a371144d1ab6b" providerId="LiveId" clId="{76B89E75-4011-AF46-BD27-A03EC1C1430A}" dt="2023-11-28T07:09:29.754" v="1239" actId="165"/>
          <ac:cxnSpMkLst>
            <pc:docMk/>
            <pc:sldMk cId="2969493094" sldId="273"/>
            <ac:cxnSpMk id="16" creationId="{B890D4BB-D55C-A439-03D2-C6E83AB3BA1C}"/>
          </ac:cxnSpMkLst>
        </pc:cxnChg>
        <pc:cxnChg chg="mod">
          <ac:chgData name="Trang Do" userId="1f6a371144d1ab6b" providerId="LiveId" clId="{76B89E75-4011-AF46-BD27-A03EC1C1430A}" dt="2023-11-28T07:28:24.697" v="1395" actId="165"/>
          <ac:cxnSpMkLst>
            <pc:docMk/>
            <pc:sldMk cId="2969493094" sldId="273"/>
            <ac:cxnSpMk id="19" creationId="{1F8EEBEF-5937-717E-9C70-EB741BDE1DE5}"/>
          </ac:cxnSpMkLst>
        </pc:cxnChg>
        <pc:cxnChg chg="mod">
          <ac:chgData name="Trang Do" userId="1f6a371144d1ab6b" providerId="LiveId" clId="{76B89E75-4011-AF46-BD27-A03EC1C1430A}" dt="2023-11-28T07:28:24.697" v="1395" actId="165"/>
          <ac:cxnSpMkLst>
            <pc:docMk/>
            <pc:sldMk cId="2969493094" sldId="273"/>
            <ac:cxnSpMk id="23" creationId="{56AC3325-E5EA-4BFA-6C4C-75C98D321F74}"/>
          </ac:cxnSpMkLst>
        </pc:cxnChg>
        <pc:cxnChg chg="mod">
          <ac:chgData name="Trang Do" userId="1f6a371144d1ab6b" providerId="LiveId" clId="{76B89E75-4011-AF46-BD27-A03EC1C1430A}" dt="2023-11-28T07:28:24.697" v="1395" actId="165"/>
          <ac:cxnSpMkLst>
            <pc:docMk/>
            <pc:sldMk cId="2969493094" sldId="273"/>
            <ac:cxnSpMk id="27" creationId="{C2C3AAC5-7A4D-E9EB-F5AD-CB0D4EE564CF}"/>
          </ac:cxnSpMkLst>
        </pc:cxnChg>
        <pc:cxnChg chg="mod">
          <ac:chgData name="Trang Do" userId="1f6a371144d1ab6b" providerId="LiveId" clId="{76B89E75-4011-AF46-BD27-A03EC1C1430A}" dt="2023-11-28T07:15:51.367" v="1290"/>
          <ac:cxnSpMkLst>
            <pc:docMk/>
            <pc:sldMk cId="2969493094" sldId="273"/>
            <ac:cxnSpMk id="32" creationId="{32700074-335B-03E9-084A-04D9BC70309E}"/>
          </ac:cxnSpMkLst>
        </pc:cxnChg>
        <pc:cxnChg chg="mod">
          <ac:chgData name="Trang Do" userId="1f6a371144d1ab6b" providerId="LiveId" clId="{76B89E75-4011-AF46-BD27-A03EC1C1430A}" dt="2023-11-28T07:15:51.367" v="1290"/>
          <ac:cxnSpMkLst>
            <pc:docMk/>
            <pc:sldMk cId="2969493094" sldId="273"/>
            <ac:cxnSpMk id="36" creationId="{92855BD8-1273-A350-29F8-F4DBB5A48A70}"/>
          </ac:cxnSpMkLst>
        </pc:cxnChg>
        <pc:cxnChg chg="mod">
          <ac:chgData name="Trang Do" userId="1f6a371144d1ab6b" providerId="LiveId" clId="{76B89E75-4011-AF46-BD27-A03EC1C1430A}" dt="2023-11-28T07:16:17.071" v="1302"/>
          <ac:cxnSpMkLst>
            <pc:docMk/>
            <pc:sldMk cId="2969493094" sldId="273"/>
            <ac:cxnSpMk id="40" creationId="{ECD92B6C-A5A9-6C31-57A7-5B381C3BEE66}"/>
          </ac:cxnSpMkLst>
        </pc:cxnChg>
        <pc:cxnChg chg="mod">
          <ac:chgData name="Trang Do" userId="1f6a371144d1ab6b" providerId="LiveId" clId="{76B89E75-4011-AF46-BD27-A03EC1C1430A}" dt="2023-11-28T07:24:32.648" v="1347"/>
          <ac:cxnSpMkLst>
            <pc:docMk/>
            <pc:sldMk cId="2969493094" sldId="273"/>
            <ac:cxnSpMk id="47" creationId="{D828AB2C-8A34-838E-98FC-0A7793542130}"/>
          </ac:cxnSpMkLst>
        </pc:cxnChg>
        <pc:cxnChg chg="mod">
          <ac:chgData name="Trang Do" userId="1f6a371144d1ab6b" providerId="LiveId" clId="{76B89E75-4011-AF46-BD27-A03EC1C1430A}" dt="2023-11-28T07:24:32.648" v="1347"/>
          <ac:cxnSpMkLst>
            <pc:docMk/>
            <pc:sldMk cId="2969493094" sldId="273"/>
            <ac:cxnSpMk id="52" creationId="{791084D3-B1DB-9394-CCA0-DFB8087BA10C}"/>
          </ac:cxnSpMkLst>
        </pc:cxnChg>
        <pc:cxnChg chg="mod">
          <ac:chgData name="Trang Do" userId="1f6a371144d1ab6b" providerId="LiveId" clId="{76B89E75-4011-AF46-BD27-A03EC1C1430A}" dt="2023-11-28T07:24:32.648" v="1347"/>
          <ac:cxnSpMkLst>
            <pc:docMk/>
            <pc:sldMk cId="2969493094" sldId="273"/>
            <ac:cxnSpMk id="57" creationId="{0B84B532-1FBB-4428-A132-63991CF77051}"/>
          </ac:cxnSpMkLst>
        </pc:cxnChg>
        <pc:cxnChg chg="mod">
          <ac:chgData name="Trang Do" userId="1f6a371144d1ab6b" providerId="LiveId" clId="{76B89E75-4011-AF46-BD27-A03EC1C1430A}" dt="2023-11-28T07:24:52.655" v="1349"/>
          <ac:cxnSpMkLst>
            <pc:docMk/>
            <pc:sldMk cId="2969493094" sldId="273"/>
            <ac:cxnSpMk id="60" creationId="{DDA4B616-4B23-71AB-BCD2-6D85F8B21A36}"/>
          </ac:cxnSpMkLst>
        </pc:cxnChg>
        <pc:cxnChg chg="mod">
          <ac:chgData name="Trang Do" userId="1f6a371144d1ab6b" providerId="LiveId" clId="{76B89E75-4011-AF46-BD27-A03EC1C1430A}" dt="2023-11-28T07:24:52.655" v="1349"/>
          <ac:cxnSpMkLst>
            <pc:docMk/>
            <pc:sldMk cId="2969493094" sldId="273"/>
            <ac:cxnSpMk id="65" creationId="{239B0F11-E43A-EA1E-AD75-C7F82963AE3C}"/>
          </ac:cxnSpMkLst>
        </pc:cxnChg>
        <pc:cxnChg chg="mod">
          <ac:chgData name="Trang Do" userId="1f6a371144d1ab6b" providerId="LiveId" clId="{76B89E75-4011-AF46-BD27-A03EC1C1430A}" dt="2023-11-28T07:24:52.655" v="1349"/>
          <ac:cxnSpMkLst>
            <pc:docMk/>
            <pc:sldMk cId="2969493094" sldId="273"/>
            <ac:cxnSpMk id="70" creationId="{88D21CCE-4FE6-1B49-9FA2-BCA6D45FE20E}"/>
          </ac:cxnSpMkLst>
        </pc:cxnChg>
        <pc:cxnChg chg="mod">
          <ac:chgData name="Trang Do" userId="1f6a371144d1ab6b" providerId="LiveId" clId="{76B89E75-4011-AF46-BD27-A03EC1C1430A}" dt="2023-11-28T07:25:13.408" v="1356"/>
          <ac:cxnSpMkLst>
            <pc:docMk/>
            <pc:sldMk cId="2969493094" sldId="273"/>
            <ac:cxnSpMk id="75" creationId="{BCC3F446-0FA4-3611-E6A6-4C21F8BA0CA1}"/>
          </ac:cxnSpMkLst>
        </pc:cxnChg>
        <pc:cxnChg chg="mod">
          <ac:chgData name="Trang Do" userId="1f6a371144d1ab6b" providerId="LiveId" clId="{76B89E75-4011-AF46-BD27-A03EC1C1430A}" dt="2023-11-28T07:26:59.465" v="1369"/>
          <ac:cxnSpMkLst>
            <pc:docMk/>
            <pc:sldMk cId="2969493094" sldId="273"/>
            <ac:cxnSpMk id="80" creationId="{2D8DFB9E-EFA7-EABE-8203-241879827363}"/>
          </ac:cxnSpMkLst>
        </pc:cxnChg>
        <pc:cxnChg chg="mod">
          <ac:chgData name="Trang Do" userId="1f6a371144d1ab6b" providerId="LiveId" clId="{76B89E75-4011-AF46-BD27-A03EC1C1430A}" dt="2023-11-28T07:28:03.576" v="1392" actId="165"/>
          <ac:cxnSpMkLst>
            <pc:docMk/>
            <pc:sldMk cId="2969493094" sldId="273"/>
            <ac:cxnSpMk id="85" creationId="{CC89D88F-3CA5-2E64-55FC-06CD9E69EF6B}"/>
          </ac:cxnSpMkLst>
        </pc:cxnChg>
        <pc:cxnChg chg="mod">
          <ac:chgData name="Trang Do" userId="1f6a371144d1ab6b" providerId="LiveId" clId="{76B89E75-4011-AF46-BD27-A03EC1C1430A}" dt="2023-11-28T07:27:38.611" v="1386"/>
          <ac:cxnSpMkLst>
            <pc:docMk/>
            <pc:sldMk cId="2969493094" sldId="273"/>
            <ac:cxnSpMk id="90" creationId="{26D06283-E8AA-2832-24D3-21625D994918}"/>
          </ac:cxnSpMkLst>
        </pc:cxnChg>
        <pc:cxnChg chg="mod">
          <ac:chgData name="Trang Do" userId="1f6a371144d1ab6b" providerId="LiveId" clId="{76B89E75-4011-AF46-BD27-A03EC1C1430A}" dt="2023-11-28T07:27:38.611" v="1386"/>
          <ac:cxnSpMkLst>
            <pc:docMk/>
            <pc:sldMk cId="2969493094" sldId="273"/>
            <ac:cxnSpMk id="95" creationId="{9BFC27EE-C2A6-D2B8-120A-45654C12FFA8}"/>
          </ac:cxnSpMkLst>
        </pc:cxnChg>
        <pc:cxnChg chg="mod">
          <ac:chgData name="Trang Do" userId="1f6a371144d1ab6b" providerId="LiveId" clId="{76B89E75-4011-AF46-BD27-A03EC1C1430A}" dt="2023-11-28T07:29:21.004" v="1407"/>
          <ac:cxnSpMkLst>
            <pc:docMk/>
            <pc:sldMk cId="2969493094" sldId="273"/>
            <ac:cxnSpMk id="101" creationId="{E5C2DA09-3AF5-9604-5E57-83B24C43017D}"/>
          </ac:cxnSpMkLst>
        </pc:cxnChg>
        <pc:cxnChg chg="mod">
          <ac:chgData name="Trang Do" userId="1f6a371144d1ab6b" providerId="LiveId" clId="{76B89E75-4011-AF46-BD27-A03EC1C1430A}" dt="2023-11-28T07:29:21.004" v="1407"/>
          <ac:cxnSpMkLst>
            <pc:docMk/>
            <pc:sldMk cId="2969493094" sldId="273"/>
            <ac:cxnSpMk id="106" creationId="{1F0AB851-BE09-9202-32AD-5E5EF73632A7}"/>
          </ac:cxnSpMkLst>
        </pc:cxnChg>
        <pc:cxnChg chg="mod">
          <ac:chgData name="Trang Do" userId="1f6a371144d1ab6b" providerId="LiveId" clId="{76B89E75-4011-AF46-BD27-A03EC1C1430A}" dt="2023-11-28T07:29:41.549" v="1416"/>
          <ac:cxnSpMkLst>
            <pc:docMk/>
            <pc:sldMk cId="2969493094" sldId="273"/>
            <ac:cxnSpMk id="111" creationId="{76D87B67-450E-1562-FFFA-6A25BDFA0797}"/>
          </ac:cxnSpMkLst>
        </pc:cxnChg>
        <pc:cxnChg chg="mod">
          <ac:chgData name="Trang Do" userId="1f6a371144d1ab6b" providerId="LiveId" clId="{76B89E75-4011-AF46-BD27-A03EC1C1430A}" dt="2023-11-28T07:29:41.549" v="1416"/>
          <ac:cxnSpMkLst>
            <pc:docMk/>
            <pc:sldMk cId="2969493094" sldId="273"/>
            <ac:cxnSpMk id="116" creationId="{BFAE7F4B-4C60-EFE8-233D-0BEFD0EF1AED}"/>
          </ac:cxnSpMkLst>
        </pc:cxnChg>
        <pc:cxnChg chg="mod">
          <ac:chgData name="Trang Do" userId="1f6a371144d1ab6b" providerId="LiveId" clId="{76B89E75-4011-AF46-BD27-A03EC1C1430A}" dt="2023-11-28T07:30:04.569" v="1429"/>
          <ac:cxnSpMkLst>
            <pc:docMk/>
            <pc:sldMk cId="2969493094" sldId="273"/>
            <ac:cxnSpMk id="121" creationId="{2699293B-432A-FA59-2163-18917FFA71C2}"/>
          </ac:cxnSpMkLst>
        </pc:cxnChg>
        <pc:cxnChg chg="mod">
          <ac:chgData name="Trang Do" userId="1f6a371144d1ab6b" providerId="LiveId" clId="{76B89E75-4011-AF46-BD27-A03EC1C1430A}" dt="2023-11-28T07:31:09.310" v="1462" actId="165"/>
          <ac:cxnSpMkLst>
            <pc:docMk/>
            <pc:sldMk cId="2969493094" sldId="273"/>
            <ac:cxnSpMk id="126" creationId="{03A7B893-F9F5-790D-23CB-2003FF8B71BD}"/>
          </ac:cxnSpMkLst>
        </pc:cxnChg>
      </pc:sldChg>
      <pc:sldChg chg="addSp del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1229091883" sldId="274"/>
        </pc:sldMkLst>
        <pc:spChg chg="del">
          <ac:chgData name="Trang Do" userId="1f6a371144d1ab6b" providerId="LiveId" clId="{76B89E75-4011-AF46-BD27-A03EC1C1430A}" dt="2023-11-28T02:46:33.509" v="268" actId="478"/>
          <ac:spMkLst>
            <pc:docMk/>
            <pc:sldMk cId="1229091883" sldId="274"/>
            <ac:spMk id="2" creationId="{00000000-0000-0000-0000-000000000000}"/>
          </ac:spMkLst>
        </pc:spChg>
        <pc:spChg chg="del">
          <ac:chgData name="Trang Do" userId="1f6a371144d1ab6b" providerId="LiveId" clId="{76B89E75-4011-AF46-BD27-A03EC1C1430A}" dt="2023-11-28T02:46:33.509" v="268" actId="478"/>
          <ac:spMkLst>
            <pc:docMk/>
            <pc:sldMk cId="1229091883" sldId="274"/>
            <ac:spMk id="3" creationId="{00000000-0000-0000-0000-000000000000}"/>
          </ac:spMkLst>
        </pc:spChg>
        <pc:spChg chg="mod">
          <ac:chgData name="Trang Do" userId="1f6a371144d1ab6b" providerId="LiveId" clId="{76B89E75-4011-AF46-BD27-A03EC1C1430A}" dt="2023-12-03T15:51:11.159" v="4615"/>
          <ac:spMkLst>
            <pc:docMk/>
            <pc:sldMk cId="1229091883" sldId="274"/>
            <ac:spMk id="3" creationId="{ACDEC913-B94C-6B6D-7262-63FF045D9DD1}"/>
          </ac:spMkLst>
        </pc:spChg>
        <pc:spChg chg="add mod">
          <ac:chgData name="Trang Do" userId="1f6a371144d1ab6b" providerId="LiveId" clId="{76B89E75-4011-AF46-BD27-A03EC1C1430A}" dt="2023-12-03T16:03:14.587" v="5155" actId="1076"/>
          <ac:spMkLst>
            <pc:docMk/>
            <pc:sldMk cId="1229091883" sldId="274"/>
            <ac:spMk id="4" creationId="{988F5BDE-F7C9-5C00-925C-0322BDAEEDBD}"/>
          </ac:spMkLst>
        </pc:spChg>
        <pc:spChg chg="mod">
          <ac:chgData name="Trang Do" userId="1f6a371144d1ab6b" providerId="LiveId" clId="{76B89E75-4011-AF46-BD27-A03EC1C1430A}" dt="2023-12-03T15:50:10.657" v="4597" actId="1076"/>
          <ac:spMkLst>
            <pc:docMk/>
            <pc:sldMk cId="1229091883" sldId="274"/>
            <ac:spMk id="7" creationId="{EA2D25EA-CE11-669B-7C61-CACB208194BE}"/>
          </ac:spMkLst>
        </pc:spChg>
        <pc:spChg chg="mod">
          <ac:chgData name="Trang Do" userId="1f6a371144d1ab6b" providerId="LiveId" clId="{76B89E75-4011-AF46-BD27-A03EC1C1430A}" dt="2023-12-03T15:51:02.953" v="4613" actId="1076"/>
          <ac:spMkLst>
            <pc:docMk/>
            <pc:sldMk cId="1229091883" sldId="274"/>
            <ac:spMk id="8" creationId="{840CA75D-30E6-2EC7-C539-5B794410D540}"/>
          </ac:spMkLst>
        </pc:spChg>
        <pc:spChg chg="add del mod">
          <ac:chgData name="Trang Do" userId="1f6a371144d1ab6b" providerId="LiveId" clId="{76B89E75-4011-AF46-BD27-A03EC1C1430A}" dt="2023-12-03T15:51:05.048" v="4614" actId="478"/>
          <ac:spMkLst>
            <pc:docMk/>
            <pc:sldMk cId="1229091883" sldId="274"/>
            <ac:spMk id="9" creationId="{F429EB8A-81F3-04E6-FE9F-5C2A7AD356F0}"/>
          </ac:spMkLst>
        </pc:spChg>
        <pc:spChg chg="add mod">
          <ac:chgData name="Trang Do" userId="1f6a371144d1ab6b" providerId="LiveId" clId="{76B89E75-4011-AF46-BD27-A03EC1C1430A}" dt="2023-12-03T15:51:11.159" v="4615"/>
          <ac:spMkLst>
            <pc:docMk/>
            <pc:sldMk cId="1229091883" sldId="274"/>
            <ac:spMk id="10" creationId="{FD0F442B-10C9-58ED-F548-23C413375A05}"/>
          </ac:spMkLst>
        </pc:spChg>
        <pc:spChg chg="add mod">
          <ac:chgData name="Trang Do" userId="1f6a371144d1ab6b" providerId="LiveId" clId="{76B89E75-4011-AF46-BD27-A03EC1C1430A}" dt="2023-12-03T16:03:17.705" v="5156" actId="1076"/>
          <ac:spMkLst>
            <pc:docMk/>
            <pc:sldMk cId="1229091883" sldId="274"/>
            <ac:spMk id="11" creationId="{F14D274D-54ED-0E15-C227-883DA025A313}"/>
          </ac:spMkLst>
        </pc:spChg>
        <pc:grpChg chg="add mod">
          <ac:chgData name="Trang Do" userId="1f6a371144d1ab6b" providerId="LiveId" clId="{76B89E75-4011-AF46-BD27-A03EC1C1430A}" dt="2023-12-03T15:51:11.159" v="4615"/>
          <ac:grpSpMkLst>
            <pc:docMk/>
            <pc:sldMk cId="1229091883" sldId="274"/>
            <ac:grpSpMk id="2" creationId="{86F38B11-908B-41E7-73BB-42C518B49485}"/>
          </ac:grpSpMkLst>
        </pc:grpChg>
        <pc:grpChg chg="add del mod">
          <ac:chgData name="Trang Do" userId="1f6a371144d1ab6b" providerId="LiveId" clId="{76B89E75-4011-AF46-BD27-A03EC1C1430A}" dt="2023-12-03T15:51:05.048" v="4614" actId="478"/>
          <ac:grpSpMkLst>
            <pc:docMk/>
            <pc:sldMk cId="1229091883" sldId="274"/>
            <ac:grpSpMk id="5" creationId="{5FCCA252-BE3F-F42C-CA51-52B3FCD57F70}"/>
          </ac:grpSpMkLst>
        </pc:grpChg>
        <pc:grpChg chg="mod">
          <ac:chgData name="Trang Do" userId="1f6a371144d1ab6b" providerId="LiveId" clId="{76B89E75-4011-AF46-BD27-A03EC1C1430A}" dt="2023-11-28T02:47:43.479" v="280"/>
          <ac:grpSpMkLst>
            <pc:docMk/>
            <pc:sldMk cId="1229091883" sldId="274"/>
            <ac:grpSpMk id="6" creationId="{AB2E3B7C-F23D-1CF5-E35E-E207017DF5AF}"/>
          </ac:grpSpMkLst>
        </pc:grpChg>
        <pc:picChg chg="del">
          <ac:chgData name="Trang Do" userId="1f6a371144d1ab6b" providerId="LiveId" clId="{76B89E75-4011-AF46-BD27-A03EC1C1430A}" dt="2023-11-28T02:46:33.509" v="268" actId="478"/>
          <ac:picMkLst>
            <pc:docMk/>
            <pc:sldMk cId="1229091883" sldId="274"/>
            <ac:picMk id="4" creationId="{00000000-0000-0000-0000-000000000000}"/>
          </ac:picMkLst>
        </pc:picChg>
      </pc:sldChg>
      <pc:sldChg chg="addSp del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43569654" sldId="275"/>
        </pc:sldMkLst>
        <pc:spChg chg="mod">
          <ac:chgData name="Trang Do" userId="1f6a371144d1ab6b" providerId="LiveId" clId="{76B89E75-4011-AF46-BD27-A03EC1C1430A}" dt="2023-11-28T03:08:17.022" v="356"/>
          <ac:spMkLst>
            <pc:docMk/>
            <pc:sldMk cId="43569654" sldId="275"/>
            <ac:spMk id="3" creationId="{C78E5A19-5607-CA20-DB13-3641CF6E259C}"/>
          </ac:spMkLst>
        </pc:spChg>
        <pc:spChg chg="mod">
          <ac:chgData name="Trang Do" userId="1f6a371144d1ab6b" providerId="LiveId" clId="{76B89E75-4011-AF46-BD27-A03EC1C1430A}" dt="2023-11-28T03:08:17.022" v="356"/>
          <ac:spMkLst>
            <pc:docMk/>
            <pc:sldMk cId="43569654" sldId="275"/>
            <ac:spMk id="5" creationId="{CCCCA0E3-7200-62F2-551B-78F87C4AAA5D}"/>
          </ac:spMkLst>
        </pc:spChg>
        <pc:spChg chg="mod">
          <ac:chgData name="Trang Do" userId="1f6a371144d1ab6b" providerId="LiveId" clId="{76B89E75-4011-AF46-BD27-A03EC1C1430A}" dt="2023-11-28T03:08:17.022" v="356"/>
          <ac:spMkLst>
            <pc:docMk/>
            <pc:sldMk cId="43569654" sldId="275"/>
            <ac:spMk id="7" creationId="{8596470E-BBD5-5583-A184-9817582A6769}"/>
          </ac:spMkLst>
        </pc:spChg>
        <pc:spChg chg="mod">
          <ac:chgData name="Trang Do" userId="1f6a371144d1ab6b" providerId="LiveId" clId="{76B89E75-4011-AF46-BD27-A03EC1C1430A}" dt="2023-11-28T03:08:17.022" v="356"/>
          <ac:spMkLst>
            <pc:docMk/>
            <pc:sldMk cId="43569654" sldId="275"/>
            <ac:spMk id="10" creationId="{BF0C679A-FFC8-812F-638D-EECDFF53E8EC}"/>
          </ac:spMkLst>
        </pc:spChg>
        <pc:spChg chg="del mod">
          <ac:chgData name="Trang Do" userId="1f6a371144d1ab6b" providerId="LiveId" clId="{76B89E75-4011-AF46-BD27-A03EC1C1430A}" dt="2023-11-28T03:14:05.579" v="567" actId="478"/>
          <ac:spMkLst>
            <pc:docMk/>
            <pc:sldMk cId="43569654" sldId="275"/>
            <ac:spMk id="11" creationId="{E27245E2-ACB7-6727-F51C-3DAB55CE6573}"/>
          </ac:spMkLst>
        </pc:spChg>
        <pc:spChg chg="del mod">
          <ac:chgData name="Trang Do" userId="1f6a371144d1ab6b" providerId="LiveId" clId="{76B89E75-4011-AF46-BD27-A03EC1C1430A}" dt="2023-11-28T03:14:04.185" v="566" actId="478"/>
          <ac:spMkLst>
            <pc:docMk/>
            <pc:sldMk cId="43569654" sldId="275"/>
            <ac:spMk id="13" creationId="{1EE38908-BE6A-4491-52B0-0ACBAB96FD68}"/>
          </ac:spMkLst>
        </pc:spChg>
        <pc:spChg chg="mod">
          <ac:chgData name="Trang Do" userId="1f6a371144d1ab6b" providerId="LiveId" clId="{76B89E75-4011-AF46-BD27-A03EC1C1430A}" dt="2023-11-28T03:13:41.165" v="537" actId="20577"/>
          <ac:spMkLst>
            <pc:docMk/>
            <pc:sldMk cId="43569654" sldId="275"/>
            <ac:spMk id="15" creationId="{2B03ADAF-6749-E321-4522-D32DF882F601}"/>
          </ac:spMkLst>
        </pc:spChg>
        <pc:spChg chg="mod">
          <ac:chgData name="Trang Do" userId="1f6a371144d1ab6b" providerId="LiveId" clId="{76B89E75-4011-AF46-BD27-A03EC1C1430A}" dt="2023-11-28T03:13:38.544" v="535" actId="20577"/>
          <ac:spMkLst>
            <pc:docMk/>
            <pc:sldMk cId="43569654" sldId="275"/>
            <ac:spMk id="17" creationId="{A5667AEE-229C-940B-28C3-5EEEDE7FD219}"/>
          </ac:spMkLst>
        </pc:spChg>
        <pc:spChg chg="mod">
          <ac:chgData name="Trang Do" userId="1f6a371144d1ab6b" providerId="LiveId" clId="{76B89E75-4011-AF46-BD27-A03EC1C1430A}" dt="2023-11-28T03:13:55.900" v="564" actId="20577"/>
          <ac:spMkLst>
            <pc:docMk/>
            <pc:sldMk cId="43569654" sldId="275"/>
            <ac:spMk id="19" creationId="{D317C8F7-1276-1FA9-C7A5-B3B30D1C7ABB}"/>
          </ac:spMkLst>
        </pc:spChg>
        <pc:spChg chg="mod">
          <ac:chgData name="Trang Do" userId="1f6a371144d1ab6b" providerId="LiveId" clId="{76B89E75-4011-AF46-BD27-A03EC1C1430A}" dt="2023-11-28T03:13:52.982" v="562" actId="5793"/>
          <ac:spMkLst>
            <pc:docMk/>
            <pc:sldMk cId="43569654" sldId="275"/>
            <ac:spMk id="21" creationId="{3F6EA77B-00D4-CD94-2257-6F6708207904}"/>
          </ac:spMkLst>
        </pc:spChg>
        <pc:spChg chg="mod">
          <ac:chgData name="Trang Do" userId="1f6a371144d1ab6b" providerId="LiveId" clId="{76B89E75-4011-AF46-BD27-A03EC1C1430A}" dt="2023-11-28T03:08:17.022" v="356"/>
          <ac:spMkLst>
            <pc:docMk/>
            <pc:sldMk cId="43569654" sldId="275"/>
            <ac:spMk id="24" creationId="{6C8D3165-22E6-914F-38CB-62E0209C54FB}"/>
          </ac:spMkLst>
        </pc:spChg>
        <pc:spChg chg="mod">
          <ac:chgData name="Trang Do" userId="1f6a371144d1ab6b" providerId="LiveId" clId="{76B89E75-4011-AF46-BD27-A03EC1C1430A}" dt="2023-11-28T03:08:17.022" v="356"/>
          <ac:spMkLst>
            <pc:docMk/>
            <pc:sldMk cId="43569654" sldId="275"/>
            <ac:spMk id="26" creationId="{BB1B8FD6-BE04-7F72-470A-B8F2FBA1D4CD}"/>
          </ac:spMkLst>
        </pc:spChg>
        <pc:spChg chg="mod">
          <ac:chgData name="Trang Do" userId="1f6a371144d1ab6b" providerId="LiveId" clId="{76B89E75-4011-AF46-BD27-A03EC1C1430A}" dt="2023-11-28T03:08:17.022" v="356"/>
          <ac:spMkLst>
            <pc:docMk/>
            <pc:sldMk cId="43569654" sldId="275"/>
            <ac:spMk id="28" creationId="{67ECCE46-C165-4571-7C83-412A7AE887B7}"/>
          </ac:spMkLst>
        </pc:spChg>
        <pc:spChg chg="mod">
          <ac:chgData name="Trang Do" userId="1f6a371144d1ab6b" providerId="LiveId" clId="{76B89E75-4011-AF46-BD27-A03EC1C1430A}" dt="2023-11-28T03:08:17.022" v="356"/>
          <ac:spMkLst>
            <pc:docMk/>
            <pc:sldMk cId="43569654" sldId="275"/>
            <ac:spMk id="31" creationId="{8155BC1D-1857-AB88-7902-8184F0061FC0}"/>
          </ac:spMkLst>
        </pc:spChg>
        <pc:spChg chg="mod">
          <ac:chgData name="Trang Do" userId="1f6a371144d1ab6b" providerId="LiveId" clId="{76B89E75-4011-AF46-BD27-A03EC1C1430A}" dt="2023-11-28T03:12:19.392" v="495" actId="20577"/>
          <ac:spMkLst>
            <pc:docMk/>
            <pc:sldMk cId="43569654" sldId="275"/>
            <ac:spMk id="32" creationId="{82425C1C-625E-D5EF-9981-73A2C4504763}"/>
          </ac:spMkLst>
        </pc:spChg>
        <pc:spChg chg="mod">
          <ac:chgData name="Trang Do" userId="1f6a371144d1ab6b" providerId="LiveId" clId="{76B89E75-4011-AF46-BD27-A03EC1C1430A}" dt="2023-11-28T03:12:14.082" v="487" actId="20577"/>
          <ac:spMkLst>
            <pc:docMk/>
            <pc:sldMk cId="43569654" sldId="275"/>
            <ac:spMk id="34" creationId="{E6C5644E-BCB4-D1B9-BF84-EF29B1150F21}"/>
          </ac:spMkLst>
        </pc:spChg>
        <pc:spChg chg="mod">
          <ac:chgData name="Trang Do" userId="1f6a371144d1ab6b" providerId="LiveId" clId="{76B89E75-4011-AF46-BD27-A03EC1C1430A}" dt="2023-11-28T03:12:34.536" v="507" actId="20577"/>
          <ac:spMkLst>
            <pc:docMk/>
            <pc:sldMk cId="43569654" sldId="275"/>
            <ac:spMk id="36" creationId="{AAE74798-866D-7ACC-A6AE-6BF959E5BE3F}"/>
          </ac:spMkLst>
        </pc:spChg>
        <pc:spChg chg="mod">
          <ac:chgData name="Trang Do" userId="1f6a371144d1ab6b" providerId="LiveId" clId="{76B89E75-4011-AF46-BD27-A03EC1C1430A}" dt="2023-11-28T03:09:44.189" v="381" actId="14100"/>
          <ac:spMkLst>
            <pc:docMk/>
            <pc:sldMk cId="43569654" sldId="275"/>
            <ac:spMk id="38" creationId="{1C1C95B6-DA38-C793-7D5C-323ED987ED81}"/>
          </ac:spMkLst>
        </pc:spChg>
        <pc:spChg chg="mod">
          <ac:chgData name="Trang Do" userId="1f6a371144d1ab6b" providerId="LiveId" clId="{76B89E75-4011-AF46-BD27-A03EC1C1430A}" dt="2023-11-28T03:12:25.674" v="501" actId="20577"/>
          <ac:spMkLst>
            <pc:docMk/>
            <pc:sldMk cId="43569654" sldId="275"/>
            <ac:spMk id="39" creationId="{B7A05FC4-ECBD-03D2-9F22-4B86D24C06E8}"/>
          </ac:spMkLst>
        </pc:spChg>
        <pc:spChg chg="mod">
          <ac:chgData name="Trang Do" userId="1f6a371144d1ab6b" providerId="LiveId" clId="{76B89E75-4011-AF46-BD27-A03EC1C1430A}" dt="2023-11-28T03:09:39.478" v="380" actId="255"/>
          <ac:spMkLst>
            <pc:docMk/>
            <pc:sldMk cId="43569654" sldId="275"/>
            <ac:spMk id="46" creationId="{8D86B68B-C4A0-BEC1-207A-5E10A43C2062}"/>
          </ac:spMkLst>
        </pc:spChg>
        <pc:spChg chg="mod topLvl">
          <ac:chgData name="Trang Do" userId="1f6a371144d1ab6b" providerId="LiveId" clId="{76B89E75-4011-AF46-BD27-A03EC1C1430A}" dt="2023-11-28T03:12:07.182" v="483" actId="164"/>
          <ac:spMkLst>
            <pc:docMk/>
            <pc:sldMk cId="43569654" sldId="275"/>
            <ac:spMk id="50" creationId="{4B6C1912-41A4-DBA6-21EE-A04B22D0D291}"/>
          </ac:spMkLst>
        </pc:spChg>
        <pc:spChg chg="mod topLvl">
          <ac:chgData name="Trang Do" userId="1f6a371144d1ab6b" providerId="LiveId" clId="{76B89E75-4011-AF46-BD27-A03EC1C1430A}" dt="2023-11-28T03:12:07.182" v="483" actId="164"/>
          <ac:spMkLst>
            <pc:docMk/>
            <pc:sldMk cId="43569654" sldId="275"/>
            <ac:spMk id="51" creationId="{03C5BBC6-6EB2-64AE-9B26-849D9F89F1A6}"/>
          </ac:spMkLst>
        </pc:spChg>
        <pc:spChg chg="mod">
          <ac:chgData name="Trang Do" userId="1f6a371144d1ab6b" providerId="LiveId" clId="{76B89E75-4011-AF46-BD27-A03EC1C1430A}" dt="2023-11-28T03:12:00.071" v="482" actId="20577"/>
          <ac:spMkLst>
            <pc:docMk/>
            <pc:sldMk cId="43569654" sldId="275"/>
            <ac:spMk id="52" creationId="{C86F5AB6-DA12-4857-38A0-5B164EC8716F}"/>
          </ac:spMkLst>
        </pc:spChg>
        <pc:spChg chg="mod">
          <ac:chgData name="Trang Do" userId="1f6a371144d1ab6b" providerId="LiveId" clId="{76B89E75-4011-AF46-BD27-A03EC1C1430A}" dt="2023-11-28T03:11:36.770" v="476" actId="165"/>
          <ac:spMkLst>
            <pc:docMk/>
            <pc:sldMk cId="43569654" sldId="275"/>
            <ac:spMk id="54" creationId="{9892E9B5-00FE-96F3-8715-53C03206EEC6}"/>
          </ac:spMkLst>
        </pc:spChg>
        <pc:spChg chg="mod topLvl">
          <ac:chgData name="Trang Do" userId="1f6a371144d1ab6b" providerId="LiveId" clId="{76B89E75-4011-AF46-BD27-A03EC1C1430A}" dt="2023-11-28T03:13:24.930" v="520" actId="164"/>
          <ac:spMkLst>
            <pc:docMk/>
            <pc:sldMk cId="43569654" sldId="275"/>
            <ac:spMk id="59" creationId="{F65FB7C6-2A9A-C55E-0094-2272F0EE6923}"/>
          </ac:spMkLst>
        </pc:spChg>
        <pc:spChg chg="mod topLvl">
          <ac:chgData name="Trang Do" userId="1f6a371144d1ab6b" providerId="LiveId" clId="{76B89E75-4011-AF46-BD27-A03EC1C1430A}" dt="2023-11-28T03:13:24.930" v="520" actId="164"/>
          <ac:spMkLst>
            <pc:docMk/>
            <pc:sldMk cId="43569654" sldId="275"/>
            <ac:spMk id="60" creationId="{5367D1A8-AF6D-36D8-6CB8-7D9C84FD264C}"/>
          </ac:spMkLst>
        </pc:spChg>
        <pc:spChg chg="mod">
          <ac:chgData name="Trang Do" userId="1f6a371144d1ab6b" providerId="LiveId" clId="{76B89E75-4011-AF46-BD27-A03EC1C1430A}" dt="2023-11-28T03:13:31.741" v="529" actId="20577"/>
          <ac:spMkLst>
            <pc:docMk/>
            <pc:sldMk cId="43569654" sldId="275"/>
            <ac:spMk id="61" creationId="{BAA2C425-1326-808B-E062-FFF00151B7E4}"/>
          </ac:spMkLst>
        </pc:spChg>
        <pc:spChg chg="mod">
          <ac:chgData name="Trang Do" userId="1f6a371144d1ab6b" providerId="LiveId" clId="{76B89E75-4011-AF46-BD27-A03EC1C1430A}" dt="2023-11-28T03:13:35.836" v="532" actId="20577"/>
          <ac:spMkLst>
            <pc:docMk/>
            <pc:sldMk cId="43569654" sldId="275"/>
            <ac:spMk id="63" creationId="{8B79D322-D3C3-3392-C6B7-69F6D3908B4B}"/>
          </ac:spMkLst>
        </pc:spChg>
        <pc:spChg chg="mod">
          <ac:chgData name="Trang Do" userId="1f6a371144d1ab6b" providerId="LiveId" clId="{76B89E75-4011-AF46-BD27-A03EC1C1430A}" dt="2023-11-28T03:08:49.771" v="358"/>
          <ac:spMkLst>
            <pc:docMk/>
            <pc:sldMk cId="43569654" sldId="275"/>
            <ac:spMk id="67" creationId="{7A9329A8-756F-2EB8-7C7C-3B71F39B8278}"/>
          </ac:spMkLst>
        </pc:spChg>
        <pc:spChg chg="mod">
          <ac:chgData name="Trang Do" userId="1f6a371144d1ab6b" providerId="LiveId" clId="{76B89E75-4011-AF46-BD27-A03EC1C1430A}" dt="2023-11-28T03:09:47.519" v="383" actId="20577"/>
          <ac:spMkLst>
            <pc:docMk/>
            <pc:sldMk cId="43569654" sldId="275"/>
            <ac:spMk id="68" creationId="{5E5F8CD0-5CA1-227E-D29B-E569A15F0C63}"/>
          </ac:spMkLst>
        </pc:spChg>
        <pc:spChg chg="mod">
          <ac:chgData name="Trang Do" userId="1f6a371144d1ab6b" providerId="LiveId" clId="{76B89E75-4011-AF46-BD27-A03EC1C1430A}" dt="2023-11-28T03:10:09.396" v="396" actId="20577"/>
          <ac:spMkLst>
            <pc:docMk/>
            <pc:sldMk cId="43569654" sldId="275"/>
            <ac:spMk id="70" creationId="{0FD6B4D9-CD9E-D77F-0B34-68F342325288}"/>
          </ac:spMkLst>
        </pc:spChg>
        <pc:spChg chg="mod">
          <ac:chgData name="Trang Do" userId="1f6a371144d1ab6b" providerId="LiveId" clId="{76B89E75-4011-AF46-BD27-A03EC1C1430A}" dt="2023-11-28T03:10:04.360" v="391" actId="20577"/>
          <ac:spMkLst>
            <pc:docMk/>
            <pc:sldMk cId="43569654" sldId="275"/>
            <ac:spMk id="72" creationId="{6E545BF3-CDDF-44C5-AEF2-96CABC6AF48A}"/>
          </ac:spMkLst>
        </pc:spChg>
        <pc:spChg chg="mod">
          <ac:chgData name="Trang Do" userId="1f6a371144d1ab6b" providerId="LiveId" clId="{76B89E75-4011-AF46-BD27-A03EC1C1430A}" dt="2023-11-28T03:08:49.771" v="358"/>
          <ac:spMkLst>
            <pc:docMk/>
            <pc:sldMk cId="43569654" sldId="275"/>
            <ac:spMk id="75" creationId="{CD69A220-7860-997A-5A7F-CF4D66CA8939}"/>
          </ac:spMkLst>
        </pc:spChg>
        <pc:spChg chg="mod">
          <ac:chgData name="Trang Do" userId="1f6a371144d1ab6b" providerId="LiveId" clId="{76B89E75-4011-AF46-BD27-A03EC1C1430A}" dt="2023-11-28T03:08:49.771" v="358"/>
          <ac:spMkLst>
            <pc:docMk/>
            <pc:sldMk cId="43569654" sldId="275"/>
            <ac:spMk id="76" creationId="{C9B3A1AC-4503-52F3-350C-26FDAB62F2D7}"/>
          </ac:spMkLst>
        </pc:spChg>
        <pc:spChg chg="mod">
          <ac:chgData name="Trang Do" userId="1f6a371144d1ab6b" providerId="LiveId" clId="{76B89E75-4011-AF46-BD27-A03EC1C1430A}" dt="2023-11-28T03:08:49.771" v="358"/>
          <ac:spMkLst>
            <pc:docMk/>
            <pc:sldMk cId="43569654" sldId="275"/>
            <ac:spMk id="77" creationId="{2E7D516D-4961-AD9D-7BFE-AD5E302CA7B1}"/>
          </ac:spMkLst>
        </pc:spChg>
        <pc:spChg chg="mod">
          <ac:chgData name="Trang Do" userId="1f6a371144d1ab6b" providerId="LiveId" clId="{76B89E75-4011-AF46-BD27-A03EC1C1430A}" dt="2023-11-28T03:08:49.771" v="358"/>
          <ac:spMkLst>
            <pc:docMk/>
            <pc:sldMk cId="43569654" sldId="275"/>
            <ac:spMk id="80" creationId="{A01913FE-5176-0491-5884-AD3DA56A7F01}"/>
          </ac:spMkLst>
        </pc:spChg>
        <pc:spChg chg="del mod">
          <ac:chgData name="Trang Do" userId="1f6a371144d1ab6b" providerId="LiveId" clId="{76B89E75-4011-AF46-BD27-A03EC1C1430A}" dt="2023-11-28T03:10:49.050" v="436" actId="478"/>
          <ac:spMkLst>
            <pc:docMk/>
            <pc:sldMk cId="43569654" sldId="275"/>
            <ac:spMk id="83" creationId="{6461913B-12F4-7809-ACEF-F77EBF612A67}"/>
          </ac:spMkLst>
        </pc:spChg>
        <pc:spChg chg="del mod">
          <ac:chgData name="Trang Do" userId="1f6a371144d1ab6b" providerId="LiveId" clId="{76B89E75-4011-AF46-BD27-A03EC1C1430A}" dt="2023-11-28T03:10:43.946" v="434" actId="478"/>
          <ac:spMkLst>
            <pc:docMk/>
            <pc:sldMk cId="43569654" sldId="275"/>
            <ac:spMk id="85" creationId="{D904B573-351E-CCBC-9FBD-4FE88AD19E93}"/>
          </ac:spMkLst>
        </pc:spChg>
        <pc:spChg chg="mod">
          <ac:chgData name="Trang Do" userId="1f6a371144d1ab6b" providerId="LiveId" clId="{76B89E75-4011-AF46-BD27-A03EC1C1430A}" dt="2023-11-28T03:10:25.746" v="410" actId="20577"/>
          <ac:spMkLst>
            <pc:docMk/>
            <pc:sldMk cId="43569654" sldId="275"/>
            <ac:spMk id="87" creationId="{20270706-7C5A-750D-7ED6-B03D679D5354}"/>
          </ac:spMkLst>
        </pc:spChg>
        <pc:spChg chg="mod">
          <ac:chgData name="Trang Do" userId="1f6a371144d1ab6b" providerId="LiveId" clId="{76B89E75-4011-AF46-BD27-A03EC1C1430A}" dt="2023-11-28T03:10:33.053" v="423" actId="20577"/>
          <ac:spMkLst>
            <pc:docMk/>
            <pc:sldMk cId="43569654" sldId="275"/>
            <ac:spMk id="89" creationId="{E5ECFBF7-328B-8B94-9CFD-D5CF1DAF558B}"/>
          </ac:spMkLst>
        </pc:spChg>
        <pc:spChg chg="mod">
          <ac:chgData name="Trang Do" userId="1f6a371144d1ab6b" providerId="LiveId" clId="{76B89E75-4011-AF46-BD27-A03EC1C1430A}" dt="2023-11-28T03:10:19.440" v="403" actId="20577"/>
          <ac:spMkLst>
            <pc:docMk/>
            <pc:sldMk cId="43569654" sldId="275"/>
            <ac:spMk id="91" creationId="{6BA108A8-EC66-5058-0FCD-31C48B3CCE8B}"/>
          </ac:spMkLst>
        </pc:spChg>
        <pc:spChg chg="mod">
          <ac:chgData name="Trang Do" userId="1f6a371144d1ab6b" providerId="LiveId" clId="{76B89E75-4011-AF46-BD27-A03EC1C1430A}" dt="2023-11-28T03:10:38.138" v="431" actId="20577"/>
          <ac:spMkLst>
            <pc:docMk/>
            <pc:sldMk cId="43569654" sldId="275"/>
            <ac:spMk id="93" creationId="{69ECA588-E957-12B9-D4A7-88D27767BB4C}"/>
          </ac:spMkLst>
        </pc:spChg>
        <pc:spChg chg="mod">
          <ac:chgData name="Trang Do" userId="1f6a371144d1ab6b" providerId="LiveId" clId="{76B89E75-4011-AF46-BD27-A03EC1C1430A}" dt="2023-11-28T03:08:56.527" v="360"/>
          <ac:spMkLst>
            <pc:docMk/>
            <pc:sldMk cId="43569654" sldId="275"/>
            <ac:spMk id="97" creationId="{C7190396-97AD-B81D-EA26-E9DF3BD4219C}"/>
          </ac:spMkLst>
        </pc:spChg>
        <pc:spChg chg="mod">
          <ac:chgData name="Trang Do" userId="1f6a371144d1ab6b" providerId="LiveId" clId="{76B89E75-4011-AF46-BD27-A03EC1C1430A}" dt="2023-11-28T03:09:52.481" v="388" actId="20577"/>
          <ac:spMkLst>
            <pc:docMk/>
            <pc:sldMk cId="43569654" sldId="275"/>
            <ac:spMk id="98" creationId="{24CD061D-2F49-2D58-F54D-DF110611D318}"/>
          </ac:spMkLst>
        </pc:spChg>
        <pc:spChg chg="mod">
          <ac:chgData name="Trang Do" userId="1f6a371144d1ab6b" providerId="LiveId" clId="{76B89E75-4011-AF46-BD27-A03EC1C1430A}" dt="2023-11-28T03:11:03.016" v="449" actId="20577"/>
          <ac:spMkLst>
            <pc:docMk/>
            <pc:sldMk cId="43569654" sldId="275"/>
            <ac:spMk id="100" creationId="{D76212A2-938F-C88C-C2D1-E48F789B5CA6}"/>
          </ac:spMkLst>
        </pc:spChg>
        <pc:spChg chg="mod">
          <ac:chgData name="Trang Do" userId="1f6a371144d1ab6b" providerId="LiveId" clId="{76B89E75-4011-AF46-BD27-A03EC1C1430A}" dt="2023-11-28T03:10:56.233" v="444" actId="20577"/>
          <ac:spMkLst>
            <pc:docMk/>
            <pc:sldMk cId="43569654" sldId="275"/>
            <ac:spMk id="102" creationId="{509B6533-2BB3-6FC2-E94D-AF1882BBD941}"/>
          </ac:spMkLst>
        </pc:spChg>
        <pc:spChg chg="mod">
          <ac:chgData name="Trang Do" userId="1f6a371144d1ab6b" providerId="LiveId" clId="{76B89E75-4011-AF46-BD27-A03EC1C1430A}" dt="2023-11-28T03:08:56.527" v="360"/>
          <ac:spMkLst>
            <pc:docMk/>
            <pc:sldMk cId="43569654" sldId="275"/>
            <ac:spMk id="105" creationId="{344B64E5-3F95-3145-67A3-3B43A56D3D2B}"/>
          </ac:spMkLst>
        </pc:spChg>
        <pc:spChg chg="mod">
          <ac:chgData name="Trang Do" userId="1f6a371144d1ab6b" providerId="LiveId" clId="{76B89E75-4011-AF46-BD27-A03EC1C1430A}" dt="2023-11-28T03:08:56.527" v="360"/>
          <ac:spMkLst>
            <pc:docMk/>
            <pc:sldMk cId="43569654" sldId="275"/>
            <ac:spMk id="106" creationId="{76708679-7786-2268-411E-AB40BF6C9499}"/>
          </ac:spMkLst>
        </pc:spChg>
        <pc:spChg chg="mod">
          <ac:chgData name="Trang Do" userId="1f6a371144d1ab6b" providerId="LiveId" clId="{76B89E75-4011-AF46-BD27-A03EC1C1430A}" dt="2023-11-28T03:08:56.527" v="360"/>
          <ac:spMkLst>
            <pc:docMk/>
            <pc:sldMk cId="43569654" sldId="275"/>
            <ac:spMk id="107" creationId="{544A9D72-DB72-1095-1FAB-31D6E1725C5C}"/>
          </ac:spMkLst>
        </pc:spChg>
        <pc:spChg chg="mod">
          <ac:chgData name="Trang Do" userId="1f6a371144d1ab6b" providerId="LiveId" clId="{76B89E75-4011-AF46-BD27-A03EC1C1430A}" dt="2023-11-28T03:08:56.527" v="360"/>
          <ac:spMkLst>
            <pc:docMk/>
            <pc:sldMk cId="43569654" sldId="275"/>
            <ac:spMk id="110" creationId="{AD2E37DD-4EB2-FE7D-F306-E842796682FD}"/>
          </ac:spMkLst>
        </pc:spChg>
        <pc:spChg chg="mod">
          <ac:chgData name="Trang Do" userId="1f6a371144d1ab6b" providerId="LiveId" clId="{76B89E75-4011-AF46-BD27-A03EC1C1430A}" dt="2023-11-28T03:08:56.527" v="360"/>
          <ac:spMkLst>
            <pc:docMk/>
            <pc:sldMk cId="43569654" sldId="275"/>
            <ac:spMk id="113" creationId="{08243EE7-B1EA-A352-063B-C5B7C6A4D703}"/>
          </ac:spMkLst>
        </pc:spChg>
        <pc:spChg chg="mod">
          <ac:chgData name="Trang Do" userId="1f6a371144d1ab6b" providerId="LiveId" clId="{76B89E75-4011-AF46-BD27-A03EC1C1430A}" dt="2023-11-28T03:11:21.918" v="466" actId="20577"/>
          <ac:spMkLst>
            <pc:docMk/>
            <pc:sldMk cId="43569654" sldId="275"/>
            <ac:spMk id="115" creationId="{0982F3EF-D27C-1D7D-C8F7-B61FA0E3EE84}"/>
          </ac:spMkLst>
        </pc:spChg>
        <pc:spChg chg="mod">
          <ac:chgData name="Trang Do" userId="1f6a371144d1ab6b" providerId="LiveId" clId="{76B89E75-4011-AF46-BD27-A03EC1C1430A}" dt="2023-11-28T03:11:08.839" v="451" actId="20577"/>
          <ac:spMkLst>
            <pc:docMk/>
            <pc:sldMk cId="43569654" sldId="275"/>
            <ac:spMk id="117" creationId="{002F7EF9-0A4B-5BCE-099F-8EC28F488A08}"/>
          </ac:spMkLst>
        </pc:spChg>
        <pc:spChg chg="mod">
          <ac:chgData name="Trang Do" userId="1f6a371144d1ab6b" providerId="LiveId" clId="{76B89E75-4011-AF46-BD27-A03EC1C1430A}" dt="2023-11-28T03:11:14.926" v="460" actId="20577"/>
          <ac:spMkLst>
            <pc:docMk/>
            <pc:sldMk cId="43569654" sldId="275"/>
            <ac:spMk id="119" creationId="{1DE81443-EC70-9C85-4D84-0C7C2AF4CFEC}"/>
          </ac:spMkLst>
        </pc:spChg>
        <pc:spChg chg="mod">
          <ac:chgData name="Trang Do" userId="1f6a371144d1ab6b" providerId="LiveId" clId="{76B89E75-4011-AF46-BD27-A03EC1C1430A}" dt="2023-11-28T03:08:56.527" v="360"/>
          <ac:spMkLst>
            <pc:docMk/>
            <pc:sldMk cId="43569654" sldId="275"/>
            <ac:spMk id="121" creationId="{DDAA0D0B-C818-A025-ADCC-8AF998322D85}"/>
          </ac:spMkLst>
        </pc:spChg>
        <pc:spChg chg="mod">
          <ac:chgData name="Trang Do" userId="1f6a371144d1ab6b" providerId="LiveId" clId="{76B89E75-4011-AF46-BD27-A03EC1C1430A}" dt="2023-11-28T03:11:17.559" v="462" actId="20577"/>
          <ac:spMkLst>
            <pc:docMk/>
            <pc:sldMk cId="43569654" sldId="275"/>
            <ac:spMk id="123" creationId="{B08C2604-6023-2149-CB86-CD1C1A2F9CF3}"/>
          </ac:spMkLst>
        </pc:spChg>
        <pc:grpChg chg="add mod">
          <ac:chgData name="Trang Do" userId="1f6a371144d1ab6b" providerId="LiveId" clId="{76B89E75-4011-AF46-BD27-A03EC1C1430A}" dt="2023-11-28T03:14:56.778" v="579" actId="1076"/>
          <ac:grpSpMkLst>
            <pc:docMk/>
            <pc:sldMk cId="43569654" sldId="275"/>
            <ac:grpSpMk id="2" creationId="{12FF0BAF-66AA-B9AE-024A-EF39B4D3EBC5}"/>
          </ac:grpSpMkLst>
        </pc:grpChg>
        <pc:grpChg chg="mod">
          <ac:chgData name="Trang Do" userId="1f6a371144d1ab6b" providerId="LiveId" clId="{76B89E75-4011-AF46-BD27-A03EC1C1430A}" dt="2023-11-28T03:08:17.022" v="356"/>
          <ac:grpSpMkLst>
            <pc:docMk/>
            <pc:sldMk cId="43569654" sldId="275"/>
            <ac:grpSpMk id="4" creationId="{0EF59FB6-2052-52EA-BC87-C1DC74EBF80E}"/>
          </ac:grpSpMkLst>
        </pc:grpChg>
        <pc:grpChg chg="mod">
          <ac:chgData name="Trang Do" userId="1f6a371144d1ab6b" providerId="LiveId" clId="{76B89E75-4011-AF46-BD27-A03EC1C1430A}" dt="2023-11-28T03:08:17.022" v="356"/>
          <ac:grpSpMkLst>
            <pc:docMk/>
            <pc:sldMk cId="43569654" sldId="275"/>
            <ac:grpSpMk id="6" creationId="{99F1689C-F31E-FDE9-B30C-7567EEA904E1}"/>
          </ac:grpSpMkLst>
        </pc:grpChg>
        <pc:grpChg chg="mod">
          <ac:chgData name="Trang Do" userId="1f6a371144d1ab6b" providerId="LiveId" clId="{76B89E75-4011-AF46-BD27-A03EC1C1430A}" dt="2023-11-28T03:08:17.022" v="356"/>
          <ac:grpSpMkLst>
            <pc:docMk/>
            <pc:sldMk cId="43569654" sldId="275"/>
            <ac:grpSpMk id="8" creationId="{2E0884E6-E49E-F84B-7F00-AEA3D027EF95}"/>
          </ac:grpSpMkLst>
        </pc:grpChg>
        <pc:grpChg chg="mod">
          <ac:chgData name="Trang Do" userId="1f6a371144d1ab6b" providerId="LiveId" clId="{76B89E75-4011-AF46-BD27-A03EC1C1430A}" dt="2023-11-28T03:08:17.022" v="356"/>
          <ac:grpSpMkLst>
            <pc:docMk/>
            <pc:sldMk cId="43569654" sldId="275"/>
            <ac:grpSpMk id="9" creationId="{38C41E06-8D2D-6BB6-8028-1F0E175F8D7A}"/>
          </ac:grpSpMkLst>
        </pc:grpChg>
        <pc:grpChg chg="del mod">
          <ac:chgData name="Trang Do" userId="1f6a371144d1ab6b" providerId="LiveId" clId="{76B89E75-4011-AF46-BD27-A03EC1C1430A}" dt="2023-11-28T03:14:02.489" v="565" actId="478"/>
          <ac:grpSpMkLst>
            <pc:docMk/>
            <pc:sldMk cId="43569654" sldId="275"/>
            <ac:grpSpMk id="12" creationId="{B3F46C28-04A7-B456-51D1-4398E335E1EA}"/>
          </ac:grpSpMkLst>
        </pc:grpChg>
        <pc:grpChg chg="add mod">
          <ac:chgData name="Trang Do" userId="1f6a371144d1ab6b" providerId="LiveId" clId="{76B89E75-4011-AF46-BD27-A03EC1C1430A}" dt="2023-11-28T03:14:13.023" v="568" actId="1076"/>
          <ac:grpSpMkLst>
            <pc:docMk/>
            <pc:sldMk cId="43569654" sldId="275"/>
            <ac:grpSpMk id="23" creationId="{252B9AB8-4596-F6E0-13F0-67FE23D57732}"/>
          </ac:grpSpMkLst>
        </pc:grpChg>
        <pc:grpChg chg="mod">
          <ac:chgData name="Trang Do" userId="1f6a371144d1ab6b" providerId="LiveId" clId="{76B89E75-4011-AF46-BD27-A03EC1C1430A}" dt="2023-11-28T03:08:17.022" v="356"/>
          <ac:grpSpMkLst>
            <pc:docMk/>
            <pc:sldMk cId="43569654" sldId="275"/>
            <ac:grpSpMk id="25" creationId="{2EFBD134-BE9E-605B-AA0D-C8F021329939}"/>
          </ac:grpSpMkLst>
        </pc:grpChg>
        <pc:grpChg chg="mod">
          <ac:chgData name="Trang Do" userId="1f6a371144d1ab6b" providerId="LiveId" clId="{76B89E75-4011-AF46-BD27-A03EC1C1430A}" dt="2023-11-28T03:08:17.022" v="356"/>
          <ac:grpSpMkLst>
            <pc:docMk/>
            <pc:sldMk cId="43569654" sldId="275"/>
            <ac:grpSpMk id="27" creationId="{D41E3C00-E3AD-3C65-5063-F1C349C7DEBA}"/>
          </ac:grpSpMkLst>
        </pc:grpChg>
        <pc:grpChg chg="mod">
          <ac:chgData name="Trang Do" userId="1f6a371144d1ab6b" providerId="LiveId" clId="{76B89E75-4011-AF46-BD27-A03EC1C1430A}" dt="2023-11-28T03:08:17.022" v="356"/>
          <ac:grpSpMkLst>
            <pc:docMk/>
            <pc:sldMk cId="43569654" sldId="275"/>
            <ac:grpSpMk id="29" creationId="{78196D52-19C3-39B8-92F9-37E4C2BDE075}"/>
          </ac:grpSpMkLst>
        </pc:grpChg>
        <pc:grpChg chg="mod">
          <ac:chgData name="Trang Do" userId="1f6a371144d1ab6b" providerId="LiveId" clId="{76B89E75-4011-AF46-BD27-A03EC1C1430A}" dt="2023-11-28T03:08:17.022" v="356"/>
          <ac:grpSpMkLst>
            <pc:docMk/>
            <pc:sldMk cId="43569654" sldId="275"/>
            <ac:grpSpMk id="30" creationId="{7A56F2FF-F43A-99D1-94A3-DE0E8ABC7239}"/>
          </ac:grpSpMkLst>
        </pc:grpChg>
        <pc:grpChg chg="add del mod">
          <ac:chgData name="Trang Do" userId="1f6a371144d1ab6b" providerId="LiveId" clId="{76B89E75-4011-AF46-BD27-A03EC1C1430A}" dt="2023-11-28T03:11:36.770" v="476" actId="165"/>
          <ac:grpSpMkLst>
            <pc:docMk/>
            <pc:sldMk cId="43569654" sldId="275"/>
            <ac:grpSpMk id="47" creationId="{6C3EC4A7-8230-BBFA-3767-4E7E3F3A5772}"/>
          </ac:grpSpMkLst>
        </pc:grpChg>
        <pc:grpChg chg="mod topLvl">
          <ac:chgData name="Trang Do" userId="1f6a371144d1ab6b" providerId="LiveId" clId="{76B89E75-4011-AF46-BD27-A03EC1C1430A}" dt="2023-11-28T03:12:07.182" v="483" actId="164"/>
          <ac:grpSpMkLst>
            <pc:docMk/>
            <pc:sldMk cId="43569654" sldId="275"/>
            <ac:grpSpMk id="48" creationId="{16AC07B9-42CC-B786-F867-79D2B2C7903F}"/>
          </ac:grpSpMkLst>
        </pc:grpChg>
        <pc:grpChg chg="mod topLvl">
          <ac:chgData name="Trang Do" userId="1f6a371144d1ab6b" providerId="LiveId" clId="{76B89E75-4011-AF46-BD27-A03EC1C1430A}" dt="2023-11-28T03:12:07.182" v="483" actId="164"/>
          <ac:grpSpMkLst>
            <pc:docMk/>
            <pc:sldMk cId="43569654" sldId="275"/>
            <ac:grpSpMk id="49" creationId="{014A549D-CA6B-EC0D-5A90-24234B10D1B3}"/>
          </ac:grpSpMkLst>
        </pc:grpChg>
        <pc:grpChg chg="add del mod">
          <ac:chgData name="Trang Do" userId="1f6a371144d1ab6b" providerId="LiveId" clId="{76B89E75-4011-AF46-BD27-A03EC1C1430A}" dt="2023-11-28T03:12:50.121" v="514" actId="165"/>
          <ac:grpSpMkLst>
            <pc:docMk/>
            <pc:sldMk cId="43569654" sldId="275"/>
            <ac:grpSpMk id="56" creationId="{73BE5A95-0BC7-0A93-EE58-BE361756F9E3}"/>
          </ac:grpSpMkLst>
        </pc:grpChg>
        <pc:grpChg chg="mod topLvl">
          <ac:chgData name="Trang Do" userId="1f6a371144d1ab6b" providerId="LiveId" clId="{76B89E75-4011-AF46-BD27-A03EC1C1430A}" dt="2023-11-28T03:13:24.930" v="520" actId="164"/>
          <ac:grpSpMkLst>
            <pc:docMk/>
            <pc:sldMk cId="43569654" sldId="275"/>
            <ac:grpSpMk id="57" creationId="{C5155D64-5F95-7C48-089E-306ACF5DC40F}"/>
          </ac:grpSpMkLst>
        </pc:grpChg>
        <pc:grpChg chg="mod topLvl">
          <ac:chgData name="Trang Do" userId="1f6a371144d1ab6b" providerId="LiveId" clId="{76B89E75-4011-AF46-BD27-A03EC1C1430A}" dt="2023-11-28T03:13:24.930" v="520" actId="164"/>
          <ac:grpSpMkLst>
            <pc:docMk/>
            <pc:sldMk cId="43569654" sldId="275"/>
            <ac:grpSpMk id="58" creationId="{02E0D0B5-9ED1-37D4-FE14-11190674C0F9}"/>
          </ac:grpSpMkLst>
        </pc:grpChg>
        <pc:grpChg chg="add mod">
          <ac:chgData name="Trang Do" userId="1f6a371144d1ab6b" providerId="LiveId" clId="{76B89E75-4011-AF46-BD27-A03EC1C1430A}" dt="2023-11-28T03:08:55.428" v="359" actId="1076"/>
          <ac:grpSpMkLst>
            <pc:docMk/>
            <pc:sldMk cId="43569654" sldId="275"/>
            <ac:grpSpMk id="65" creationId="{2CD58483-2F49-060E-F74C-2AADEDB3DB3D}"/>
          </ac:grpSpMkLst>
        </pc:grpChg>
        <pc:grpChg chg="mod">
          <ac:chgData name="Trang Do" userId="1f6a371144d1ab6b" providerId="LiveId" clId="{76B89E75-4011-AF46-BD27-A03EC1C1430A}" dt="2023-11-28T03:08:49.771" v="358"/>
          <ac:grpSpMkLst>
            <pc:docMk/>
            <pc:sldMk cId="43569654" sldId="275"/>
            <ac:grpSpMk id="66" creationId="{A4191FAF-441E-71DE-62D1-01B4C7318B89}"/>
          </ac:grpSpMkLst>
        </pc:grpChg>
        <pc:grpChg chg="mod">
          <ac:chgData name="Trang Do" userId="1f6a371144d1ab6b" providerId="LiveId" clId="{76B89E75-4011-AF46-BD27-A03EC1C1430A}" dt="2023-11-28T03:08:49.771" v="358"/>
          <ac:grpSpMkLst>
            <pc:docMk/>
            <pc:sldMk cId="43569654" sldId="275"/>
            <ac:grpSpMk id="69" creationId="{EE9E528A-B280-9FB6-4C53-446A439D31BC}"/>
          </ac:grpSpMkLst>
        </pc:grpChg>
        <pc:grpChg chg="add mod">
          <ac:chgData name="Trang Do" userId="1f6a371144d1ab6b" providerId="LiveId" clId="{76B89E75-4011-AF46-BD27-A03EC1C1430A}" dt="2023-11-28T03:08:55.428" v="359" actId="1076"/>
          <ac:grpSpMkLst>
            <pc:docMk/>
            <pc:sldMk cId="43569654" sldId="275"/>
            <ac:grpSpMk id="74" creationId="{86CE89C2-06E2-1846-0498-C8E1CB38269C}"/>
          </ac:grpSpMkLst>
        </pc:grpChg>
        <pc:grpChg chg="mod">
          <ac:chgData name="Trang Do" userId="1f6a371144d1ab6b" providerId="LiveId" clId="{76B89E75-4011-AF46-BD27-A03EC1C1430A}" dt="2023-11-28T03:08:49.771" v="358"/>
          <ac:grpSpMkLst>
            <pc:docMk/>
            <pc:sldMk cId="43569654" sldId="275"/>
            <ac:grpSpMk id="78" creationId="{25F896B7-F6E8-25EE-9FEB-78DB87F8973F}"/>
          </ac:grpSpMkLst>
        </pc:grpChg>
        <pc:grpChg chg="mod">
          <ac:chgData name="Trang Do" userId="1f6a371144d1ab6b" providerId="LiveId" clId="{76B89E75-4011-AF46-BD27-A03EC1C1430A}" dt="2023-11-28T03:08:49.771" v="358"/>
          <ac:grpSpMkLst>
            <pc:docMk/>
            <pc:sldMk cId="43569654" sldId="275"/>
            <ac:grpSpMk id="79" creationId="{92A58435-6B89-DE2E-6FF8-CE0BFEAFCAD4}"/>
          </ac:grpSpMkLst>
        </pc:grpChg>
        <pc:grpChg chg="mod">
          <ac:chgData name="Trang Do" userId="1f6a371144d1ab6b" providerId="LiveId" clId="{76B89E75-4011-AF46-BD27-A03EC1C1430A}" dt="2023-11-28T03:08:49.771" v="358"/>
          <ac:grpSpMkLst>
            <pc:docMk/>
            <pc:sldMk cId="43569654" sldId="275"/>
            <ac:grpSpMk id="81" creationId="{0035165A-7C4D-4285-7732-F4371A4D7AA2}"/>
          </ac:grpSpMkLst>
        </pc:grpChg>
        <pc:grpChg chg="mod">
          <ac:chgData name="Trang Do" userId="1f6a371144d1ab6b" providerId="LiveId" clId="{76B89E75-4011-AF46-BD27-A03EC1C1430A}" dt="2023-11-28T03:08:49.771" v="358"/>
          <ac:grpSpMkLst>
            <pc:docMk/>
            <pc:sldMk cId="43569654" sldId="275"/>
            <ac:grpSpMk id="82" creationId="{9CA1EADE-726D-5F62-AEDD-9A1BC3E73F0E}"/>
          </ac:grpSpMkLst>
        </pc:grpChg>
        <pc:grpChg chg="del mod">
          <ac:chgData name="Trang Do" userId="1f6a371144d1ab6b" providerId="LiveId" clId="{76B89E75-4011-AF46-BD27-A03EC1C1430A}" dt="2023-11-28T03:10:43.946" v="434" actId="478"/>
          <ac:grpSpMkLst>
            <pc:docMk/>
            <pc:sldMk cId="43569654" sldId="275"/>
            <ac:grpSpMk id="84" creationId="{C2EDDCA3-130B-1B1D-B387-BDB365103F1D}"/>
          </ac:grpSpMkLst>
        </pc:grpChg>
        <pc:grpChg chg="add mod">
          <ac:chgData name="Trang Do" userId="1f6a371144d1ab6b" providerId="LiveId" clId="{76B89E75-4011-AF46-BD27-A03EC1C1430A}" dt="2023-11-28T03:15:08.480" v="580" actId="1076"/>
          <ac:grpSpMkLst>
            <pc:docMk/>
            <pc:sldMk cId="43569654" sldId="275"/>
            <ac:grpSpMk id="95" creationId="{A3051BBB-1302-4A8E-6691-B93CA0200F1D}"/>
          </ac:grpSpMkLst>
        </pc:grpChg>
        <pc:grpChg chg="mod">
          <ac:chgData name="Trang Do" userId="1f6a371144d1ab6b" providerId="LiveId" clId="{76B89E75-4011-AF46-BD27-A03EC1C1430A}" dt="2023-11-28T03:08:56.527" v="360"/>
          <ac:grpSpMkLst>
            <pc:docMk/>
            <pc:sldMk cId="43569654" sldId="275"/>
            <ac:grpSpMk id="96" creationId="{D162F90F-CEF1-D9D5-5E30-34FE7D34CA12}"/>
          </ac:grpSpMkLst>
        </pc:grpChg>
        <pc:grpChg chg="mod">
          <ac:chgData name="Trang Do" userId="1f6a371144d1ab6b" providerId="LiveId" clId="{76B89E75-4011-AF46-BD27-A03EC1C1430A}" dt="2023-11-28T03:08:56.527" v="360"/>
          <ac:grpSpMkLst>
            <pc:docMk/>
            <pc:sldMk cId="43569654" sldId="275"/>
            <ac:grpSpMk id="99" creationId="{45A9C348-B5AC-C591-C975-7FDEB04EC163}"/>
          </ac:grpSpMkLst>
        </pc:grpChg>
        <pc:grpChg chg="add mod">
          <ac:chgData name="Trang Do" userId="1f6a371144d1ab6b" providerId="LiveId" clId="{76B89E75-4011-AF46-BD27-A03EC1C1430A}" dt="2023-11-28T03:15:08.480" v="580" actId="1076"/>
          <ac:grpSpMkLst>
            <pc:docMk/>
            <pc:sldMk cId="43569654" sldId="275"/>
            <ac:grpSpMk id="104" creationId="{9477ABD5-7840-A14E-B4EC-954D3ED09656}"/>
          </ac:grpSpMkLst>
        </pc:grpChg>
        <pc:grpChg chg="mod">
          <ac:chgData name="Trang Do" userId="1f6a371144d1ab6b" providerId="LiveId" clId="{76B89E75-4011-AF46-BD27-A03EC1C1430A}" dt="2023-11-28T03:08:56.527" v="360"/>
          <ac:grpSpMkLst>
            <pc:docMk/>
            <pc:sldMk cId="43569654" sldId="275"/>
            <ac:grpSpMk id="108" creationId="{2D939634-28F8-497B-38A7-E8F395E08CC5}"/>
          </ac:grpSpMkLst>
        </pc:grpChg>
        <pc:grpChg chg="mod">
          <ac:chgData name="Trang Do" userId="1f6a371144d1ab6b" providerId="LiveId" clId="{76B89E75-4011-AF46-BD27-A03EC1C1430A}" dt="2023-11-28T03:08:56.527" v="360"/>
          <ac:grpSpMkLst>
            <pc:docMk/>
            <pc:sldMk cId="43569654" sldId="275"/>
            <ac:grpSpMk id="109" creationId="{8CCC8ABE-F5E0-0608-A7D2-F47CCCA5FD27}"/>
          </ac:grpSpMkLst>
        </pc:grpChg>
        <pc:grpChg chg="mod">
          <ac:chgData name="Trang Do" userId="1f6a371144d1ab6b" providerId="LiveId" clId="{76B89E75-4011-AF46-BD27-A03EC1C1430A}" dt="2023-11-28T03:08:56.527" v="360"/>
          <ac:grpSpMkLst>
            <pc:docMk/>
            <pc:sldMk cId="43569654" sldId="275"/>
            <ac:grpSpMk id="111" creationId="{85EE0117-6E71-82CD-DACB-966A02E40788}"/>
          </ac:grpSpMkLst>
        </pc:grpChg>
        <pc:grpChg chg="mod">
          <ac:chgData name="Trang Do" userId="1f6a371144d1ab6b" providerId="LiveId" clId="{76B89E75-4011-AF46-BD27-A03EC1C1430A}" dt="2023-11-28T03:08:56.527" v="360"/>
          <ac:grpSpMkLst>
            <pc:docMk/>
            <pc:sldMk cId="43569654" sldId="275"/>
            <ac:grpSpMk id="112" creationId="{99871740-0DA5-72AB-C764-462CBC3EEFB4}"/>
          </ac:grpSpMkLst>
        </pc:grpChg>
        <pc:grpChg chg="mod">
          <ac:chgData name="Trang Do" userId="1f6a371144d1ab6b" providerId="LiveId" clId="{76B89E75-4011-AF46-BD27-A03EC1C1430A}" dt="2023-11-28T03:08:56.527" v="360"/>
          <ac:grpSpMkLst>
            <pc:docMk/>
            <pc:sldMk cId="43569654" sldId="275"/>
            <ac:grpSpMk id="114" creationId="{E3B4F9F6-2514-DB3B-AA03-CEC85FD1FC5C}"/>
          </ac:grpSpMkLst>
        </pc:grpChg>
        <pc:grpChg chg="add mod">
          <ac:chgData name="Trang Do" userId="1f6a371144d1ab6b" providerId="LiveId" clId="{76B89E75-4011-AF46-BD27-A03EC1C1430A}" dt="2023-11-28T03:14:13.023" v="568" actId="1076"/>
          <ac:grpSpMkLst>
            <pc:docMk/>
            <pc:sldMk cId="43569654" sldId="275"/>
            <ac:grpSpMk id="125" creationId="{E4FF7914-1BFD-6662-26ED-876EA5AC8005}"/>
          </ac:grpSpMkLst>
        </pc:grpChg>
        <pc:grpChg chg="add mod">
          <ac:chgData name="Trang Do" userId="1f6a371144d1ab6b" providerId="LiveId" clId="{76B89E75-4011-AF46-BD27-A03EC1C1430A}" dt="2023-11-28T03:14:56.778" v="579" actId="1076"/>
          <ac:grpSpMkLst>
            <pc:docMk/>
            <pc:sldMk cId="43569654" sldId="275"/>
            <ac:grpSpMk id="126" creationId="{E7A7538A-FDBD-A786-0A62-98BC5989E954}"/>
          </ac:grpSpMkLst>
        </pc:grpChg>
        <pc:cxnChg chg="del mod">
          <ac:chgData name="Trang Do" userId="1f6a371144d1ab6b" providerId="LiveId" clId="{76B89E75-4011-AF46-BD27-A03EC1C1430A}" dt="2023-11-28T03:14:02.489" v="565" actId="478"/>
          <ac:cxnSpMkLst>
            <pc:docMk/>
            <pc:sldMk cId="43569654" sldId="275"/>
            <ac:cxnSpMk id="14" creationId="{82A39B79-69FC-F561-E572-73E984C48F76}"/>
          </ac:cxnSpMkLst>
        </pc:cxnChg>
        <pc:cxnChg chg="mod">
          <ac:chgData name="Trang Do" userId="1f6a371144d1ab6b" providerId="LiveId" clId="{76B89E75-4011-AF46-BD27-A03EC1C1430A}" dt="2023-11-28T03:08:17.022" v="356"/>
          <ac:cxnSpMkLst>
            <pc:docMk/>
            <pc:sldMk cId="43569654" sldId="275"/>
            <ac:cxnSpMk id="16" creationId="{779DC20A-FEA9-B0D3-9018-1E913062F164}"/>
          </ac:cxnSpMkLst>
        </pc:cxnChg>
        <pc:cxnChg chg="mod">
          <ac:chgData name="Trang Do" userId="1f6a371144d1ab6b" providerId="LiveId" clId="{76B89E75-4011-AF46-BD27-A03EC1C1430A}" dt="2023-11-28T03:08:17.022" v="356"/>
          <ac:cxnSpMkLst>
            <pc:docMk/>
            <pc:sldMk cId="43569654" sldId="275"/>
            <ac:cxnSpMk id="18" creationId="{AAE32932-A93F-2749-9DC3-5BA244E74520}"/>
          </ac:cxnSpMkLst>
        </pc:cxnChg>
        <pc:cxnChg chg="mod">
          <ac:chgData name="Trang Do" userId="1f6a371144d1ab6b" providerId="LiveId" clId="{76B89E75-4011-AF46-BD27-A03EC1C1430A}" dt="2023-11-28T03:08:17.022" v="356"/>
          <ac:cxnSpMkLst>
            <pc:docMk/>
            <pc:sldMk cId="43569654" sldId="275"/>
            <ac:cxnSpMk id="20" creationId="{CEFEFF6E-700C-5D17-BD22-5F10462AECB9}"/>
          </ac:cxnSpMkLst>
        </pc:cxnChg>
        <pc:cxnChg chg="mod">
          <ac:chgData name="Trang Do" userId="1f6a371144d1ab6b" providerId="LiveId" clId="{76B89E75-4011-AF46-BD27-A03EC1C1430A}" dt="2023-11-28T03:08:17.022" v="356"/>
          <ac:cxnSpMkLst>
            <pc:docMk/>
            <pc:sldMk cId="43569654" sldId="275"/>
            <ac:cxnSpMk id="22" creationId="{5873D744-F5EA-12E5-7551-CC3BAC8A974B}"/>
          </ac:cxnSpMkLst>
        </pc:cxnChg>
        <pc:cxnChg chg="mod">
          <ac:chgData name="Trang Do" userId="1f6a371144d1ab6b" providerId="LiveId" clId="{76B89E75-4011-AF46-BD27-A03EC1C1430A}" dt="2023-11-28T03:08:17.022" v="356"/>
          <ac:cxnSpMkLst>
            <pc:docMk/>
            <pc:sldMk cId="43569654" sldId="275"/>
            <ac:cxnSpMk id="33" creationId="{8240CFF1-372C-63A9-0B61-E136B4976F17}"/>
          </ac:cxnSpMkLst>
        </pc:cxnChg>
        <pc:cxnChg chg="mod">
          <ac:chgData name="Trang Do" userId="1f6a371144d1ab6b" providerId="LiveId" clId="{76B89E75-4011-AF46-BD27-A03EC1C1430A}" dt="2023-11-28T03:08:17.022" v="356"/>
          <ac:cxnSpMkLst>
            <pc:docMk/>
            <pc:sldMk cId="43569654" sldId="275"/>
            <ac:cxnSpMk id="35" creationId="{18237C06-EE39-5D43-8554-92B629936924}"/>
          </ac:cxnSpMkLst>
        </pc:cxnChg>
        <pc:cxnChg chg="mod">
          <ac:chgData name="Trang Do" userId="1f6a371144d1ab6b" providerId="LiveId" clId="{76B89E75-4011-AF46-BD27-A03EC1C1430A}" dt="2023-11-28T03:08:17.022" v="356"/>
          <ac:cxnSpMkLst>
            <pc:docMk/>
            <pc:sldMk cId="43569654" sldId="275"/>
            <ac:cxnSpMk id="37" creationId="{7D028C44-6777-E98E-FDFC-BA8914D70F42}"/>
          </ac:cxnSpMkLst>
        </pc:cxnChg>
        <pc:cxnChg chg="mod">
          <ac:chgData name="Trang Do" userId="1f6a371144d1ab6b" providerId="LiveId" clId="{76B89E75-4011-AF46-BD27-A03EC1C1430A}" dt="2023-11-28T03:08:17.022" v="356"/>
          <ac:cxnSpMkLst>
            <pc:docMk/>
            <pc:sldMk cId="43569654" sldId="275"/>
            <ac:cxnSpMk id="41" creationId="{09C5CA32-7B0B-B200-5920-1B4079836172}"/>
          </ac:cxnSpMkLst>
        </pc:cxnChg>
        <pc:cxnChg chg="mod">
          <ac:chgData name="Trang Do" userId="1f6a371144d1ab6b" providerId="LiveId" clId="{76B89E75-4011-AF46-BD27-A03EC1C1430A}" dt="2023-11-28T03:11:36.770" v="476" actId="165"/>
          <ac:cxnSpMkLst>
            <pc:docMk/>
            <pc:sldMk cId="43569654" sldId="275"/>
            <ac:cxnSpMk id="53" creationId="{D31FF1A7-D5B8-ABF2-55EA-652F85CF7E97}"/>
          </ac:cxnSpMkLst>
        </pc:cxnChg>
        <pc:cxnChg chg="mod">
          <ac:chgData name="Trang Do" userId="1f6a371144d1ab6b" providerId="LiveId" clId="{76B89E75-4011-AF46-BD27-A03EC1C1430A}" dt="2023-11-28T03:11:36.770" v="476" actId="165"/>
          <ac:cxnSpMkLst>
            <pc:docMk/>
            <pc:sldMk cId="43569654" sldId="275"/>
            <ac:cxnSpMk id="55" creationId="{3A2C110A-B2BE-28EB-E476-4E32EBEFE291}"/>
          </ac:cxnSpMkLst>
        </pc:cxnChg>
        <pc:cxnChg chg="mod">
          <ac:chgData name="Trang Do" userId="1f6a371144d1ab6b" providerId="LiveId" clId="{76B89E75-4011-AF46-BD27-A03EC1C1430A}" dt="2023-11-28T03:12:50.121" v="514" actId="165"/>
          <ac:cxnSpMkLst>
            <pc:docMk/>
            <pc:sldMk cId="43569654" sldId="275"/>
            <ac:cxnSpMk id="62" creationId="{F4FAC524-EB84-265A-05DA-DA37EDEA9E48}"/>
          </ac:cxnSpMkLst>
        </pc:cxnChg>
        <pc:cxnChg chg="mod">
          <ac:chgData name="Trang Do" userId="1f6a371144d1ab6b" providerId="LiveId" clId="{76B89E75-4011-AF46-BD27-A03EC1C1430A}" dt="2023-11-28T03:12:50.121" v="514" actId="165"/>
          <ac:cxnSpMkLst>
            <pc:docMk/>
            <pc:sldMk cId="43569654" sldId="275"/>
            <ac:cxnSpMk id="64" creationId="{62B4986F-CF4D-D73A-B620-ED3BAFD605CA}"/>
          </ac:cxnSpMkLst>
        </pc:cxnChg>
        <pc:cxnChg chg="mod">
          <ac:chgData name="Trang Do" userId="1f6a371144d1ab6b" providerId="LiveId" clId="{76B89E75-4011-AF46-BD27-A03EC1C1430A}" dt="2023-11-28T03:08:49.771" v="358"/>
          <ac:cxnSpMkLst>
            <pc:docMk/>
            <pc:sldMk cId="43569654" sldId="275"/>
            <ac:cxnSpMk id="71" creationId="{6F8D620A-C755-3110-ED64-BA361DB23D14}"/>
          </ac:cxnSpMkLst>
        </pc:cxnChg>
        <pc:cxnChg chg="mod">
          <ac:chgData name="Trang Do" userId="1f6a371144d1ab6b" providerId="LiveId" clId="{76B89E75-4011-AF46-BD27-A03EC1C1430A}" dt="2023-11-28T03:08:49.771" v="358"/>
          <ac:cxnSpMkLst>
            <pc:docMk/>
            <pc:sldMk cId="43569654" sldId="275"/>
            <ac:cxnSpMk id="73" creationId="{6F70EDF2-28DB-57A5-0D48-6BD557AAA324}"/>
          </ac:cxnSpMkLst>
        </pc:cxnChg>
        <pc:cxnChg chg="del mod">
          <ac:chgData name="Trang Do" userId="1f6a371144d1ab6b" providerId="LiveId" clId="{76B89E75-4011-AF46-BD27-A03EC1C1430A}" dt="2023-11-28T03:10:46.312" v="435" actId="478"/>
          <ac:cxnSpMkLst>
            <pc:docMk/>
            <pc:sldMk cId="43569654" sldId="275"/>
            <ac:cxnSpMk id="86" creationId="{6521EA93-67A9-F30C-AC7D-8F18A1CCC0E1}"/>
          </ac:cxnSpMkLst>
        </pc:cxnChg>
        <pc:cxnChg chg="mod">
          <ac:chgData name="Trang Do" userId="1f6a371144d1ab6b" providerId="LiveId" clId="{76B89E75-4011-AF46-BD27-A03EC1C1430A}" dt="2023-11-28T03:08:49.771" v="358"/>
          <ac:cxnSpMkLst>
            <pc:docMk/>
            <pc:sldMk cId="43569654" sldId="275"/>
            <ac:cxnSpMk id="88" creationId="{E30D6591-010C-737C-23C2-2A5072F918FA}"/>
          </ac:cxnSpMkLst>
        </pc:cxnChg>
        <pc:cxnChg chg="mod">
          <ac:chgData name="Trang Do" userId="1f6a371144d1ab6b" providerId="LiveId" clId="{76B89E75-4011-AF46-BD27-A03EC1C1430A}" dt="2023-11-28T03:08:49.771" v="358"/>
          <ac:cxnSpMkLst>
            <pc:docMk/>
            <pc:sldMk cId="43569654" sldId="275"/>
            <ac:cxnSpMk id="90" creationId="{CA9224B7-9DF4-8BCE-D4D4-5F06BFFD1EA2}"/>
          </ac:cxnSpMkLst>
        </pc:cxnChg>
        <pc:cxnChg chg="mod">
          <ac:chgData name="Trang Do" userId="1f6a371144d1ab6b" providerId="LiveId" clId="{76B89E75-4011-AF46-BD27-A03EC1C1430A}" dt="2023-11-28T03:08:49.771" v="358"/>
          <ac:cxnSpMkLst>
            <pc:docMk/>
            <pc:sldMk cId="43569654" sldId="275"/>
            <ac:cxnSpMk id="92" creationId="{6AACBE85-4304-E0B3-FB8C-175B35A978B1}"/>
          </ac:cxnSpMkLst>
        </pc:cxnChg>
        <pc:cxnChg chg="mod">
          <ac:chgData name="Trang Do" userId="1f6a371144d1ab6b" providerId="LiveId" clId="{76B89E75-4011-AF46-BD27-A03EC1C1430A}" dt="2023-11-28T03:08:49.771" v="358"/>
          <ac:cxnSpMkLst>
            <pc:docMk/>
            <pc:sldMk cId="43569654" sldId="275"/>
            <ac:cxnSpMk id="94" creationId="{7E56F358-F813-6399-4543-71DF54800734}"/>
          </ac:cxnSpMkLst>
        </pc:cxnChg>
        <pc:cxnChg chg="mod">
          <ac:chgData name="Trang Do" userId="1f6a371144d1ab6b" providerId="LiveId" clId="{76B89E75-4011-AF46-BD27-A03EC1C1430A}" dt="2023-11-28T03:08:56.527" v="360"/>
          <ac:cxnSpMkLst>
            <pc:docMk/>
            <pc:sldMk cId="43569654" sldId="275"/>
            <ac:cxnSpMk id="101" creationId="{6F04EC96-5FE6-6B4B-0682-94EF1840D4D9}"/>
          </ac:cxnSpMkLst>
        </pc:cxnChg>
        <pc:cxnChg chg="mod">
          <ac:chgData name="Trang Do" userId="1f6a371144d1ab6b" providerId="LiveId" clId="{76B89E75-4011-AF46-BD27-A03EC1C1430A}" dt="2023-11-28T03:08:56.527" v="360"/>
          <ac:cxnSpMkLst>
            <pc:docMk/>
            <pc:sldMk cId="43569654" sldId="275"/>
            <ac:cxnSpMk id="103" creationId="{D869E03A-CB40-9B7C-43CF-B9CF8CF88AEB}"/>
          </ac:cxnSpMkLst>
        </pc:cxnChg>
        <pc:cxnChg chg="mod">
          <ac:chgData name="Trang Do" userId="1f6a371144d1ab6b" providerId="LiveId" clId="{76B89E75-4011-AF46-BD27-A03EC1C1430A}" dt="2023-11-28T03:08:56.527" v="360"/>
          <ac:cxnSpMkLst>
            <pc:docMk/>
            <pc:sldMk cId="43569654" sldId="275"/>
            <ac:cxnSpMk id="116" creationId="{219F2AF8-0821-9C1B-A44F-1F0AFEB93DCB}"/>
          </ac:cxnSpMkLst>
        </pc:cxnChg>
        <pc:cxnChg chg="mod">
          <ac:chgData name="Trang Do" userId="1f6a371144d1ab6b" providerId="LiveId" clId="{76B89E75-4011-AF46-BD27-A03EC1C1430A}" dt="2023-11-28T03:08:56.527" v="360"/>
          <ac:cxnSpMkLst>
            <pc:docMk/>
            <pc:sldMk cId="43569654" sldId="275"/>
            <ac:cxnSpMk id="118" creationId="{1EE0BF28-C418-EE5C-0FF7-AB4354BE1A0D}"/>
          </ac:cxnSpMkLst>
        </pc:cxnChg>
        <pc:cxnChg chg="mod">
          <ac:chgData name="Trang Do" userId="1f6a371144d1ab6b" providerId="LiveId" clId="{76B89E75-4011-AF46-BD27-A03EC1C1430A}" dt="2023-11-28T03:08:56.527" v="360"/>
          <ac:cxnSpMkLst>
            <pc:docMk/>
            <pc:sldMk cId="43569654" sldId="275"/>
            <ac:cxnSpMk id="120" creationId="{244A1903-AC93-D5E8-EA4B-C7C49745EE13}"/>
          </ac:cxnSpMkLst>
        </pc:cxnChg>
        <pc:cxnChg chg="mod">
          <ac:chgData name="Trang Do" userId="1f6a371144d1ab6b" providerId="LiveId" clId="{76B89E75-4011-AF46-BD27-A03EC1C1430A}" dt="2023-11-28T03:08:56.527" v="360"/>
          <ac:cxnSpMkLst>
            <pc:docMk/>
            <pc:sldMk cId="43569654" sldId="275"/>
            <ac:cxnSpMk id="122" creationId="{5A75C9EC-911B-9704-C565-81C556BB70A5}"/>
          </ac:cxnSpMkLst>
        </pc:cxnChg>
        <pc:cxnChg chg="mod">
          <ac:chgData name="Trang Do" userId="1f6a371144d1ab6b" providerId="LiveId" clId="{76B89E75-4011-AF46-BD27-A03EC1C1430A}" dt="2023-11-28T03:08:56.527" v="360"/>
          <ac:cxnSpMkLst>
            <pc:docMk/>
            <pc:sldMk cId="43569654" sldId="275"/>
            <ac:cxnSpMk id="124" creationId="{AFB220F7-90D7-6677-0223-263C4B479D69}"/>
          </ac:cxnSpMkLst>
        </pc:cxnChg>
      </pc:sldChg>
      <pc:sldChg chg="delSp add del mod ord">
        <pc:chgData name="Trang Do" userId="1f6a371144d1ab6b" providerId="LiveId" clId="{76B89E75-4011-AF46-BD27-A03EC1C1430A}" dt="2023-11-28T02:48:54.554" v="290" actId="2696"/>
        <pc:sldMkLst>
          <pc:docMk/>
          <pc:sldMk cId="591971194" sldId="275"/>
        </pc:sldMkLst>
        <pc:spChg chg="del">
          <ac:chgData name="Trang Do" userId="1f6a371144d1ab6b" providerId="LiveId" clId="{76B89E75-4011-AF46-BD27-A03EC1C1430A}" dt="2023-11-28T02:47:59.327" v="282" actId="478"/>
          <ac:spMkLst>
            <pc:docMk/>
            <pc:sldMk cId="591971194" sldId="275"/>
            <ac:spMk id="9" creationId="{F429EB8A-81F3-04E6-FE9F-5C2A7AD356F0}"/>
          </ac:spMkLst>
        </pc:spChg>
        <pc:grpChg chg="del">
          <ac:chgData name="Trang Do" userId="1f6a371144d1ab6b" providerId="LiveId" clId="{76B89E75-4011-AF46-BD27-A03EC1C1430A}" dt="2023-11-28T02:47:59.327" v="282" actId="478"/>
          <ac:grpSpMkLst>
            <pc:docMk/>
            <pc:sldMk cId="591971194" sldId="275"/>
            <ac:grpSpMk id="5" creationId="{5FCCA252-BE3F-F42C-CA51-52B3FCD57F70}"/>
          </ac:grpSpMkLst>
        </pc:grpChg>
      </pc:sldChg>
      <pc:sldChg chg="addSp delSp modSp add mod ord modTransition delAnim modAnim">
        <pc:chgData name="Trang Do" userId="1f6a371144d1ab6b" providerId="LiveId" clId="{76B89E75-4011-AF46-BD27-A03EC1C1430A}" dt="2023-12-03T16:11:46.053" v="5451"/>
        <pc:sldMkLst>
          <pc:docMk/>
          <pc:sldMk cId="3709119740" sldId="276"/>
        </pc:sldMkLst>
        <pc:spChg chg="add del mod modCrop">
          <ac:chgData name="Trang Do" userId="1f6a371144d1ab6b" providerId="LiveId" clId="{76B89E75-4011-AF46-BD27-A03EC1C1430A}" dt="2023-11-28T03:34:17.914" v="971" actId="478"/>
          <ac:spMkLst>
            <pc:docMk/>
            <pc:sldMk cId="3709119740" sldId="276"/>
            <ac:spMk id="2" creationId="{F7C29D9B-A5F5-CA68-83F4-EE6B8126A2A6}"/>
          </ac:spMkLst>
        </pc:spChg>
        <pc:spChg chg="add mod">
          <ac:chgData name="Trang Do" userId="1f6a371144d1ab6b" providerId="LiveId" clId="{76B89E75-4011-AF46-BD27-A03EC1C1430A}" dt="2023-11-28T07:54:29.538" v="1804" actId="14100"/>
          <ac:spMkLst>
            <pc:docMk/>
            <pc:sldMk cId="3709119740" sldId="276"/>
            <ac:spMk id="3" creationId="{762CBB6D-667F-A2E8-6557-92638B7E26E3}"/>
          </ac:spMkLst>
        </pc:spChg>
        <pc:spChg chg="add mod">
          <ac:chgData name="Trang Do" userId="1f6a371144d1ab6b" providerId="LiveId" clId="{76B89E75-4011-AF46-BD27-A03EC1C1430A}" dt="2023-11-28T07:54:27.569" v="1803" actId="1076"/>
          <ac:spMkLst>
            <pc:docMk/>
            <pc:sldMk cId="3709119740" sldId="276"/>
            <ac:spMk id="4" creationId="{8962CB57-6E23-AF7F-DD6C-4D9FF93B3C72}"/>
          </ac:spMkLst>
        </pc:spChg>
        <pc:spChg chg="add del mod">
          <ac:chgData name="Trang Do" userId="1f6a371144d1ab6b" providerId="LiveId" clId="{76B89E75-4011-AF46-BD27-A03EC1C1430A}" dt="2023-11-28T07:43:06.136" v="1503" actId="478"/>
          <ac:spMkLst>
            <pc:docMk/>
            <pc:sldMk cId="3709119740" sldId="276"/>
            <ac:spMk id="5" creationId="{1FB2555B-6A19-7628-C2BE-9A6CFF3651DB}"/>
          </ac:spMkLst>
        </pc:spChg>
        <pc:spChg chg="add del mod">
          <ac:chgData name="Trang Do" userId="1f6a371144d1ab6b" providerId="LiveId" clId="{76B89E75-4011-AF46-BD27-A03EC1C1430A}" dt="2023-11-28T07:43:06.136" v="1503" actId="478"/>
          <ac:spMkLst>
            <pc:docMk/>
            <pc:sldMk cId="3709119740" sldId="276"/>
            <ac:spMk id="6" creationId="{8227D262-370C-C8DD-50D7-5284C7A1CEBB}"/>
          </ac:spMkLst>
        </pc:spChg>
        <pc:spChg chg="add mod">
          <ac:chgData name="Trang Do" userId="1f6a371144d1ab6b" providerId="LiveId" clId="{76B89E75-4011-AF46-BD27-A03EC1C1430A}" dt="2023-11-28T07:50:10.919" v="1670" actId="1076"/>
          <ac:spMkLst>
            <pc:docMk/>
            <pc:sldMk cId="3709119740" sldId="276"/>
            <ac:spMk id="7" creationId="{158BA143-F57F-13A7-A0CD-62043E40D4CD}"/>
          </ac:spMkLst>
        </pc:spChg>
        <pc:spChg chg="add mod">
          <ac:chgData name="Trang Do" userId="1f6a371144d1ab6b" providerId="LiveId" clId="{76B89E75-4011-AF46-BD27-A03EC1C1430A}" dt="2023-11-28T07:53:18.866" v="1787" actId="20577"/>
          <ac:spMkLst>
            <pc:docMk/>
            <pc:sldMk cId="3709119740" sldId="276"/>
            <ac:spMk id="9" creationId="{4B247C82-225A-957F-090F-3F954B9260A5}"/>
          </ac:spMkLst>
        </pc:spChg>
        <pc:spChg chg="mod topLvl">
          <ac:chgData name="Trang Do" userId="1f6a371144d1ab6b" providerId="LiveId" clId="{76B89E75-4011-AF46-BD27-A03EC1C1430A}" dt="2023-11-28T07:52:30.236" v="1763" actId="164"/>
          <ac:spMkLst>
            <pc:docMk/>
            <pc:sldMk cId="3709119740" sldId="276"/>
            <ac:spMk id="11" creationId="{D857D271-62B1-CB79-392B-0B9B0E07B551}"/>
          </ac:spMkLst>
        </pc:spChg>
        <pc:spChg chg="mod">
          <ac:chgData name="Trang Do" userId="1f6a371144d1ab6b" providerId="LiveId" clId="{76B89E75-4011-AF46-BD27-A03EC1C1430A}" dt="2023-11-28T07:52:33.265" v="1764" actId="20577"/>
          <ac:spMkLst>
            <pc:docMk/>
            <pc:sldMk cId="3709119740" sldId="276"/>
            <ac:spMk id="13" creationId="{750E6E8D-F202-7F65-358E-8CF9C5CA4204}"/>
          </ac:spMkLst>
        </pc:spChg>
        <pc:spChg chg="mod topLvl">
          <ac:chgData name="Trang Do" userId="1f6a371144d1ab6b" providerId="LiveId" clId="{76B89E75-4011-AF46-BD27-A03EC1C1430A}" dt="2023-11-28T07:53:13.916" v="1785" actId="164"/>
          <ac:spMkLst>
            <pc:docMk/>
            <pc:sldMk cId="3709119740" sldId="276"/>
            <ac:spMk id="16" creationId="{51F3AB25-66BF-35E4-C050-0F7840067746}"/>
          </ac:spMkLst>
        </pc:spChg>
        <pc:spChg chg="mod topLvl">
          <ac:chgData name="Trang Do" userId="1f6a371144d1ab6b" providerId="LiveId" clId="{76B89E75-4011-AF46-BD27-A03EC1C1430A}" dt="2023-11-28T07:53:13.916" v="1785" actId="164"/>
          <ac:spMkLst>
            <pc:docMk/>
            <pc:sldMk cId="3709119740" sldId="276"/>
            <ac:spMk id="17" creationId="{A4217D7B-8236-1803-4005-9C393915DA16}"/>
          </ac:spMkLst>
        </pc:spChg>
        <pc:spChg chg="del topLvl">
          <ac:chgData name="Trang Do" userId="1f6a371144d1ab6b" providerId="LiveId" clId="{76B89E75-4011-AF46-BD27-A03EC1C1430A}" dt="2023-11-28T03:34:01.630" v="965" actId="478"/>
          <ac:spMkLst>
            <pc:docMk/>
            <pc:sldMk cId="3709119740" sldId="276"/>
            <ac:spMk id="18" creationId="{00000000-0000-0000-0000-000000000000}"/>
          </ac:spMkLst>
        </pc:spChg>
        <pc:spChg chg="mod topLvl">
          <ac:chgData name="Trang Do" userId="1f6a371144d1ab6b" providerId="LiveId" clId="{76B89E75-4011-AF46-BD27-A03EC1C1430A}" dt="2023-11-28T07:53:13.916" v="1785" actId="164"/>
          <ac:spMkLst>
            <pc:docMk/>
            <pc:sldMk cId="3709119740" sldId="276"/>
            <ac:spMk id="18" creationId="{652FE7A4-33BB-2D99-5BAF-0EBB7AFEFDE6}"/>
          </ac:spMkLst>
        </pc:spChg>
        <pc:spChg chg="mod topLvl">
          <ac:chgData name="Trang Do" userId="1f6a371144d1ab6b" providerId="LiveId" clId="{76B89E75-4011-AF46-BD27-A03EC1C1430A}" dt="2023-11-28T07:53:13.916" v="1785" actId="164"/>
          <ac:spMkLst>
            <pc:docMk/>
            <pc:sldMk cId="3709119740" sldId="276"/>
            <ac:spMk id="22" creationId="{1BFA4DE5-6FCB-C218-4F7C-D625A11416C3}"/>
          </ac:spMkLst>
        </pc:spChg>
        <pc:spChg chg="mod">
          <ac:chgData name="Trang Do" userId="1f6a371144d1ab6b" providerId="LiveId" clId="{76B89E75-4011-AF46-BD27-A03EC1C1430A}" dt="2023-11-28T07:52:36.853" v="1766" actId="20577"/>
          <ac:spMkLst>
            <pc:docMk/>
            <pc:sldMk cId="3709119740" sldId="276"/>
            <ac:spMk id="24" creationId="{E0DB2B3E-BBE9-7F7F-11ED-DC8FA32915D4}"/>
          </ac:spMkLst>
        </pc:spChg>
        <pc:spChg chg="mod">
          <ac:chgData name="Trang Do" userId="1f6a371144d1ab6b" providerId="LiveId" clId="{76B89E75-4011-AF46-BD27-A03EC1C1430A}" dt="2023-11-28T07:52:41.839" v="1770" actId="20577"/>
          <ac:spMkLst>
            <pc:docMk/>
            <pc:sldMk cId="3709119740" sldId="276"/>
            <ac:spMk id="26" creationId="{459B2394-258D-3009-07C3-B31CA38DF28B}"/>
          </ac:spMkLst>
        </pc:spChg>
        <pc:spChg chg="mod">
          <ac:chgData name="Trang Do" userId="1f6a371144d1ab6b" providerId="LiveId" clId="{76B89E75-4011-AF46-BD27-A03EC1C1430A}" dt="2023-11-28T07:52:50.128" v="1778" actId="20577"/>
          <ac:spMkLst>
            <pc:docMk/>
            <pc:sldMk cId="3709119740" sldId="276"/>
            <ac:spMk id="28" creationId="{15D388A2-F968-B628-B31F-060776EDE023}"/>
          </ac:spMkLst>
        </pc:spChg>
        <pc:spChg chg="mod">
          <ac:chgData name="Trang Do" userId="1f6a371144d1ab6b" providerId="LiveId" clId="{76B89E75-4011-AF46-BD27-A03EC1C1430A}" dt="2023-11-28T07:53:06.174" v="1783" actId="20577"/>
          <ac:spMkLst>
            <pc:docMk/>
            <pc:sldMk cId="3709119740" sldId="276"/>
            <ac:spMk id="30" creationId="{B4635EBD-6E75-85D7-AA51-1DE9BF754DEB}"/>
          </ac:spMkLst>
        </pc:spChg>
        <pc:spChg chg="del mod">
          <ac:chgData name="Trang Do" userId="1f6a371144d1ab6b" providerId="LiveId" clId="{76B89E75-4011-AF46-BD27-A03EC1C1430A}" dt="2023-11-28T03:33:55.175" v="963" actId="478"/>
          <ac:spMkLst>
            <pc:docMk/>
            <pc:sldMk cId="3709119740" sldId="276"/>
            <ac:spMk id="31" creationId="{535AD5B1-4DBB-212E-4F44-821162908FA2}"/>
          </ac:spMkLst>
        </pc:spChg>
        <pc:grpChg chg="add del mod">
          <ac:chgData name="Trang Do" userId="1f6a371144d1ab6b" providerId="LiveId" clId="{76B89E75-4011-AF46-BD27-A03EC1C1430A}" dt="2023-11-28T07:52:07.763" v="1755" actId="165"/>
          <ac:grpSpMkLst>
            <pc:docMk/>
            <pc:sldMk cId="3709119740" sldId="276"/>
            <ac:grpSpMk id="10" creationId="{25839AA1-8EAB-35F5-47E9-DF6B2DE0D9D3}"/>
          </ac:grpSpMkLst>
        </pc:grpChg>
        <pc:grpChg chg="mod topLvl">
          <ac:chgData name="Trang Do" userId="1f6a371144d1ab6b" providerId="LiveId" clId="{76B89E75-4011-AF46-BD27-A03EC1C1430A}" dt="2023-11-28T07:52:30.236" v="1763" actId="164"/>
          <ac:grpSpMkLst>
            <pc:docMk/>
            <pc:sldMk cId="3709119740" sldId="276"/>
            <ac:grpSpMk id="12" creationId="{7D6E7A34-E770-831C-ECC5-EE99BE782A48}"/>
          </ac:grpSpMkLst>
        </pc:grpChg>
        <pc:grpChg chg="add del mod">
          <ac:chgData name="Trang Do" userId="1f6a371144d1ab6b" providerId="LiveId" clId="{76B89E75-4011-AF46-BD27-A03EC1C1430A}" dt="2023-11-28T07:51:18.873" v="1681" actId="165"/>
          <ac:grpSpMkLst>
            <pc:docMk/>
            <pc:sldMk cId="3709119740" sldId="276"/>
            <ac:grpSpMk id="15" creationId="{13A20B45-260F-B98C-3139-0F766CA7C461}"/>
          </ac:grpSpMkLst>
        </pc:grpChg>
        <pc:grpChg chg="del">
          <ac:chgData name="Trang Do" userId="1f6a371144d1ab6b" providerId="LiveId" clId="{76B89E75-4011-AF46-BD27-A03EC1C1430A}" dt="2023-11-28T03:34:01.630" v="965" actId="478"/>
          <ac:grpSpMkLst>
            <pc:docMk/>
            <pc:sldMk cId="3709119740" sldId="276"/>
            <ac:grpSpMk id="17" creationId="{00000000-0000-0000-0000-000000000000}"/>
          </ac:grpSpMkLst>
        </pc:grpChg>
        <pc:grpChg chg="mod topLvl">
          <ac:chgData name="Trang Do" userId="1f6a371144d1ab6b" providerId="LiveId" clId="{76B89E75-4011-AF46-BD27-A03EC1C1430A}" dt="2023-11-28T07:53:13.916" v="1785" actId="164"/>
          <ac:grpSpMkLst>
            <pc:docMk/>
            <pc:sldMk cId="3709119740" sldId="276"/>
            <ac:grpSpMk id="19" creationId="{73521839-F491-BBFB-E278-8FC294BAD0EC}"/>
          </ac:grpSpMkLst>
        </pc:grpChg>
        <pc:grpChg chg="mod topLvl">
          <ac:chgData name="Trang Do" userId="1f6a371144d1ab6b" providerId="LiveId" clId="{76B89E75-4011-AF46-BD27-A03EC1C1430A}" dt="2023-11-28T07:53:13.916" v="1785" actId="164"/>
          <ac:grpSpMkLst>
            <pc:docMk/>
            <pc:sldMk cId="3709119740" sldId="276"/>
            <ac:grpSpMk id="20" creationId="{AD0D2EF6-0CCD-818B-7FDC-AD59A7F6655A}"/>
          </ac:grpSpMkLst>
        </pc:grpChg>
        <pc:grpChg chg="mod topLvl">
          <ac:chgData name="Trang Do" userId="1f6a371144d1ab6b" providerId="LiveId" clId="{76B89E75-4011-AF46-BD27-A03EC1C1430A}" dt="2023-11-28T07:53:13.916" v="1785" actId="164"/>
          <ac:grpSpMkLst>
            <pc:docMk/>
            <pc:sldMk cId="3709119740" sldId="276"/>
            <ac:grpSpMk id="21" creationId="{E910BC5A-0291-AF30-AFE7-C194362C3126}"/>
          </ac:grpSpMkLst>
        </pc:grpChg>
        <pc:grpChg chg="mod topLvl">
          <ac:chgData name="Trang Do" userId="1f6a371144d1ab6b" providerId="LiveId" clId="{76B89E75-4011-AF46-BD27-A03EC1C1430A}" dt="2023-11-28T07:53:13.916" v="1785" actId="164"/>
          <ac:grpSpMkLst>
            <pc:docMk/>
            <pc:sldMk cId="3709119740" sldId="276"/>
            <ac:grpSpMk id="23" creationId="{7C1A30CF-4128-5D8F-3370-E935FF9E99CB}"/>
          </ac:grpSpMkLst>
        </pc:grpChg>
        <pc:grpChg chg="add mod">
          <ac:chgData name="Trang Do" userId="1f6a371144d1ab6b" providerId="LiveId" clId="{76B89E75-4011-AF46-BD27-A03EC1C1430A}" dt="2023-11-28T07:54:16.637" v="1799" actId="1076"/>
          <ac:grpSpMkLst>
            <pc:docMk/>
            <pc:sldMk cId="3709119740" sldId="276"/>
            <ac:grpSpMk id="32" creationId="{43A66600-30F9-009A-9DAD-2043244B8A80}"/>
          </ac:grpSpMkLst>
        </pc:grpChg>
        <pc:grpChg chg="add mod">
          <ac:chgData name="Trang Do" userId="1f6a371144d1ab6b" providerId="LiveId" clId="{76B89E75-4011-AF46-BD27-A03EC1C1430A}" dt="2023-11-28T07:54:06.225" v="1798" actId="1076"/>
          <ac:grpSpMkLst>
            <pc:docMk/>
            <pc:sldMk cId="3709119740" sldId="276"/>
            <ac:grpSpMk id="33" creationId="{32019655-A26D-7221-02CB-8161228810AB}"/>
          </ac:grpSpMkLst>
        </pc:grpChg>
        <pc:cxnChg chg="mod">
          <ac:chgData name="Trang Do" userId="1f6a371144d1ab6b" providerId="LiveId" clId="{76B89E75-4011-AF46-BD27-A03EC1C1430A}" dt="2023-11-28T07:52:07.763" v="1755" actId="165"/>
          <ac:cxnSpMkLst>
            <pc:docMk/>
            <pc:sldMk cId="3709119740" sldId="276"/>
            <ac:cxnSpMk id="14" creationId="{6528EE48-C6FD-C37E-CB78-46BD5516D340}"/>
          </ac:cxnSpMkLst>
        </pc:cxnChg>
        <pc:cxnChg chg="mod">
          <ac:chgData name="Trang Do" userId="1f6a371144d1ab6b" providerId="LiveId" clId="{76B89E75-4011-AF46-BD27-A03EC1C1430A}" dt="2023-11-28T07:51:18.873" v="1681" actId="165"/>
          <ac:cxnSpMkLst>
            <pc:docMk/>
            <pc:sldMk cId="3709119740" sldId="276"/>
            <ac:cxnSpMk id="25" creationId="{E8E21152-9448-BE84-8C5A-1EA43E8FAC62}"/>
          </ac:cxnSpMkLst>
        </pc:cxnChg>
        <pc:cxnChg chg="mod">
          <ac:chgData name="Trang Do" userId="1f6a371144d1ab6b" providerId="LiveId" clId="{76B89E75-4011-AF46-BD27-A03EC1C1430A}" dt="2023-11-28T07:51:18.873" v="1681" actId="165"/>
          <ac:cxnSpMkLst>
            <pc:docMk/>
            <pc:sldMk cId="3709119740" sldId="276"/>
            <ac:cxnSpMk id="27" creationId="{BC4D6A3B-C2C8-8726-3C73-CC248C4274B1}"/>
          </ac:cxnSpMkLst>
        </pc:cxnChg>
        <pc:cxnChg chg="mod">
          <ac:chgData name="Trang Do" userId="1f6a371144d1ab6b" providerId="LiveId" clId="{76B89E75-4011-AF46-BD27-A03EC1C1430A}" dt="2023-11-28T07:51:18.873" v="1681" actId="165"/>
          <ac:cxnSpMkLst>
            <pc:docMk/>
            <pc:sldMk cId="3709119740" sldId="276"/>
            <ac:cxnSpMk id="29" creationId="{367F6E15-0786-CDC3-CA46-12AFF1106C45}"/>
          </ac:cxnSpMkLst>
        </pc:cxnChg>
        <pc:cxnChg chg="mod">
          <ac:chgData name="Trang Do" userId="1f6a371144d1ab6b" providerId="LiveId" clId="{76B89E75-4011-AF46-BD27-A03EC1C1430A}" dt="2023-11-28T07:51:18.873" v="1681" actId="165"/>
          <ac:cxnSpMkLst>
            <pc:docMk/>
            <pc:sldMk cId="3709119740" sldId="276"/>
            <ac:cxnSpMk id="31" creationId="{BBAA2B94-20BD-FA97-1470-54FDBF3F6A04}"/>
          </ac:cxnSpMkLst>
        </pc:cxnChg>
      </pc:sldChg>
      <pc:sldChg chg="addSp delSp modSp add mod ord modTransition delAnim modAnim">
        <pc:chgData name="Trang Do" userId="1f6a371144d1ab6b" providerId="LiveId" clId="{76B89E75-4011-AF46-BD27-A03EC1C1430A}" dt="2023-12-03T16:11:46.053" v="5451"/>
        <pc:sldMkLst>
          <pc:docMk/>
          <pc:sldMk cId="3805205301" sldId="277"/>
        </pc:sldMkLst>
        <pc:spChg chg="add del mod">
          <ac:chgData name="Trang Do" userId="1f6a371144d1ab6b" providerId="LiveId" clId="{76B89E75-4011-AF46-BD27-A03EC1C1430A}" dt="2023-11-29T03:30:50.119" v="3040" actId="478"/>
          <ac:spMkLst>
            <pc:docMk/>
            <pc:sldMk cId="3805205301" sldId="277"/>
            <ac:spMk id="2" creationId="{EFA043DD-80D2-4079-3A32-735933DF2976}"/>
          </ac:spMkLst>
        </pc:spChg>
        <pc:spChg chg="add del mod">
          <ac:chgData name="Trang Do" userId="1f6a371144d1ab6b" providerId="LiveId" clId="{76B89E75-4011-AF46-BD27-A03EC1C1430A}" dt="2023-11-29T03:30:50.119" v="3040" actId="478"/>
          <ac:spMkLst>
            <pc:docMk/>
            <pc:sldMk cId="3805205301" sldId="277"/>
            <ac:spMk id="3" creationId="{8C14056F-75F4-6C84-9515-F064E9BEC08F}"/>
          </ac:spMkLst>
        </pc:spChg>
        <pc:spChg chg="mod">
          <ac:chgData name="Trang Do" userId="1f6a371144d1ab6b" providerId="LiveId" clId="{76B89E75-4011-AF46-BD27-A03EC1C1430A}" dt="2023-11-29T03:29:51.376" v="3026" actId="14100"/>
          <ac:spMkLst>
            <pc:docMk/>
            <pc:sldMk cId="3805205301" sldId="277"/>
            <ac:spMk id="5" creationId="{D4733396-8C62-116C-79FC-2A34C8B78836}"/>
          </ac:spMkLst>
        </pc:spChg>
        <pc:spChg chg="mod">
          <ac:chgData name="Trang Do" userId="1f6a371144d1ab6b" providerId="LiveId" clId="{76B89E75-4011-AF46-BD27-A03EC1C1430A}" dt="2023-11-29T03:23:14.950" v="2900" actId="20577"/>
          <ac:spMkLst>
            <pc:docMk/>
            <pc:sldMk cId="3805205301" sldId="277"/>
            <ac:spMk id="7" creationId="{A612B8E3-B50C-2812-CEFE-36D724801487}"/>
          </ac:spMkLst>
        </pc:spChg>
        <pc:spChg chg="mod topLvl">
          <ac:chgData name="Trang Do" userId="1f6a371144d1ab6b" providerId="LiveId" clId="{76B89E75-4011-AF46-BD27-A03EC1C1430A}" dt="2023-11-29T03:29:39.447" v="3013" actId="14100"/>
          <ac:spMkLst>
            <pc:docMk/>
            <pc:sldMk cId="3805205301" sldId="277"/>
            <ac:spMk id="10" creationId="{86FD0F5A-5353-3FE9-6208-A5794FEBA81A}"/>
          </ac:spMkLst>
        </pc:spChg>
        <pc:spChg chg="mod topLvl">
          <ac:chgData name="Trang Do" userId="1f6a371144d1ab6b" providerId="LiveId" clId="{76B89E75-4011-AF46-BD27-A03EC1C1430A}" dt="2023-11-29T03:23:26.625" v="2901" actId="164"/>
          <ac:spMkLst>
            <pc:docMk/>
            <pc:sldMk cId="3805205301" sldId="277"/>
            <ac:spMk id="11" creationId="{3AA592F9-6D9D-71C9-17D9-DF67007E2EC9}"/>
          </ac:spMkLst>
        </pc:spChg>
        <pc:spChg chg="mod topLvl">
          <ac:chgData name="Trang Do" userId="1f6a371144d1ab6b" providerId="LiveId" clId="{76B89E75-4011-AF46-BD27-A03EC1C1430A}" dt="2023-11-29T03:23:26.625" v="2901" actId="164"/>
          <ac:spMkLst>
            <pc:docMk/>
            <pc:sldMk cId="3805205301" sldId="277"/>
            <ac:spMk id="12" creationId="{0D47DED4-F628-B616-CF93-6976EC5C7C42}"/>
          </ac:spMkLst>
        </pc:spChg>
        <pc:spChg chg="mod">
          <ac:chgData name="Trang Do" userId="1f6a371144d1ab6b" providerId="LiveId" clId="{76B89E75-4011-AF46-BD27-A03EC1C1430A}" dt="2023-11-29T03:21:14.518" v="2820" actId="20577"/>
          <ac:spMkLst>
            <pc:docMk/>
            <pc:sldMk cId="3805205301" sldId="277"/>
            <ac:spMk id="16" creationId="{98BC56F8-0181-B557-6C39-8674D8E80DDE}"/>
          </ac:spMkLst>
        </pc:spChg>
        <pc:spChg chg="mod">
          <ac:chgData name="Trang Do" userId="1f6a371144d1ab6b" providerId="LiveId" clId="{76B89E75-4011-AF46-BD27-A03EC1C1430A}" dt="2023-11-29T03:21:20.042" v="2824" actId="20577"/>
          <ac:spMkLst>
            <pc:docMk/>
            <pc:sldMk cId="3805205301" sldId="277"/>
            <ac:spMk id="18" creationId="{C5947ADF-00BB-7864-0C36-B77B48C8B458}"/>
          </ac:spMkLst>
        </pc:spChg>
        <pc:spChg chg="mod">
          <ac:chgData name="Trang Do" userId="1f6a371144d1ab6b" providerId="LiveId" clId="{76B89E75-4011-AF46-BD27-A03EC1C1430A}" dt="2023-11-29T03:23:06.820" v="2895" actId="20577"/>
          <ac:spMkLst>
            <pc:docMk/>
            <pc:sldMk cId="3805205301" sldId="277"/>
            <ac:spMk id="20" creationId="{CAD5CC3A-8F6B-6222-6CA9-705DB05C5FE7}"/>
          </ac:spMkLst>
        </pc:spChg>
        <pc:spChg chg="add mod">
          <ac:chgData name="Trang Do" userId="1f6a371144d1ab6b" providerId="LiveId" clId="{76B89E75-4011-AF46-BD27-A03EC1C1430A}" dt="2023-11-29T03:23:26.625" v="2901" actId="164"/>
          <ac:spMkLst>
            <pc:docMk/>
            <pc:sldMk cId="3805205301" sldId="277"/>
            <ac:spMk id="22" creationId="{CC937B8A-103C-D0EB-14F5-31EFA1F0B3F4}"/>
          </ac:spMkLst>
        </pc:spChg>
        <pc:spChg chg="mod">
          <ac:chgData name="Trang Do" userId="1f6a371144d1ab6b" providerId="LiveId" clId="{76B89E75-4011-AF46-BD27-A03EC1C1430A}" dt="2023-11-29T03:20:54.936" v="2816" actId="20577"/>
          <ac:spMkLst>
            <pc:docMk/>
            <pc:sldMk cId="3805205301" sldId="277"/>
            <ac:spMk id="24" creationId="{E74654A4-1657-AD62-8824-A36D79891DE2}"/>
          </ac:spMkLst>
        </pc:spChg>
        <pc:spChg chg="mod">
          <ac:chgData name="Trang Do" userId="1f6a371144d1ab6b" providerId="LiveId" clId="{76B89E75-4011-AF46-BD27-A03EC1C1430A}" dt="2023-11-29T03:33:31.353" v="3070"/>
          <ac:spMkLst>
            <pc:docMk/>
            <pc:sldMk cId="3805205301" sldId="277"/>
            <ac:spMk id="28" creationId="{164097D0-436A-8EE1-BBCB-F6FAD19A51C3}"/>
          </ac:spMkLst>
        </pc:spChg>
        <pc:spChg chg="mod">
          <ac:chgData name="Trang Do" userId="1f6a371144d1ab6b" providerId="LiveId" clId="{76B89E75-4011-AF46-BD27-A03EC1C1430A}" dt="2023-11-29T03:33:31.353" v="3070"/>
          <ac:spMkLst>
            <pc:docMk/>
            <pc:sldMk cId="3805205301" sldId="277"/>
            <ac:spMk id="29" creationId="{F42947D1-605D-CBC7-21BE-0BFBBB779B5B}"/>
          </ac:spMkLst>
        </pc:spChg>
        <pc:spChg chg="mod">
          <ac:chgData name="Trang Do" userId="1f6a371144d1ab6b" providerId="LiveId" clId="{76B89E75-4011-AF46-BD27-A03EC1C1430A}" dt="2023-11-29T03:33:31.353" v="3070"/>
          <ac:spMkLst>
            <pc:docMk/>
            <pc:sldMk cId="3805205301" sldId="277"/>
            <ac:spMk id="30" creationId="{446FC25A-4910-34D6-50AA-63CDDCFE24E0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32" creationId="{7568B601-C18B-ADF2-13BE-9777F6B0376B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34" creationId="{65758AB7-5403-0CEF-CDC3-C9D206A88750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36" creationId="{8864FA09-21A7-A276-4A4F-F8641D16A781}"/>
          </ac:spMkLst>
        </pc:spChg>
        <pc:spChg chg="mod">
          <ac:chgData name="Trang Do" userId="1f6a371144d1ab6b" providerId="LiveId" clId="{76B89E75-4011-AF46-BD27-A03EC1C1430A}" dt="2023-11-29T03:43:03.832" v="3292" actId="1076"/>
          <ac:spMkLst>
            <pc:docMk/>
            <pc:sldMk cId="3805205301" sldId="277"/>
            <ac:spMk id="38" creationId="{1C1C95B6-DA38-C793-7D5C-323ED987ED81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41" creationId="{073C9807-6A70-982B-47C4-90F4DB0027F8}"/>
          </ac:spMkLst>
        </pc:spChg>
        <pc:spChg chg="del">
          <ac:chgData name="Trang Do" userId="1f6a371144d1ab6b" providerId="LiveId" clId="{76B89E75-4011-AF46-BD27-A03EC1C1430A}" dt="2023-11-29T03:20:03.952" v="2800" actId="478"/>
          <ac:spMkLst>
            <pc:docMk/>
            <pc:sldMk cId="3805205301" sldId="277"/>
            <ac:spMk id="46" creationId="{8D86B68B-C4A0-BEC1-207A-5E10A43C2062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47" creationId="{190410A8-689A-4E73-CE49-C2EE2F05BEAA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49" creationId="{606FC040-F40D-93AF-CA9E-1E4CF093481A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51" creationId="{78CF2FF1-A4DA-36ED-202A-5D299425F3EA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53" creationId="{015D252F-BCC6-346D-E883-842BDEE61273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58" creationId="{9A5B3BA6-3AED-A566-D9B1-2B15D64936FF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59" creationId="{4876BB89-873F-19E8-D74E-E20CC9AE3D1B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60" creationId="{9392915D-D063-F074-A202-D5C92948D429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62" creationId="{10E95851-DF4B-22FA-B5CD-37BC26EFF29F}"/>
          </ac:spMkLst>
        </pc:spChg>
        <pc:spChg chg="mod">
          <ac:chgData name="Trang Do" userId="1f6a371144d1ab6b" providerId="LiveId" clId="{76B89E75-4011-AF46-BD27-A03EC1C1430A}" dt="2023-11-29T03:39:10.031" v="3238"/>
          <ac:spMkLst>
            <pc:docMk/>
            <pc:sldMk cId="3805205301" sldId="277"/>
            <ac:spMk id="65" creationId="{8529936E-B25B-5DAD-35F0-2B8C1F43DBF7}"/>
          </ac:spMkLst>
        </pc:spChg>
        <pc:spChg chg="mod">
          <ac:chgData name="Trang Do" userId="1f6a371144d1ab6b" providerId="LiveId" clId="{76B89E75-4011-AF46-BD27-A03EC1C1430A}" dt="2023-11-29T03:39:10.031" v="3238"/>
          <ac:spMkLst>
            <pc:docMk/>
            <pc:sldMk cId="3805205301" sldId="277"/>
            <ac:spMk id="67" creationId="{3BA4BFF9-55D5-8D37-3010-E1D5FF1761A5}"/>
          </ac:spMkLst>
        </pc:spChg>
        <pc:spChg chg="mod">
          <ac:chgData name="Trang Do" userId="1f6a371144d1ab6b" providerId="LiveId" clId="{76B89E75-4011-AF46-BD27-A03EC1C1430A}" dt="2023-11-29T03:39:10.031" v="3238"/>
          <ac:spMkLst>
            <pc:docMk/>
            <pc:sldMk cId="3805205301" sldId="277"/>
            <ac:spMk id="69" creationId="{F955C40B-BA76-318B-5E49-411DA2D8AC54}"/>
          </ac:spMkLst>
        </pc:spChg>
        <pc:spChg chg="mod">
          <ac:chgData name="Trang Do" userId="1f6a371144d1ab6b" providerId="LiveId" clId="{76B89E75-4011-AF46-BD27-A03EC1C1430A}" dt="2023-11-29T03:39:10.031" v="3238"/>
          <ac:spMkLst>
            <pc:docMk/>
            <pc:sldMk cId="3805205301" sldId="277"/>
            <ac:spMk id="72" creationId="{2E062CBA-97E6-89FA-0BFD-077D529DDF1F}"/>
          </ac:spMkLst>
        </pc:spChg>
        <pc:spChg chg="mod">
          <ac:chgData name="Trang Do" userId="1f6a371144d1ab6b" providerId="LiveId" clId="{76B89E75-4011-AF46-BD27-A03EC1C1430A}" dt="2023-11-29T03:47:12.999" v="3362" actId="20577"/>
          <ac:spMkLst>
            <pc:docMk/>
            <pc:sldMk cId="3805205301" sldId="277"/>
            <ac:spMk id="73" creationId="{AF5ADE2E-93FF-99D0-BEC8-8932114FA05A}"/>
          </ac:spMkLst>
        </pc:spChg>
        <pc:spChg chg="mod">
          <ac:chgData name="Trang Do" userId="1f6a371144d1ab6b" providerId="LiveId" clId="{76B89E75-4011-AF46-BD27-A03EC1C1430A}" dt="2023-11-29T03:47:03.226" v="3354" actId="20577"/>
          <ac:spMkLst>
            <pc:docMk/>
            <pc:sldMk cId="3805205301" sldId="277"/>
            <ac:spMk id="75" creationId="{5A9B218F-8603-A9A9-BD62-46467E21013F}"/>
          </ac:spMkLst>
        </pc:spChg>
        <pc:spChg chg="mod">
          <ac:chgData name="Trang Do" userId="1f6a371144d1ab6b" providerId="LiveId" clId="{76B89E75-4011-AF46-BD27-A03EC1C1430A}" dt="2023-11-29T03:47:26.237" v="3379" actId="20577"/>
          <ac:spMkLst>
            <pc:docMk/>
            <pc:sldMk cId="3805205301" sldId="277"/>
            <ac:spMk id="77" creationId="{27B0188B-A853-D12F-06F3-531D25D2D9E4}"/>
          </ac:spMkLst>
        </pc:spChg>
        <pc:spChg chg="mod">
          <ac:chgData name="Trang Do" userId="1f6a371144d1ab6b" providerId="LiveId" clId="{76B89E75-4011-AF46-BD27-A03EC1C1430A}" dt="2023-11-29T03:47:23.335" v="3377" actId="20577"/>
          <ac:spMkLst>
            <pc:docMk/>
            <pc:sldMk cId="3805205301" sldId="277"/>
            <ac:spMk id="79" creationId="{0474CD15-E719-2B3E-65DA-2CA67A4525CF}"/>
          </ac:spMkLst>
        </pc:spChg>
        <pc:spChg chg="mod topLvl">
          <ac:chgData name="Trang Do" userId="1f6a371144d1ab6b" providerId="LiveId" clId="{76B89E75-4011-AF46-BD27-A03EC1C1430A}" dt="2023-11-29T04:13:44.749" v="3677" actId="1076"/>
          <ac:spMkLst>
            <pc:docMk/>
            <pc:sldMk cId="3805205301" sldId="277"/>
            <ac:spMk id="82" creationId="{5A8D5E1A-B94F-62B5-B176-6899791434E7}"/>
          </ac:spMkLst>
        </pc:spChg>
        <pc:spChg chg="del mod topLvl">
          <ac:chgData name="Trang Do" userId="1f6a371144d1ab6b" providerId="LiveId" clId="{76B89E75-4011-AF46-BD27-A03EC1C1430A}" dt="2023-11-29T03:42:24.655" v="3270" actId="478"/>
          <ac:spMkLst>
            <pc:docMk/>
            <pc:sldMk cId="3805205301" sldId="277"/>
            <ac:spMk id="84" creationId="{9D5F5FB3-811D-161F-5170-E2146870888A}"/>
          </ac:spMkLst>
        </pc:spChg>
        <pc:spChg chg="mod">
          <ac:chgData name="Trang Do" userId="1f6a371144d1ab6b" providerId="LiveId" clId="{76B89E75-4011-AF46-BD27-A03EC1C1430A}" dt="2023-11-29T03:45:46.530" v="3345" actId="20577"/>
          <ac:spMkLst>
            <pc:docMk/>
            <pc:sldMk cId="3805205301" sldId="277"/>
            <ac:spMk id="85" creationId="{C757D637-5555-8824-C4FE-0604AF310296}"/>
          </ac:spMkLst>
        </pc:spChg>
        <pc:spChg chg="mod">
          <ac:chgData name="Trang Do" userId="1f6a371144d1ab6b" providerId="LiveId" clId="{76B89E75-4011-AF46-BD27-A03EC1C1430A}" dt="2023-11-29T03:39:10.031" v="3238"/>
          <ac:spMkLst>
            <pc:docMk/>
            <pc:sldMk cId="3805205301" sldId="277"/>
            <ac:spMk id="88" creationId="{8371E3BB-AEC6-CA9F-D328-1866D1E2ED96}"/>
          </ac:spMkLst>
        </pc:spChg>
        <pc:spChg chg="mod">
          <ac:chgData name="Trang Do" userId="1f6a371144d1ab6b" providerId="LiveId" clId="{76B89E75-4011-AF46-BD27-A03EC1C1430A}" dt="2023-11-29T03:39:10.031" v="3238"/>
          <ac:spMkLst>
            <pc:docMk/>
            <pc:sldMk cId="3805205301" sldId="277"/>
            <ac:spMk id="90" creationId="{0B4466B3-86A6-BED8-2C0B-AC6948BFA5C5}"/>
          </ac:spMkLst>
        </pc:spChg>
        <pc:spChg chg="mod">
          <ac:chgData name="Trang Do" userId="1f6a371144d1ab6b" providerId="LiveId" clId="{76B89E75-4011-AF46-BD27-A03EC1C1430A}" dt="2023-11-29T03:39:10.031" v="3238"/>
          <ac:spMkLst>
            <pc:docMk/>
            <pc:sldMk cId="3805205301" sldId="277"/>
            <ac:spMk id="92" creationId="{F9CA26E1-D67D-BA0A-F178-6E920B42F1F2}"/>
          </ac:spMkLst>
        </pc:spChg>
        <pc:spChg chg="add del mod">
          <ac:chgData name="Trang Do" userId="1f6a371144d1ab6b" providerId="LiveId" clId="{76B89E75-4011-AF46-BD27-A03EC1C1430A}" dt="2023-11-29T03:47:47.568" v="3390" actId="1076"/>
          <ac:spMkLst>
            <pc:docMk/>
            <pc:sldMk cId="3805205301" sldId="277"/>
            <ac:spMk id="95" creationId="{F41FCA0F-49FC-6F63-5326-D45FC5C64AAF}"/>
          </ac:spMkLst>
        </pc:spChg>
        <pc:spChg chg="mod">
          <ac:chgData name="Trang Do" userId="1f6a371144d1ab6b" providerId="LiveId" clId="{76B89E75-4011-AF46-BD27-A03EC1C1430A}" dt="2023-11-29T03:47:50.472" v="3394" actId="20577"/>
          <ac:spMkLst>
            <pc:docMk/>
            <pc:sldMk cId="3805205301" sldId="277"/>
            <ac:spMk id="96" creationId="{D5806DAB-8F5F-E25E-222A-46B967946F7D}"/>
          </ac:spMkLst>
        </pc:spChg>
        <pc:spChg chg="mod">
          <ac:chgData name="Trang Do" userId="1f6a371144d1ab6b" providerId="LiveId" clId="{76B89E75-4011-AF46-BD27-A03EC1C1430A}" dt="2023-11-29T03:47:31.432" v="3384" actId="20577"/>
          <ac:spMkLst>
            <pc:docMk/>
            <pc:sldMk cId="3805205301" sldId="277"/>
            <ac:spMk id="98" creationId="{BC67BF62-67C5-145C-1692-9E0BD3B1BDD2}"/>
          </ac:spMkLst>
        </pc:spChg>
        <pc:spChg chg="mod">
          <ac:chgData name="Trang Do" userId="1f6a371144d1ab6b" providerId="LiveId" clId="{76B89E75-4011-AF46-BD27-A03EC1C1430A}" dt="2023-11-29T03:50:01.623" v="3462" actId="20577"/>
          <ac:spMkLst>
            <pc:docMk/>
            <pc:sldMk cId="3805205301" sldId="277"/>
            <ac:spMk id="100" creationId="{70DEA74E-0650-7774-49D8-91B0B11D0E67}"/>
          </ac:spMkLst>
        </pc:spChg>
        <pc:spChg chg="mod">
          <ac:chgData name="Trang Do" userId="1f6a371144d1ab6b" providerId="LiveId" clId="{76B89E75-4011-AF46-BD27-A03EC1C1430A}" dt="2023-11-29T03:49:58.703" v="3459" actId="20577"/>
          <ac:spMkLst>
            <pc:docMk/>
            <pc:sldMk cId="3805205301" sldId="277"/>
            <ac:spMk id="102" creationId="{82FC3D72-0AE4-506C-F22B-D5B2E98DDC37}"/>
          </ac:spMkLst>
        </pc:spChg>
        <pc:spChg chg="mod topLvl">
          <ac:chgData name="Trang Do" userId="1f6a371144d1ab6b" providerId="LiveId" clId="{76B89E75-4011-AF46-BD27-A03EC1C1430A}" dt="2023-11-29T04:13:44.749" v="3677" actId="1076"/>
          <ac:spMkLst>
            <pc:docMk/>
            <pc:sldMk cId="3805205301" sldId="277"/>
            <ac:spMk id="105" creationId="{2DE477D3-D762-A423-9CCB-C9CA4C4236D2}"/>
          </ac:spMkLst>
        </pc:spChg>
        <pc:spChg chg="del mod topLvl">
          <ac:chgData name="Trang Do" userId="1f6a371144d1ab6b" providerId="LiveId" clId="{76B89E75-4011-AF46-BD27-A03EC1C1430A}" dt="2023-11-29T03:43:09.547" v="3295" actId="478"/>
          <ac:spMkLst>
            <pc:docMk/>
            <pc:sldMk cId="3805205301" sldId="277"/>
            <ac:spMk id="107" creationId="{B878A58D-E0EA-7869-4888-B26759858B88}"/>
          </ac:spMkLst>
        </pc:spChg>
        <pc:spChg chg="mod">
          <ac:chgData name="Trang Do" userId="1f6a371144d1ab6b" providerId="LiveId" clId="{76B89E75-4011-AF46-BD27-A03EC1C1430A}" dt="2023-11-29T03:44:07.053" v="3303" actId="20577"/>
          <ac:spMkLst>
            <pc:docMk/>
            <pc:sldMk cId="3805205301" sldId="277"/>
            <ac:spMk id="108" creationId="{F58563C3-06E2-A404-FBFE-74AB8995BBC5}"/>
          </ac:spMkLst>
        </pc:spChg>
        <pc:spChg chg="add del mod">
          <ac:chgData name="Trang Do" userId="1f6a371144d1ab6b" providerId="LiveId" clId="{76B89E75-4011-AF46-BD27-A03EC1C1430A}" dt="2023-11-29T04:21:04.995" v="3750" actId="20577"/>
          <ac:spMkLst>
            <pc:docMk/>
            <pc:sldMk cId="3805205301" sldId="277"/>
            <ac:spMk id="110" creationId="{9D2AF404-28C3-DD12-9549-B17186543D1D}"/>
          </ac:spMkLst>
        </pc:spChg>
        <pc:spChg chg="add del mod">
          <ac:chgData name="Trang Do" userId="1f6a371144d1ab6b" providerId="LiveId" clId="{76B89E75-4011-AF46-BD27-A03EC1C1430A}" dt="2023-11-29T03:40:18.092" v="3250"/>
          <ac:spMkLst>
            <pc:docMk/>
            <pc:sldMk cId="3805205301" sldId="277"/>
            <ac:spMk id="111" creationId="{FB426D55-66F5-4512-C726-8BCDE3F5EC68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13" creationId="{FCFD7518-972A-A20A-A02D-D274731FC899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15" creationId="{4E2B07B2-C34F-E006-4379-9E1E46B6ABAF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17" creationId="{C7D7740E-E330-02CE-F009-91E45E659C29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20" creationId="{1D813550-D122-DBC5-3E3F-FCD8DD644F0F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21" creationId="{9E492052-AE18-ECF4-6FB7-E9A2371A1035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23" creationId="{243DAE89-BFD3-F264-D7F7-EDFEBF8B4FE2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25" creationId="{A8965E1F-3D2E-BE6F-36AA-D8DEE8EE0242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27" creationId="{55E04F4F-94A2-7962-0CA1-51CF22AE3703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30" creationId="{786B5A3C-BEC0-2C80-9742-F6FF440682ED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32" creationId="{3D179A0E-5470-F0BD-1FAB-F6DCE5462410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33" creationId="{7D7EDCEC-9062-C9A4-4B13-6ABB8E4A65A9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36" creationId="{D2330172-C110-88E5-2337-86BC5E5380DB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38" creationId="{CAEBBECE-E7EB-8264-A22C-CF4E8E8A42EA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40" creationId="{19532416-DBC0-E854-1BD0-CB5F54E5FECD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43" creationId="{7A3AF634-95B5-7DF0-BF0E-047025F996A1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44" creationId="{18DA5FFA-68D0-D371-1F0A-DEB700689A10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46" creationId="{51A1CAD2-1F51-A67F-526E-4BEC72E5AC7E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48" creationId="{E3C9C9B0-1F7D-82C1-7AB0-BB4A58DADC94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50" creationId="{7CCED6B8-0577-37E6-C13B-4C12BA25204B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53" creationId="{755A5BDB-26AB-BB2C-A10F-FCC636A3723B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55" creationId="{92D11B38-209F-BB6B-8695-D17FE387B30D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56" creationId="{8E751F5E-C7EC-748F-4DE6-21579D51C883}"/>
          </ac:spMkLst>
        </pc:spChg>
        <pc:spChg chg="mod">
          <ac:chgData name="Trang Do" userId="1f6a371144d1ab6b" providerId="LiveId" clId="{76B89E75-4011-AF46-BD27-A03EC1C1430A}" dt="2023-11-29T03:40:20.460" v="3251"/>
          <ac:spMkLst>
            <pc:docMk/>
            <pc:sldMk cId="3805205301" sldId="277"/>
            <ac:spMk id="159" creationId="{4F2DB319-C256-3565-C464-EE16A665BDB8}"/>
          </ac:spMkLst>
        </pc:spChg>
        <pc:spChg chg="mod">
          <ac:chgData name="Trang Do" userId="1f6a371144d1ab6b" providerId="LiveId" clId="{76B89E75-4011-AF46-BD27-A03EC1C1430A}" dt="2023-11-29T03:40:20.460" v="3251"/>
          <ac:spMkLst>
            <pc:docMk/>
            <pc:sldMk cId="3805205301" sldId="277"/>
            <ac:spMk id="161" creationId="{DF735752-7F66-4862-84CC-1359C58DC666}"/>
          </ac:spMkLst>
        </pc:spChg>
        <pc:spChg chg="mod">
          <ac:chgData name="Trang Do" userId="1f6a371144d1ab6b" providerId="LiveId" clId="{76B89E75-4011-AF46-BD27-A03EC1C1430A}" dt="2023-11-29T03:40:20.460" v="3251"/>
          <ac:spMkLst>
            <pc:docMk/>
            <pc:sldMk cId="3805205301" sldId="277"/>
            <ac:spMk id="163" creationId="{A2FAB381-984F-6E44-9B06-1E95ABF85FE2}"/>
          </ac:spMkLst>
        </pc:spChg>
        <pc:spChg chg="mod">
          <ac:chgData name="Trang Do" userId="1f6a371144d1ab6b" providerId="LiveId" clId="{76B89E75-4011-AF46-BD27-A03EC1C1430A}" dt="2023-11-29T03:49:13.488" v="3441" actId="1076"/>
          <ac:spMkLst>
            <pc:docMk/>
            <pc:sldMk cId="3805205301" sldId="277"/>
            <ac:spMk id="166" creationId="{D2D9AC1C-691E-5DA3-2788-DC64BAB1EAD3}"/>
          </ac:spMkLst>
        </pc:spChg>
        <pc:spChg chg="mod">
          <ac:chgData name="Trang Do" userId="1f6a371144d1ab6b" providerId="LiveId" clId="{76B89E75-4011-AF46-BD27-A03EC1C1430A}" dt="2023-11-29T03:49:16.537" v="3443" actId="20577"/>
          <ac:spMkLst>
            <pc:docMk/>
            <pc:sldMk cId="3805205301" sldId="277"/>
            <ac:spMk id="167" creationId="{F977F2F0-7A55-2378-9715-090F655884D6}"/>
          </ac:spMkLst>
        </pc:spChg>
        <pc:spChg chg="mod">
          <ac:chgData name="Trang Do" userId="1f6a371144d1ab6b" providerId="LiveId" clId="{76B89E75-4011-AF46-BD27-A03EC1C1430A}" dt="2023-11-29T03:48:18.852" v="3423" actId="20577"/>
          <ac:spMkLst>
            <pc:docMk/>
            <pc:sldMk cId="3805205301" sldId="277"/>
            <ac:spMk id="169" creationId="{BF3B0E2A-0DBD-0169-8B9C-95A271B03F61}"/>
          </ac:spMkLst>
        </pc:spChg>
        <pc:spChg chg="mod">
          <ac:chgData name="Trang Do" userId="1f6a371144d1ab6b" providerId="LiveId" clId="{76B89E75-4011-AF46-BD27-A03EC1C1430A}" dt="2023-11-29T03:40:20.460" v="3251"/>
          <ac:spMkLst>
            <pc:docMk/>
            <pc:sldMk cId="3805205301" sldId="277"/>
            <ac:spMk id="171" creationId="{9DE3FD79-A672-E95A-7646-7FE27075FDEB}"/>
          </ac:spMkLst>
        </pc:spChg>
        <pc:spChg chg="mod">
          <ac:chgData name="Trang Do" userId="1f6a371144d1ab6b" providerId="LiveId" clId="{76B89E75-4011-AF46-BD27-A03EC1C1430A}" dt="2023-11-29T03:49:25.695" v="3457" actId="5793"/>
          <ac:spMkLst>
            <pc:docMk/>
            <pc:sldMk cId="3805205301" sldId="277"/>
            <ac:spMk id="173" creationId="{CD401F30-DA80-E72D-AC91-3717DF1759B3}"/>
          </ac:spMkLst>
        </pc:spChg>
        <pc:spChg chg="del mod topLvl">
          <ac:chgData name="Trang Do" userId="1f6a371144d1ab6b" providerId="LiveId" clId="{76B89E75-4011-AF46-BD27-A03EC1C1430A}" dt="2023-11-29T03:44:26.016" v="3320" actId="478"/>
          <ac:spMkLst>
            <pc:docMk/>
            <pc:sldMk cId="3805205301" sldId="277"/>
            <ac:spMk id="176" creationId="{986BEBCA-A93D-9F95-D704-D7AA916DB536}"/>
          </ac:spMkLst>
        </pc:spChg>
        <pc:spChg chg="mod topLvl">
          <ac:chgData name="Trang Do" userId="1f6a371144d1ab6b" providerId="LiveId" clId="{76B89E75-4011-AF46-BD27-A03EC1C1430A}" dt="2023-11-29T03:45:24.176" v="3336" actId="164"/>
          <ac:spMkLst>
            <pc:docMk/>
            <pc:sldMk cId="3805205301" sldId="277"/>
            <ac:spMk id="178" creationId="{8ACF6B5A-0A9B-5E79-0A96-4C7DBE93579C}"/>
          </ac:spMkLst>
        </pc:spChg>
        <pc:spChg chg="mod">
          <ac:chgData name="Trang Do" userId="1f6a371144d1ab6b" providerId="LiveId" clId="{76B89E75-4011-AF46-BD27-A03EC1C1430A}" dt="2023-11-29T03:45:39.754" v="3341" actId="20577"/>
          <ac:spMkLst>
            <pc:docMk/>
            <pc:sldMk cId="3805205301" sldId="277"/>
            <ac:spMk id="179" creationId="{78265CED-17B1-53C3-22AC-754373F2F3D4}"/>
          </ac:spMkLst>
        </pc:spChg>
        <pc:spChg chg="mod">
          <ac:chgData name="Trang Do" userId="1f6a371144d1ab6b" providerId="LiveId" clId="{76B89E75-4011-AF46-BD27-A03EC1C1430A}" dt="2023-11-29T03:40:20.460" v="3251"/>
          <ac:spMkLst>
            <pc:docMk/>
            <pc:sldMk cId="3805205301" sldId="277"/>
            <ac:spMk id="182" creationId="{196B80D7-70CD-8BE4-DEB1-0EB3D7A18A5A}"/>
          </ac:spMkLst>
        </pc:spChg>
        <pc:spChg chg="mod">
          <ac:chgData name="Trang Do" userId="1f6a371144d1ab6b" providerId="LiveId" clId="{76B89E75-4011-AF46-BD27-A03EC1C1430A}" dt="2023-11-29T03:40:20.460" v="3251"/>
          <ac:spMkLst>
            <pc:docMk/>
            <pc:sldMk cId="3805205301" sldId="277"/>
            <ac:spMk id="184" creationId="{C60B2F15-0D9F-47FE-C2B3-19B0E1F6026D}"/>
          </ac:spMkLst>
        </pc:spChg>
        <pc:spChg chg="mod">
          <ac:chgData name="Trang Do" userId="1f6a371144d1ab6b" providerId="LiveId" clId="{76B89E75-4011-AF46-BD27-A03EC1C1430A}" dt="2023-11-29T03:40:20.460" v="3251"/>
          <ac:spMkLst>
            <pc:docMk/>
            <pc:sldMk cId="3805205301" sldId="277"/>
            <ac:spMk id="186" creationId="{CF7BCCC9-99D3-F689-57CC-9EBA1B1CE982}"/>
          </ac:spMkLst>
        </pc:spChg>
        <pc:spChg chg="mod">
          <ac:chgData name="Trang Do" userId="1f6a371144d1ab6b" providerId="LiveId" clId="{76B89E75-4011-AF46-BD27-A03EC1C1430A}" dt="2023-11-29T03:40:20.460" v="3251"/>
          <ac:spMkLst>
            <pc:docMk/>
            <pc:sldMk cId="3805205301" sldId="277"/>
            <ac:spMk id="189" creationId="{C1156E5B-EB64-36BA-CC8A-2319ADF7F0AC}"/>
          </ac:spMkLst>
        </pc:spChg>
        <pc:spChg chg="mod">
          <ac:chgData name="Trang Do" userId="1f6a371144d1ab6b" providerId="LiveId" clId="{76B89E75-4011-AF46-BD27-A03EC1C1430A}" dt="2023-11-29T03:50:14.473" v="3470" actId="20577"/>
          <ac:spMkLst>
            <pc:docMk/>
            <pc:sldMk cId="3805205301" sldId="277"/>
            <ac:spMk id="190" creationId="{7C73E195-01AA-A7EB-C823-F2A3E4660BCC}"/>
          </ac:spMkLst>
        </pc:spChg>
        <pc:spChg chg="mod">
          <ac:chgData name="Trang Do" userId="1f6a371144d1ab6b" providerId="LiveId" clId="{76B89E75-4011-AF46-BD27-A03EC1C1430A}" dt="2023-11-29T03:50:08.784" v="3467" actId="20577"/>
          <ac:spMkLst>
            <pc:docMk/>
            <pc:sldMk cId="3805205301" sldId="277"/>
            <ac:spMk id="192" creationId="{077629C8-49D3-6446-9EDF-DE79515B8147}"/>
          </ac:spMkLst>
        </pc:spChg>
        <pc:spChg chg="mod">
          <ac:chgData name="Trang Do" userId="1f6a371144d1ab6b" providerId="LiveId" clId="{76B89E75-4011-AF46-BD27-A03EC1C1430A}" dt="2023-11-29T03:50:44.864" v="3487" actId="20577"/>
          <ac:spMkLst>
            <pc:docMk/>
            <pc:sldMk cId="3805205301" sldId="277"/>
            <ac:spMk id="194" creationId="{61D57FFA-D6D6-5957-02F4-47803F7B113A}"/>
          </ac:spMkLst>
        </pc:spChg>
        <pc:spChg chg="mod">
          <ac:chgData name="Trang Do" userId="1f6a371144d1ab6b" providerId="LiveId" clId="{76B89E75-4011-AF46-BD27-A03EC1C1430A}" dt="2023-11-29T03:50:35.494" v="3482" actId="20577"/>
          <ac:spMkLst>
            <pc:docMk/>
            <pc:sldMk cId="3805205301" sldId="277"/>
            <ac:spMk id="196" creationId="{1C041A19-0219-9293-AA51-5F35F05C249A}"/>
          </ac:spMkLst>
        </pc:spChg>
        <pc:spChg chg="mod topLvl">
          <ac:chgData name="Trang Do" userId="1f6a371144d1ab6b" providerId="LiveId" clId="{76B89E75-4011-AF46-BD27-A03EC1C1430A}" dt="2023-11-29T03:45:33.904" v="3339" actId="20577"/>
          <ac:spMkLst>
            <pc:docMk/>
            <pc:sldMk cId="3805205301" sldId="277"/>
            <ac:spMk id="199" creationId="{0DEB9E34-F4F1-30F5-5A1E-1290D9AEDEDD}"/>
          </ac:spMkLst>
        </pc:spChg>
        <pc:spChg chg="mod topLvl">
          <ac:chgData name="Trang Do" userId="1f6a371144d1ab6b" providerId="LiveId" clId="{76B89E75-4011-AF46-BD27-A03EC1C1430A}" dt="2023-11-29T03:45:24.176" v="3336" actId="164"/>
          <ac:spMkLst>
            <pc:docMk/>
            <pc:sldMk cId="3805205301" sldId="277"/>
            <ac:spMk id="201" creationId="{ACA7501C-FBF6-E6F3-F9A0-5A13E3BC2EFF}"/>
          </ac:spMkLst>
        </pc:spChg>
        <pc:spChg chg="mod">
          <ac:chgData name="Trang Do" userId="1f6a371144d1ab6b" providerId="LiveId" clId="{76B89E75-4011-AF46-BD27-A03EC1C1430A}" dt="2023-11-29T03:44:45.319" v="3329" actId="20577"/>
          <ac:spMkLst>
            <pc:docMk/>
            <pc:sldMk cId="3805205301" sldId="277"/>
            <ac:spMk id="202" creationId="{3A751A3E-02B4-9934-F647-9341E0AFFC45}"/>
          </ac:spMkLst>
        </pc:spChg>
        <pc:spChg chg="add mod">
          <ac:chgData name="Trang Do" userId="1f6a371144d1ab6b" providerId="LiveId" clId="{76B89E75-4011-AF46-BD27-A03EC1C1430A}" dt="2023-11-29T03:48:30.319" v="3424" actId="1076"/>
          <ac:spMkLst>
            <pc:docMk/>
            <pc:sldMk cId="3805205301" sldId="277"/>
            <ac:spMk id="204" creationId="{A5E75ED6-E784-BBB2-DE9C-0CBAF16375C2}"/>
          </ac:spMkLst>
        </pc:spChg>
        <pc:grpChg chg="add del mod">
          <ac:chgData name="Trang Do" userId="1f6a371144d1ab6b" providerId="LiveId" clId="{76B89E75-4011-AF46-BD27-A03EC1C1430A}" dt="2023-11-29T03:30:50.119" v="3040" actId="478"/>
          <ac:grpSpMkLst>
            <pc:docMk/>
            <pc:sldMk cId="3805205301" sldId="277"/>
            <ac:grpSpMk id="4" creationId="{A91A57DB-B401-4030-1994-7B4B9CCF2757}"/>
          </ac:grpSpMkLst>
        </pc:grpChg>
        <pc:grpChg chg="mod">
          <ac:chgData name="Trang Do" userId="1f6a371144d1ab6b" providerId="LiveId" clId="{76B89E75-4011-AF46-BD27-A03EC1C1430A}" dt="2023-11-29T03:19:50.390" v="2799"/>
          <ac:grpSpMkLst>
            <pc:docMk/>
            <pc:sldMk cId="3805205301" sldId="277"/>
            <ac:grpSpMk id="6" creationId="{4ED1BCD9-A581-EC48-55A8-58CB33E12FAD}"/>
          </ac:grpSpMkLst>
        </pc:grpChg>
        <pc:grpChg chg="add del mod">
          <ac:chgData name="Trang Do" userId="1f6a371144d1ab6b" providerId="LiveId" clId="{76B89E75-4011-AF46-BD27-A03EC1C1430A}" dt="2023-11-29T03:20:38.653" v="2809" actId="165"/>
          <ac:grpSpMkLst>
            <pc:docMk/>
            <pc:sldMk cId="3805205301" sldId="277"/>
            <ac:grpSpMk id="9" creationId="{996598CF-9553-D999-B790-5932E1FE3804}"/>
          </ac:grpSpMkLst>
        </pc:grpChg>
        <pc:grpChg chg="mod topLvl">
          <ac:chgData name="Trang Do" userId="1f6a371144d1ab6b" providerId="LiveId" clId="{76B89E75-4011-AF46-BD27-A03EC1C1430A}" dt="2023-11-29T03:23:26.625" v="2901" actId="164"/>
          <ac:grpSpMkLst>
            <pc:docMk/>
            <pc:sldMk cId="3805205301" sldId="277"/>
            <ac:grpSpMk id="13" creationId="{B0A51941-3B32-1BC2-48EF-B8A0E82E88E5}"/>
          </ac:grpSpMkLst>
        </pc:grpChg>
        <pc:grpChg chg="mod topLvl">
          <ac:chgData name="Trang Do" userId="1f6a371144d1ab6b" providerId="LiveId" clId="{76B89E75-4011-AF46-BD27-A03EC1C1430A}" dt="2023-11-29T03:23:26.625" v="2901" actId="164"/>
          <ac:grpSpMkLst>
            <pc:docMk/>
            <pc:sldMk cId="3805205301" sldId="277"/>
            <ac:grpSpMk id="14" creationId="{8A8A553A-5E21-C3D0-E332-3BBF122E347C}"/>
          </ac:grpSpMkLst>
        </pc:grpChg>
        <pc:grpChg chg="mod topLvl">
          <ac:chgData name="Trang Do" userId="1f6a371144d1ab6b" providerId="LiveId" clId="{76B89E75-4011-AF46-BD27-A03EC1C1430A}" dt="2023-11-29T03:23:26.625" v="2901" actId="164"/>
          <ac:grpSpMkLst>
            <pc:docMk/>
            <pc:sldMk cId="3805205301" sldId="277"/>
            <ac:grpSpMk id="15" creationId="{7BD97340-CAED-90E2-6606-9F67E644A6F5}"/>
          </ac:grpSpMkLst>
        </pc:grpChg>
        <pc:grpChg chg="add mod">
          <ac:chgData name="Trang Do" userId="1f6a371144d1ab6b" providerId="LiveId" clId="{76B89E75-4011-AF46-BD27-A03EC1C1430A}" dt="2023-11-29T03:23:26.625" v="2901" actId="164"/>
          <ac:grpSpMkLst>
            <pc:docMk/>
            <pc:sldMk cId="3805205301" sldId="277"/>
            <ac:grpSpMk id="23" creationId="{572E78FB-67F6-099E-B168-D4E70E02EECC}"/>
          </ac:grpSpMkLst>
        </pc:grpChg>
        <pc:grpChg chg="add del mod">
          <ac:chgData name="Trang Do" userId="1f6a371144d1ab6b" providerId="LiveId" clId="{76B89E75-4011-AF46-BD27-A03EC1C1430A}" dt="2023-11-29T03:30:50.119" v="3040" actId="478"/>
          <ac:grpSpMkLst>
            <pc:docMk/>
            <pc:sldMk cId="3805205301" sldId="277"/>
            <ac:grpSpMk id="26" creationId="{4FA4E5DD-EFAB-0903-5B56-4297BE6AEC1E}"/>
          </ac:grpSpMkLst>
        </pc:grpChg>
        <pc:grpChg chg="add mod">
          <ac:chgData name="Trang Do" userId="1f6a371144d1ab6b" providerId="LiveId" clId="{76B89E75-4011-AF46-BD27-A03EC1C1430A}" dt="2023-11-29T03:33:31.353" v="3070"/>
          <ac:grpSpMkLst>
            <pc:docMk/>
            <pc:sldMk cId="3805205301" sldId="277"/>
            <ac:grpSpMk id="27" creationId="{BAAD62B6-C1C3-CF3A-48D0-3A7F0F755FFB}"/>
          </ac:grpSpMkLst>
        </pc:grpChg>
        <pc:grpChg chg="add del mod">
          <ac:chgData name="Trang Do" userId="1f6a371144d1ab6b" providerId="LiveId" clId="{76B89E75-4011-AF46-BD27-A03EC1C1430A}" dt="2023-11-29T03:39:12.989" v="3239" actId="478"/>
          <ac:grpSpMkLst>
            <pc:docMk/>
            <pc:sldMk cId="3805205301" sldId="277"/>
            <ac:grpSpMk id="31" creationId="{0D9A42BF-1C62-AB69-4907-7C7EA997F934}"/>
          </ac:grpSpMkLst>
        </pc:grpChg>
        <pc:grpChg chg="mod">
          <ac:chgData name="Trang Do" userId="1f6a371144d1ab6b" providerId="LiveId" clId="{76B89E75-4011-AF46-BD27-A03EC1C1430A}" dt="2023-11-29T03:34:12.019" v="3088"/>
          <ac:grpSpMkLst>
            <pc:docMk/>
            <pc:sldMk cId="3805205301" sldId="277"/>
            <ac:grpSpMk id="33" creationId="{BED07FE9-EB59-545F-991B-FBD5DBF5B6D7}"/>
          </ac:grpSpMkLst>
        </pc:grpChg>
        <pc:grpChg chg="mod">
          <ac:chgData name="Trang Do" userId="1f6a371144d1ab6b" providerId="LiveId" clId="{76B89E75-4011-AF46-BD27-A03EC1C1430A}" dt="2023-11-29T03:34:12.019" v="3088"/>
          <ac:grpSpMkLst>
            <pc:docMk/>
            <pc:sldMk cId="3805205301" sldId="277"/>
            <ac:grpSpMk id="35" creationId="{502690E8-29D7-7FA5-4ED0-BE681683D114}"/>
          </ac:grpSpMkLst>
        </pc:grpChg>
        <pc:grpChg chg="mod">
          <ac:chgData name="Trang Do" userId="1f6a371144d1ab6b" providerId="LiveId" clId="{76B89E75-4011-AF46-BD27-A03EC1C1430A}" dt="2023-11-29T03:34:12.019" v="3088"/>
          <ac:grpSpMkLst>
            <pc:docMk/>
            <pc:sldMk cId="3805205301" sldId="277"/>
            <ac:grpSpMk id="37" creationId="{B2DC77E4-E34F-957C-DF98-C1A70E38740E}"/>
          </ac:grpSpMkLst>
        </pc:grpChg>
        <pc:grpChg chg="mod">
          <ac:chgData name="Trang Do" userId="1f6a371144d1ab6b" providerId="LiveId" clId="{76B89E75-4011-AF46-BD27-A03EC1C1430A}" dt="2023-11-29T03:34:12.019" v="3088"/>
          <ac:grpSpMkLst>
            <pc:docMk/>
            <pc:sldMk cId="3805205301" sldId="277"/>
            <ac:grpSpMk id="39" creationId="{B015460C-A841-A2EE-9092-0647B3949AD3}"/>
          </ac:grpSpMkLst>
        </pc:grpChg>
        <pc:grpChg chg="del">
          <ac:chgData name="Trang Do" userId="1f6a371144d1ab6b" providerId="LiveId" clId="{76B89E75-4011-AF46-BD27-A03EC1C1430A}" dt="2023-11-29T03:33:27.557" v="3069" actId="478"/>
          <ac:grpSpMkLst>
            <pc:docMk/>
            <pc:sldMk cId="3805205301" sldId="277"/>
            <ac:grpSpMk id="42" creationId="{783D7E46-F2FA-47B8-A3E3-3390A333C456}"/>
          </ac:grpSpMkLst>
        </pc:grpChg>
        <pc:grpChg chg="add del mod">
          <ac:chgData name="Trang Do" userId="1f6a371144d1ab6b" providerId="LiveId" clId="{76B89E75-4011-AF46-BD27-A03EC1C1430A}" dt="2023-11-29T03:39:12.989" v="3239" actId="478"/>
          <ac:grpSpMkLst>
            <pc:docMk/>
            <pc:sldMk cId="3805205301" sldId="277"/>
            <ac:grpSpMk id="55" creationId="{C4B7C327-DE32-0A8B-6D81-252E37FCE590}"/>
          </ac:grpSpMkLst>
        </pc:grpChg>
        <pc:grpChg chg="mod">
          <ac:chgData name="Trang Do" userId="1f6a371144d1ab6b" providerId="LiveId" clId="{76B89E75-4011-AF46-BD27-A03EC1C1430A}" dt="2023-11-29T03:34:12.019" v="3088"/>
          <ac:grpSpMkLst>
            <pc:docMk/>
            <pc:sldMk cId="3805205301" sldId="277"/>
            <ac:grpSpMk id="56" creationId="{8226D59B-40D2-BBF2-05B2-266F1FF28A08}"/>
          </ac:grpSpMkLst>
        </pc:grpChg>
        <pc:grpChg chg="mod">
          <ac:chgData name="Trang Do" userId="1f6a371144d1ab6b" providerId="LiveId" clId="{76B89E75-4011-AF46-BD27-A03EC1C1430A}" dt="2023-11-29T03:34:12.019" v="3088"/>
          <ac:grpSpMkLst>
            <pc:docMk/>
            <pc:sldMk cId="3805205301" sldId="277"/>
            <ac:grpSpMk id="57" creationId="{64A1D996-0B7A-9D7F-1990-FF7D1F62C50D}"/>
          </ac:grpSpMkLst>
        </pc:grpChg>
        <pc:grpChg chg="add mod">
          <ac:chgData name="Trang Do" userId="1f6a371144d1ab6b" providerId="LiveId" clId="{76B89E75-4011-AF46-BD27-A03EC1C1430A}" dt="2023-11-29T04:13:44.749" v="3677" actId="1076"/>
          <ac:grpSpMkLst>
            <pc:docMk/>
            <pc:sldMk cId="3805205301" sldId="277"/>
            <ac:grpSpMk id="64" creationId="{DCE188EF-901D-560E-4699-91A3D65BC43C}"/>
          </ac:grpSpMkLst>
        </pc:grpChg>
        <pc:grpChg chg="mod">
          <ac:chgData name="Trang Do" userId="1f6a371144d1ab6b" providerId="LiveId" clId="{76B89E75-4011-AF46-BD27-A03EC1C1430A}" dt="2023-11-29T03:39:10.031" v="3238"/>
          <ac:grpSpMkLst>
            <pc:docMk/>
            <pc:sldMk cId="3805205301" sldId="277"/>
            <ac:grpSpMk id="66" creationId="{92CF4AA2-482E-D411-71C5-52D8A66AFA38}"/>
          </ac:grpSpMkLst>
        </pc:grpChg>
        <pc:grpChg chg="mod">
          <ac:chgData name="Trang Do" userId="1f6a371144d1ab6b" providerId="LiveId" clId="{76B89E75-4011-AF46-BD27-A03EC1C1430A}" dt="2023-11-29T03:39:10.031" v="3238"/>
          <ac:grpSpMkLst>
            <pc:docMk/>
            <pc:sldMk cId="3805205301" sldId="277"/>
            <ac:grpSpMk id="68" creationId="{C34A457F-CDD3-4AA9-B2EC-EB745FEDDBBD}"/>
          </ac:grpSpMkLst>
        </pc:grpChg>
        <pc:grpChg chg="mod">
          <ac:chgData name="Trang Do" userId="1f6a371144d1ab6b" providerId="LiveId" clId="{76B89E75-4011-AF46-BD27-A03EC1C1430A}" dt="2023-11-29T03:39:10.031" v="3238"/>
          <ac:grpSpMkLst>
            <pc:docMk/>
            <pc:sldMk cId="3805205301" sldId="277"/>
            <ac:grpSpMk id="70" creationId="{0DBF50A2-4822-EC36-597D-92CE6F987A03}"/>
          </ac:grpSpMkLst>
        </pc:grpChg>
        <pc:grpChg chg="mod">
          <ac:chgData name="Trang Do" userId="1f6a371144d1ab6b" providerId="LiveId" clId="{76B89E75-4011-AF46-BD27-A03EC1C1430A}" dt="2023-11-29T03:39:10.031" v="3238"/>
          <ac:grpSpMkLst>
            <pc:docMk/>
            <pc:sldMk cId="3805205301" sldId="277"/>
            <ac:grpSpMk id="71" creationId="{9F789D9F-4B56-3157-5638-900C9AF5C024}"/>
          </ac:grpSpMkLst>
        </pc:grpChg>
        <pc:grpChg chg="add del mod">
          <ac:chgData name="Trang Do" userId="1f6a371144d1ab6b" providerId="LiveId" clId="{76B89E75-4011-AF46-BD27-A03EC1C1430A}" dt="2023-11-29T03:41:39.649" v="3258" actId="165"/>
          <ac:grpSpMkLst>
            <pc:docMk/>
            <pc:sldMk cId="3805205301" sldId="277"/>
            <ac:grpSpMk id="81" creationId="{42874BE0-C72A-0BB8-633A-A90E244C74C3}"/>
          </ac:grpSpMkLst>
        </pc:grpChg>
        <pc:grpChg chg="mod topLvl">
          <ac:chgData name="Trang Do" userId="1f6a371144d1ab6b" providerId="LiveId" clId="{76B89E75-4011-AF46-BD27-A03EC1C1430A}" dt="2023-11-29T04:13:44.749" v="3677" actId="1076"/>
          <ac:grpSpMkLst>
            <pc:docMk/>
            <pc:sldMk cId="3805205301" sldId="277"/>
            <ac:grpSpMk id="83" creationId="{766DFDBC-D7E5-D6D4-E60C-607D8F83C532}"/>
          </ac:grpSpMkLst>
        </pc:grpChg>
        <pc:grpChg chg="add mod">
          <ac:chgData name="Trang Do" userId="1f6a371144d1ab6b" providerId="LiveId" clId="{76B89E75-4011-AF46-BD27-A03EC1C1430A}" dt="2023-11-29T04:13:44.749" v="3677" actId="1076"/>
          <ac:grpSpMkLst>
            <pc:docMk/>
            <pc:sldMk cId="3805205301" sldId="277"/>
            <ac:grpSpMk id="87" creationId="{7A4CECD8-994C-1ADF-4CFD-A33BC2EE82B9}"/>
          </ac:grpSpMkLst>
        </pc:grpChg>
        <pc:grpChg chg="mod">
          <ac:chgData name="Trang Do" userId="1f6a371144d1ab6b" providerId="LiveId" clId="{76B89E75-4011-AF46-BD27-A03EC1C1430A}" dt="2023-11-29T03:39:10.031" v="3238"/>
          <ac:grpSpMkLst>
            <pc:docMk/>
            <pc:sldMk cId="3805205301" sldId="277"/>
            <ac:grpSpMk id="89" creationId="{81E4E79D-2633-6905-2204-F433A68BBCF2}"/>
          </ac:grpSpMkLst>
        </pc:grpChg>
        <pc:grpChg chg="mod">
          <ac:chgData name="Trang Do" userId="1f6a371144d1ab6b" providerId="LiveId" clId="{76B89E75-4011-AF46-BD27-A03EC1C1430A}" dt="2023-11-29T03:39:10.031" v="3238"/>
          <ac:grpSpMkLst>
            <pc:docMk/>
            <pc:sldMk cId="3805205301" sldId="277"/>
            <ac:grpSpMk id="91" creationId="{E1A6388D-3EE0-961F-5B2F-25DDBACF8DDC}"/>
          </ac:grpSpMkLst>
        </pc:grpChg>
        <pc:grpChg chg="mod">
          <ac:chgData name="Trang Do" userId="1f6a371144d1ab6b" providerId="LiveId" clId="{76B89E75-4011-AF46-BD27-A03EC1C1430A}" dt="2023-11-29T03:39:10.031" v="3238"/>
          <ac:grpSpMkLst>
            <pc:docMk/>
            <pc:sldMk cId="3805205301" sldId="277"/>
            <ac:grpSpMk id="93" creationId="{8E5B7EC1-848F-C7B4-7B67-5AA00DE114E3}"/>
          </ac:grpSpMkLst>
        </pc:grpChg>
        <pc:grpChg chg="mod">
          <ac:chgData name="Trang Do" userId="1f6a371144d1ab6b" providerId="LiveId" clId="{76B89E75-4011-AF46-BD27-A03EC1C1430A}" dt="2023-11-29T03:39:10.031" v="3238"/>
          <ac:grpSpMkLst>
            <pc:docMk/>
            <pc:sldMk cId="3805205301" sldId="277"/>
            <ac:grpSpMk id="94" creationId="{7A72C1AA-E97B-7179-2C11-415D0697D7B9}"/>
          </ac:grpSpMkLst>
        </pc:grpChg>
        <pc:grpChg chg="add del mod">
          <ac:chgData name="Trang Do" userId="1f6a371144d1ab6b" providerId="LiveId" clId="{76B89E75-4011-AF46-BD27-A03EC1C1430A}" dt="2023-11-29T03:42:42.068" v="3276" actId="165"/>
          <ac:grpSpMkLst>
            <pc:docMk/>
            <pc:sldMk cId="3805205301" sldId="277"/>
            <ac:grpSpMk id="104" creationId="{B8A23AC0-94A9-E481-A249-6FCA7A5BE3B0}"/>
          </ac:grpSpMkLst>
        </pc:grpChg>
        <pc:grpChg chg="mod topLvl">
          <ac:chgData name="Trang Do" userId="1f6a371144d1ab6b" providerId="LiveId" clId="{76B89E75-4011-AF46-BD27-A03EC1C1430A}" dt="2023-11-29T04:13:44.749" v="3677" actId="1076"/>
          <ac:grpSpMkLst>
            <pc:docMk/>
            <pc:sldMk cId="3805205301" sldId="277"/>
            <ac:grpSpMk id="106" creationId="{62CFB5B1-66D2-E1BA-E634-B9040515F231}"/>
          </ac:grpSpMkLst>
        </pc:grpChg>
        <pc:grpChg chg="add del mod">
          <ac:chgData name="Trang Do" userId="1f6a371144d1ab6b" providerId="LiveId" clId="{76B89E75-4011-AF46-BD27-A03EC1C1430A}" dt="2023-11-29T03:40:18.092" v="3250"/>
          <ac:grpSpMkLst>
            <pc:docMk/>
            <pc:sldMk cId="3805205301" sldId="277"/>
            <ac:grpSpMk id="112" creationId="{32B011BF-74A2-9DA5-A984-BC115F5C9CD7}"/>
          </ac:grpSpMkLst>
        </pc:grpChg>
        <pc:grpChg chg="mod">
          <ac:chgData name="Trang Do" userId="1f6a371144d1ab6b" providerId="LiveId" clId="{76B89E75-4011-AF46-BD27-A03EC1C1430A}" dt="2023-11-29T03:40:16.401" v="3249"/>
          <ac:grpSpMkLst>
            <pc:docMk/>
            <pc:sldMk cId="3805205301" sldId="277"/>
            <ac:grpSpMk id="114" creationId="{D6FE2858-BFD7-B2CF-3CE0-25BF99CA2059}"/>
          </ac:grpSpMkLst>
        </pc:grpChg>
        <pc:grpChg chg="mod">
          <ac:chgData name="Trang Do" userId="1f6a371144d1ab6b" providerId="LiveId" clId="{76B89E75-4011-AF46-BD27-A03EC1C1430A}" dt="2023-11-29T03:40:16.401" v="3249"/>
          <ac:grpSpMkLst>
            <pc:docMk/>
            <pc:sldMk cId="3805205301" sldId="277"/>
            <ac:grpSpMk id="116" creationId="{18A54659-A697-0E85-EAC9-B926685DAD20}"/>
          </ac:grpSpMkLst>
        </pc:grpChg>
        <pc:grpChg chg="mod">
          <ac:chgData name="Trang Do" userId="1f6a371144d1ab6b" providerId="LiveId" clId="{76B89E75-4011-AF46-BD27-A03EC1C1430A}" dt="2023-11-29T03:40:16.401" v="3249"/>
          <ac:grpSpMkLst>
            <pc:docMk/>
            <pc:sldMk cId="3805205301" sldId="277"/>
            <ac:grpSpMk id="118" creationId="{B80B117C-8909-680B-FF4B-CCE65F906C86}"/>
          </ac:grpSpMkLst>
        </pc:grpChg>
        <pc:grpChg chg="mod">
          <ac:chgData name="Trang Do" userId="1f6a371144d1ab6b" providerId="LiveId" clId="{76B89E75-4011-AF46-BD27-A03EC1C1430A}" dt="2023-11-29T03:40:16.401" v="3249"/>
          <ac:grpSpMkLst>
            <pc:docMk/>
            <pc:sldMk cId="3805205301" sldId="277"/>
            <ac:grpSpMk id="119" creationId="{A353B399-7FC4-41DE-1B5F-E93ADD8DB3D2}"/>
          </ac:grpSpMkLst>
        </pc:grpChg>
        <pc:grpChg chg="add del mod">
          <ac:chgData name="Trang Do" userId="1f6a371144d1ab6b" providerId="LiveId" clId="{76B89E75-4011-AF46-BD27-A03EC1C1430A}" dt="2023-11-29T03:40:18.092" v="3250"/>
          <ac:grpSpMkLst>
            <pc:docMk/>
            <pc:sldMk cId="3805205301" sldId="277"/>
            <ac:grpSpMk id="129" creationId="{2A995495-4F82-9105-792B-B000B78301A7}"/>
          </ac:grpSpMkLst>
        </pc:grpChg>
        <pc:grpChg chg="mod">
          <ac:chgData name="Trang Do" userId="1f6a371144d1ab6b" providerId="LiveId" clId="{76B89E75-4011-AF46-BD27-A03EC1C1430A}" dt="2023-11-29T03:40:16.401" v="3249"/>
          <ac:grpSpMkLst>
            <pc:docMk/>
            <pc:sldMk cId="3805205301" sldId="277"/>
            <ac:grpSpMk id="131" creationId="{4C3638B2-1928-7312-6BFB-92EE53BDCA7F}"/>
          </ac:grpSpMkLst>
        </pc:grpChg>
        <pc:grpChg chg="add del mod">
          <ac:chgData name="Trang Do" userId="1f6a371144d1ab6b" providerId="LiveId" clId="{76B89E75-4011-AF46-BD27-A03EC1C1430A}" dt="2023-11-29T03:40:18.092" v="3250"/>
          <ac:grpSpMkLst>
            <pc:docMk/>
            <pc:sldMk cId="3805205301" sldId="277"/>
            <ac:grpSpMk id="135" creationId="{00911EA3-78F6-35DD-B8DC-AC68CE5930CB}"/>
          </ac:grpSpMkLst>
        </pc:grpChg>
        <pc:grpChg chg="mod">
          <ac:chgData name="Trang Do" userId="1f6a371144d1ab6b" providerId="LiveId" clId="{76B89E75-4011-AF46-BD27-A03EC1C1430A}" dt="2023-11-29T03:40:16.401" v="3249"/>
          <ac:grpSpMkLst>
            <pc:docMk/>
            <pc:sldMk cId="3805205301" sldId="277"/>
            <ac:grpSpMk id="137" creationId="{3F08B1FC-3DE1-1CED-3061-908D4DAAAADD}"/>
          </ac:grpSpMkLst>
        </pc:grpChg>
        <pc:grpChg chg="mod">
          <ac:chgData name="Trang Do" userId="1f6a371144d1ab6b" providerId="LiveId" clId="{76B89E75-4011-AF46-BD27-A03EC1C1430A}" dt="2023-11-29T03:40:16.401" v="3249"/>
          <ac:grpSpMkLst>
            <pc:docMk/>
            <pc:sldMk cId="3805205301" sldId="277"/>
            <ac:grpSpMk id="139" creationId="{BFCE2E74-47BF-6F04-AC46-C40BE30B3DC9}"/>
          </ac:grpSpMkLst>
        </pc:grpChg>
        <pc:grpChg chg="mod">
          <ac:chgData name="Trang Do" userId="1f6a371144d1ab6b" providerId="LiveId" clId="{76B89E75-4011-AF46-BD27-A03EC1C1430A}" dt="2023-11-29T03:40:16.401" v="3249"/>
          <ac:grpSpMkLst>
            <pc:docMk/>
            <pc:sldMk cId="3805205301" sldId="277"/>
            <ac:grpSpMk id="141" creationId="{1ADA36EC-DAA1-42F7-250B-C05D6780EBDA}"/>
          </ac:grpSpMkLst>
        </pc:grpChg>
        <pc:grpChg chg="mod">
          <ac:chgData name="Trang Do" userId="1f6a371144d1ab6b" providerId="LiveId" clId="{76B89E75-4011-AF46-BD27-A03EC1C1430A}" dt="2023-11-29T03:40:16.401" v="3249"/>
          <ac:grpSpMkLst>
            <pc:docMk/>
            <pc:sldMk cId="3805205301" sldId="277"/>
            <ac:grpSpMk id="142" creationId="{D1DCE2BF-C6BC-8EE8-49D2-21915C500740}"/>
          </ac:grpSpMkLst>
        </pc:grpChg>
        <pc:grpChg chg="add del mod">
          <ac:chgData name="Trang Do" userId="1f6a371144d1ab6b" providerId="LiveId" clId="{76B89E75-4011-AF46-BD27-A03EC1C1430A}" dt="2023-11-29T03:40:18.092" v="3250"/>
          <ac:grpSpMkLst>
            <pc:docMk/>
            <pc:sldMk cId="3805205301" sldId="277"/>
            <ac:grpSpMk id="152" creationId="{515DA88C-0178-D301-BFBE-23B716EFD916}"/>
          </ac:grpSpMkLst>
        </pc:grpChg>
        <pc:grpChg chg="mod">
          <ac:chgData name="Trang Do" userId="1f6a371144d1ab6b" providerId="LiveId" clId="{76B89E75-4011-AF46-BD27-A03EC1C1430A}" dt="2023-11-29T03:40:16.401" v="3249"/>
          <ac:grpSpMkLst>
            <pc:docMk/>
            <pc:sldMk cId="3805205301" sldId="277"/>
            <ac:grpSpMk id="154" creationId="{794140A8-34BC-2159-8089-3B427FEC1642}"/>
          </ac:grpSpMkLst>
        </pc:grpChg>
        <pc:grpChg chg="add mod">
          <ac:chgData name="Trang Do" userId="1f6a371144d1ab6b" providerId="LiveId" clId="{76B89E75-4011-AF46-BD27-A03EC1C1430A}" dt="2023-11-29T04:13:44.749" v="3677" actId="1076"/>
          <ac:grpSpMkLst>
            <pc:docMk/>
            <pc:sldMk cId="3805205301" sldId="277"/>
            <ac:grpSpMk id="158" creationId="{E64AFB1C-5A06-DF28-C0A1-5A7F0531E761}"/>
          </ac:grpSpMkLst>
        </pc:grpChg>
        <pc:grpChg chg="mod">
          <ac:chgData name="Trang Do" userId="1f6a371144d1ab6b" providerId="LiveId" clId="{76B89E75-4011-AF46-BD27-A03EC1C1430A}" dt="2023-11-29T03:40:20.460" v="3251"/>
          <ac:grpSpMkLst>
            <pc:docMk/>
            <pc:sldMk cId="3805205301" sldId="277"/>
            <ac:grpSpMk id="160" creationId="{FC8A58EB-D076-DC28-72F8-C271829B0656}"/>
          </ac:grpSpMkLst>
        </pc:grpChg>
        <pc:grpChg chg="mod">
          <ac:chgData name="Trang Do" userId="1f6a371144d1ab6b" providerId="LiveId" clId="{76B89E75-4011-AF46-BD27-A03EC1C1430A}" dt="2023-11-29T03:40:20.460" v="3251"/>
          <ac:grpSpMkLst>
            <pc:docMk/>
            <pc:sldMk cId="3805205301" sldId="277"/>
            <ac:grpSpMk id="162" creationId="{730EEB78-464C-96C5-AF78-B6BCCEA5F1EC}"/>
          </ac:grpSpMkLst>
        </pc:grpChg>
        <pc:grpChg chg="mod">
          <ac:chgData name="Trang Do" userId="1f6a371144d1ab6b" providerId="LiveId" clId="{76B89E75-4011-AF46-BD27-A03EC1C1430A}" dt="2023-11-29T03:40:20.460" v="3251"/>
          <ac:grpSpMkLst>
            <pc:docMk/>
            <pc:sldMk cId="3805205301" sldId="277"/>
            <ac:grpSpMk id="164" creationId="{FCA458D6-8632-4DC7-ABAB-5C01F82F7B83}"/>
          </ac:grpSpMkLst>
        </pc:grpChg>
        <pc:grpChg chg="mod">
          <ac:chgData name="Trang Do" userId="1f6a371144d1ab6b" providerId="LiveId" clId="{76B89E75-4011-AF46-BD27-A03EC1C1430A}" dt="2023-11-29T03:40:20.460" v="3251"/>
          <ac:grpSpMkLst>
            <pc:docMk/>
            <pc:sldMk cId="3805205301" sldId="277"/>
            <ac:grpSpMk id="165" creationId="{1024F5E8-961B-3152-2D7A-C6E820E3E0EF}"/>
          </ac:grpSpMkLst>
        </pc:grpChg>
        <pc:grpChg chg="add del mod">
          <ac:chgData name="Trang Do" userId="1f6a371144d1ab6b" providerId="LiveId" clId="{76B89E75-4011-AF46-BD27-A03EC1C1430A}" dt="2023-11-29T03:43:46.134" v="3298" actId="165"/>
          <ac:grpSpMkLst>
            <pc:docMk/>
            <pc:sldMk cId="3805205301" sldId="277"/>
            <ac:grpSpMk id="175" creationId="{DDC75421-F53C-B0A3-4109-7BD13034C672}"/>
          </ac:grpSpMkLst>
        </pc:grpChg>
        <pc:grpChg chg="mod topLvl">
          <ac:chgData name="Trang Do" userId="1f6a371144d1ab6b" providerId="LiveId" clId="{76B89E75-4011-AF46-BD27-A03EC1C1430A}" dt="2023-11-29T03:46:14.038" v="3347" actId="164"/>
          <ac:grpSpMkLst>
            <pc:docMk/>
            <pc:sldMk cId="3805205301" sldId="277"/>
            <ac:grpSpMk id="177" creationId="{B3D18125-A690-65A9-4A5D-598D9ED07376}"/>
          </ac:grpSpMkLst>
        </pc:grpChg>
        <pc:grpChg chg="add mod">
          <ac:chgData name="Trang Do" userId="1f6a371144d1ab6b" providerId="LiveId" clId="{76B89E75-4011-AF46-BD27-A03EC1C1430A}" dt="2023-11-29T04:13:44.749" v="3677" actId="1076"/>
          <ac:grpSpMkLst>
            <pc:docMk/>
            <pc:sldMk cId="3805205301" sldId="277"/>
            <ac:grpSpMk id="181" creationId="{7CEBC44E-BAD7-D0B8-27D2-2611EE7F6547}"/>
          </ac:grpSpMkLst>
        </pc:grpChg>
        <pc:grpChg chg="mod">
          <ac:chgData name="Trang Do" userId="1f6a371144d1ab6b" providerId="LiveId" clId="{76B89E75-4011-AF46-BD27-A03EC1C1430A}" dt="2023-11-29T03:40:20.460" v="3251"/>
          <ac:grpSpMkLst>
            <pc:docMk/>
            <pc:sldMk cId="3805205301" sldId="277"/>
            <ac:grpSpMk id="183" creationId="{4DA50E5B-0D68-C73D-07DE-A68A94544C75}"/>
          </ac:grpSpMkLst>
        </pc:grpChg>
        <pc:grpChg chg="mod">
          <ac:chgData name="Trang Do" userId="1f6a371144d1ab6b" providerId="LiveId" clId="{76B89E75-4011-AF46-BD27-A03EC1C1430A}" dt="2023-11-29T03:40:20.460" v="3251"/>
          <ac:grpSpMkLst>
            <pc:docMk/>
            <pc:sldMk cId="3805205301" sldId="277"/>
            <ac:grpSpMk id="185" creationId="{D5AF9B4A-9879-4573-7D64-1EEC83658EE5}"/>
          </ac:grpSpMkLst>
        </pc:grpChg>
        <pc:grpChg chg="mod">
          <ac:chgData name="Trang Do" userId="1f6a371144d1ab6b" providerId="LiveId" clId="{76B89E75-4011-AF46-BD27-A03EC1C1430A}" dt="2023-11-29T03:40:20.460" v="3251"/>
          <ac:grpSpMkLst>
            <pc:docMk/>
            <pc:sldMk cId="3805205301" sldId="277"/>
            <ac:grpSpMk id="187" creationId="{A1485AF3-1886-A008-5470-54C6DCF2F814}"/>
          </ac:grpSpMkLst>
        </pc:grpChg>
        <pc:grpChg chg="mod">
          <ac:chgData name="Trang Do" userId="1f6a371144d1ab6b" providerId="LiveId" clId="{76B89E75-4011-AF46-BD27-A03EC1C1430A}" dt="2023-11-29T03:40:20.460" v="3251"/>
          <ac:grpSpMkLst>
            <pc:docMk/>
            <pc:sldMk cId="3805205301" sldId="277"/>
            <ac:grpSpMk id="188" creationId="{6F97FBA7-3AC4-B00B-4ECB-4C9DBB7F3A67}"/>
          </ac:grpSpMkLst>
        </pc:grpChg>
        <pc:grpChg chg="add del mod">
          <ac:chgData name="Trang Do" userId="1f6a371144d1ab6b" providerId="LiveId" clId="{76B89E75-4011-AF46-BD27-A03EC1C1430A}" dt="2023-11-29T03:44:36.858" v="3326" actId="165"/>
          <ac:grpSpMkLst>
            <pc:docMk/>
            <pc:sldMk cId="3805205301" sldId="277"/>
            <ac:grpSpMk id="198" creationId="{86CF0658-F75E-E518-BA4E-F6A89E4774B1}"/>
          </ac:grpSpMkLst>
        </pc:grpChg>
        <pc:grpChg chg="mod topLvl">
          <ac:chgData name="Trang Do" userId="1f6a371144d1ab6b" providerId="LiveId" clId="{76B89E75-4011-AF46-BD27-A03EC1C1430A}" dt="2023-11-29T03:45:24.176" v="3336" actId="164"/>
          <ac:grpSpMkLst>
            <pc:docMk/>
            <pc:sldMk cId="3805205301" sldId="277"/>
            <ac:grpSpMk id="200" creationId="{E436B3E0-3FA2-7924-1984-C6AEC124EC5C}"/>
          </ac:grpSpMkLst>
        </pc:grpChg>
        <pc:grpChg chg="add mod">
          <ac:chgData name="Trang Do" userId="1f6a371144d1ab6b" providerId="LiveId" clId="{76B89E75-4011-AF46-BD27-A03EC1C1430A}" dt="2023-11-29T04:13:44.749" v="3677" actId="1076"/>
          <ac:grpSpMkLst>
            <pc:docMk/>
            <pc:sldMk cId="3805205301" sldId="277"/>
            <ac:grpSpMk id="205" creationId="{4BF07B68-0241-A184-6BF2-31E8745295CD}"/>
          </ac:grpSpMkLst>
        </pc:grpChg>
        <pc:grpChg chg="add mod">
          <ac:chgData name="Trang Do" userId="1f6a371144d1ab6b" providerId="LiveId" clId="{76B89E75-4011-AF46-BD27-A03EC1C1430A}" dt="2023-11-29T04:13:44.749" v="3677" actId="1076"/>
          <ac:grpSpMkLst>
            <pc:docMk/>
            <pc:sldMk cId="3805205301" sldId="277"/>
            <ac:grpSpMk id="206" creationId="{1256CF61-054E-F0D7-67A5-C02277630607}"/>
          </ac:grpSpMkLst>
        </pc:grpChg>
        <pc:cxnChg chg="mod">
          <ac:chgData name="Trang Do" userId="1f6a371144d1ab6b" providerId="LiveId" clId="{76B89E75-4011-AF46-BD27-A03EC1C1430A}" dt="2023-11-29T03:19:50.390" v="2799"/>
          <ac:cxnSpMkLst>
            <pc:docMk/>
            <pc:sldMk cId="3805205301" sldId="277"/>
            <ac:cxnSpMk id="8" creationId="{BF960237-083D-9790-BA5D-FD04CB189EE7}"/>
          </ac:cxnSpMkLst>
        </pc:cxnChg>
        <pc:cxnChg chg="mod">
          <ac:chgData name="Trang Do" userId="1f6a371144d1ab6b" providerId="LiveId" clId="{76B89E75-4011-AF46-BD27-A03EC1C1430A}" dt="2023-11-29T03:20:38.653" v="2809" actId="165"/>
          <ac:cxnSpMkLst>
            <pc:docMk/>
            <pc:sldMk cId="3805205301" sldId="277"/>
            <ac:cxnSpMk id="17" creationId="{D360FE02-CCF8-CF91-9150-99E14FB511B2}"/>
          </ac:cxnSpMkLst>
        </pc:cxnChg>
        <pc:cxnChg chg="mod">
          <ac:chgData name="Trang Do" userId="1f6a371144d1ab6b" providerId="LiveId" clId="{76B89E75-4011-AF46-BD27-A03EC1C1430A}" dt="2023-11-29T03:20:38.653" v="2809" actId="165"/>
          <ac:cxnSpMkLst>
            <pc:docMk/>
            <pc:sldMk cId="3805205301" sldId="277"/>
            <ac:cxnSpMk id="19" creationId="{C5CCC0C0-847F-3CA8-B37C-AD3163124B3D}"/>
          </ac:cxnSpMkLst>
        </pc:cxnChg>
        <pc:cxnChg chg="mod">
          <ac:chgData name="Trang Do" userId="1f6a371144d1ab6b" providerId="LiveId" clId="{76B89E75-4011-AF46-BD27-A03EC1C1430A}" dt="2023-11-29T03:20:38.653" v="2809" actId="165"/>
          <ac:cxnSpMkLst>
            <pc:docMk/>
            <pc:sldMk cId="3805205301" sldId="277"/>
            <ac:cxnSpMk id="21" creationId="{BD771842-9661-C831-861E-DF5D33777264}"/>
          </ac:cxnSpMkLst>
        </pc:cxnChg>
        <pc:cxnChg chg="mod">
          <ac:chgData name="Trang Do" userId="1f6a371144d1ab6b" providerId="LiveId" clId="{76B89E75-4011-AF46-BD27-A03EC1C1430A}" dt="2023-11-29T03:20:44.372" v="2810"/>
          <ac:cxnSpMkLst>
            <pc:docMk/>
            <pc:sldMk cId="3805205301" sldId="277"/>
            <ac:cxnSpMk id="25" creationId="{4001EE45-6545-D1A0-9A0D-D46226603A45}"/>
          </ac:cxnSpMkLst>
        </pc:cxnChg>
        <pc:cxnChg chg="mod">
          <ac:chgData name="Trang Do" userId="1f6a371144d1ab6b" providerId="LiveId" clId="{76B89E75-4011-AF46-BD27-A03EC1C1430A}" dt="2023-11-29T03:34:12.019" v="3088"/>
          <ac:cxnSpMkLst>
            <pc:docMk/>
            <pc:sldMk cId="3805205301" sldId="277"/>
            <ac:cxnSpMk id="48" creationId="{776DF826-43DC-1168-D873-8FD27D57F919}"/>
          </ac:cxnSpMkLst>
        </pc:cxnChg>
        <pc:cxnChg chg="mod">
          <ac:chgData name="Trang Do" userId="1f6a371144d1ab6b" providerId="LiveId" clId="{76B89E75-4011-AF46-BD27-A03EC1C1430A}" dt="2023-11-29T03:34:12.019" v="3088"/>
          <ac:cxnSpMkLst>
            <pc:docMk/>
            <pc:sldMk cId="3805205301" sldId="277"/>
            <ac:cxnSpMk id="50" creationId="{BA5DC18A-728A-E940-40CA-625DFCAB4731}"/>
          </ac:cxnSpMkLst>
        </pc:cxnChg>
        <pc:cxnChg chg="mod">
          <ac:chgData name="Trang Do" userId="1f6a371144d1ab6b" providerId="LiveId" clId="{76B89E75-4011-AF46-BD27-A03EC1C1430A}" dt="2023-11-29T03:34:12.019" v="3088"/>
          <ac:cxnSpMkLst>
            <pc:docMk/>
            <pc:sldMk cId="3805205301" sldId="277"/>
            <ac:cxnSpMk id="52" creationId="{E3F976DE-2AA3-6A7A-6502-8505FAE959D8}"/>
          </ac:cxnSpMkLst>
        </pc:cxnChg>
        <pc:cxnChg chg="mod">
          <ac:chgData name="Trang Do" userId="1f6a371144d1ab6b" providerId="LiveId" clId="{76B89E75-4011-AF46-BD27-A03EC1C1430A}" dt="2023-11-29T03:34:12.019" v="3088"/>
          <ac:cxnSpMkLst>
            <pc:docMk/>
            <pc:sldMk cId="3805205301" sldId="277"/>
            <ac:cxnSpMk id="54" creationId="{BBFF450E-98BE-F618-263A-F771D86F55D8}"/>
          </ac:cxnSpMkLst>
        </pc:cxnChg>
        <pc:cxnChg chg="mod">
          <ac:chgData name="Trang Do" userId="1f6a371144d1ab6b" providerId="LiveId" clId="{76B89E75-4011-AF46-BD27-A03EC1C1430A}" dt="2023-11-29T03:34:12.019" v="3088"/>
          <ac:cxnSpMkLst>
            <pc:docMk/>
            <pc:sldMk cId="3805205301" sldId="277"/>
            <ac:cxnSpMk id="61" creationId="{119BCE6B-7E8F-F02F-FBDD-F71E7EBE7606}"/>
          </ac:cxnSpMkLst>
        </pc:cxnChg>
        <pc:cxnChg chg="mod">
          <ac:chgData name="Trang Do" userId="1f6a371144d1ab6b" providerId="LiveId" clId="{76B89E75-4011-AF46-BD27-A03EC1C1430A}" dt="2023-11-29T03:34:12.019" v="3088"/>
          <ac:cxnSpMkLst>
            <pc:docMk/>
            <pc:sldMk cId="3805205301" sldId="277"/>
            <ac:cxnSpMk id="63" creationId="{62973881-0945-E24B-2529-DCC3D05C920B}"/>
          </ac:cxnSpMkLst>
        </pc:cxnChg>
        <pc:cxnChg chg="mod">
          <ac:chgData name="Trang Do" userId="1f6a371144d1ab6b" providerId="LiveId" clId="{76B89E75-4011-AF46-BD27-A03EC1C1430A}" dt="2023-11-29T03:39:10.031" v="3238"/>
          <ac:cxnSpMkLst>
            <pc:docMk/>
            <pc:sldMk cId="3805205301" sldId="277"/>
            <ac:cxnSpMk id="74" creationId="{3E7647E3-39A2-3473-3A7C-84B86752348B}"/>
          </ac:cxnSpMkLst>
        </pc:cxnChg>
        <pc:cxnChg chg="mod">
          <ac:chgData name="Trang Do" userId="1f6a371144d1ab6b" providerId="LiveId" clId="{76B89E75-4011-AF46-BD27-A03EC1C1430A}" dt="2023-11-29T03:39:10.031" v="3238"/>
          <ac:cxnSpMkLst>
            <pc:docMk/>
            <pc:sldMk cId="3805205301" sldId="277"/>
            <ac:cxnSpMk id="76" creationId="{62A2A1F4-C9D0-993B-90C5-F3769116DAF0}"/>
          </ac:cxnSpMkLst>
        </pc:cxnChg>
        <pc:cxnChg chg="mod">
          <ac:chgData name="Trang Do" userId="1f6a371144d1ab6b" providerId="LiveId" clId="{76B89E75-4011-AF46-BD27-A03EC1C1430A}" dt="2023-11-29T03:39:10.031" v="3238"/>
          <ac:cxnSpMkLst>
            <pc:docMk/>
            <pc:sldMk cId="3805205301" sldId="277"/>
            <ac:cxnSpMk id="78" creationId="{CAC760C7-9446-43BD-F7E4-B26AAA423F9A}"/>
          </ac:cxnSpMkLst>
        </pc:cxnChg>
        <pc:cxnChg chg="mod">
          <ac:chgData name="Trang Do" userId="1f6a371144d1ab6b" providerId="LiveId" clId="{76B89E75-4011-AF46-BD27-A03EC1C1430A}" dt="2023-11-29T03:39:10.031" v="3238"/>
          <ac:cxnSpMkLst>
            <pc:docMk/>
            <pc:sldMk cId="3805205301" sldId="277"/>
            <ac:cxnSpMk id="80" creationId="{3DEC33D0-D55C-A2CF-802B-B7AEC7471620}"/>
          </ac:cxnSpMkLst>
        </pc:cxnChg>
        <pc:cxnChg chg="mod">
          <ac:chgData name="Trang Do" userId="1f6a371144d1ab6b" providerId="LiveId" clId="{76B89E75-4011-AF46-BD27-A03EC1C1430A}" dt="2023-11-29T03:41:39.649" v="3258" actId="165"/>
          <ac:cxnSpMkLst>
            <pc:docMk/>
            <pc:sldMk cId="3805205301" sldId="277"/>
            <ac:cxnSpMk id="86" creationId="{1155E8D9-0702-916B-FB1B-DD592E4A83B4}"/>
          </ac:cxnSpMkLst>
        </pc:cxnChg>
        <pc:cxnChg chg="mod">
          <ac:chgData name="Trang Do" userId="1f6a371144d1ab6b" providerId="LiveId" clId="{76B89E75-4011-AF46-BD27-A03EC1C1430A}" dt="2023-11-29T03:39:10.031" v="3238"/>
          <ac:cxnSpMkLst>
            <pc:docMk/>
            <pc:sldMk cId="3805205301" sldId="277"/>
            <ac:cxnSpMk id="97" creationId="{FA6A4047-0189-B61B-E4B2-2AC54722A8CC}"/>
          </ac:cxnSpMkLst>
        </pc:cxnChg>
        <pc:cxnChg chg="mod">
          <ac:chgData name="Trang Do" userId="1f6a371144d1ab6b" providerId="LiveId" clId="{76B89E75-4011-AF46-BD27-A03EC1C1430A}" dt="2023-11-29T03:39:10.031" v="3238"/>
          <ac:cxnSpMkLst>
            <pc:docMk/>
            <pc:sldMk cId="3805205301" sldId="277"/>
            <ac:cxnSpMk id="99" creationId="{9CD35ED9-51B7-48BC-8A5D-3325D0F3DF6E}"/>
          </ac:cxnSpMkLst>
        </pc:cxnChg>
        <pc:cxnChg chg="mod">
          <ac:chgData name="Trang Do" userId="1f6a371144d1ab6b" providerId="LiveId" clId="{76B89E75-4011-AF46-BD27-A03EC1C1430A}" dt="2023-11-29T03:39:10.031" v="3238"/>
          <ac:cxnSpMkLst>
            <pc:docMk/>
            <pc:sldMk cId="3805205301" sldId="277"/>
            <ac:cxnSpMk id="101" creationId="{A9DF659C-1582-A5EA-F568-FC05DB7CD483}"/>
          </ac:cxnSpMkLst>
        </pc:cxnChg>
        <pc:cxnChg chg="mod">
          <ac:chgData name="Trang Do" userId="1f6a371144d1ab6b" providerId="LiveId" clId="{76B89E75-4011-AF46-BD27-A03EC1C1430A}" dt="2023-11-29T03:39:10.031" v="3238"/>
          <ac:cxnSpMkLst>
            <pc:docMk/>
            <pc:sldMk cId="3805205301" sldId="277"/>
            <ac:cxnSpMk id="103" creationId="{C6C00D8C-D1D4-15E7-4B08-4A88060C3BEF}"/>
          </ac:cxnSpMkLst>
        </pc:cxnChg>
        <pc:cxnChg chg="mod">
          <ac:chgData name="Trang Do" userId="1f6a371144d1ab6b" providerId="LiveId" clId="{76B89E75-4011-AF46-BD27-A03EC1C1430A}" dt="2023-11-29T03:42:42.068" v="3276" actId="165"/>
          <ac:cxnSpMkLst>
            <pc:docMk/>
            <pc:sldMk cId="3805205301" sldId="277"/>
            <ac:cxnSpMk id="109" creationId="{9A589798-BA52-9DB0-DF3A-4BECBBD6B174}"/>
          </ac:cxnSpMkLst>
        </pc:cxnChg>
        <pc:cxnChg chg="mod">
          <ac:chgData name="Trang Do" userId="1f6a371144d1ab6b" providerId="LiveId" clId="{76B89E75-4011-AF46-BD27-A03EC1C1430A}" dt="2023-11-29T03:40:16.401" v="3249"/>
          <ac:cxnSpMkLst>
            <pc:docMk/>
            <pc:sldMk cId="3805205301" sldId="277"/>
            <ac:cxnSpMk id="122" creationId="{1F8A08B4-B05F-F2D3-D6FA-6D27209C6C57}"/>
          </ac:cxnSpMkLst>
        </pc:cxnChg>
        <pc:cxnChg chg="mod">
          <ac:chgData name="Trang Do" userId="1f6a371144d1ab6b" providerId="LiveId" clId="{76B89E75-4011-AF46-BD27-A03EC1C1430A}" dt="2023-11-29T03:40:16.401" v="3249"/>
          <ac:cxnSpMkLst>
            <pc:docMk/>
            <pc:sldMk cId="3805205301" sldId="277"/>
            <ac:cxnSpMk id="124" creationId="{A789C1F1-A9B8-7D7A-A1DE-5D9AD0896310}"/>
          </ac:cxnSpMkLst>
        </pc:cxnChg>
        <pc:cxnChg chg="mod">
          <ac:chgData name="Trang Do" userId="1f6a371144d1ab6b" providerId="LiveId" clId="{76B89E75-4011-AF46-BD27-A03EC1C1430A}" dt="2023-11-29T03:40:16.401" v="3249"/>
          <ac:cxnSpMkLst>
            <pc:docMk/>
            <pc:sldMk cId="3805205301" sldId="277"/>
            <ac:cxnSpMk id="126" creationId="{34ED1592-3530-5D72-B4C6-FCD9F06B0B42}"/>
          </ac:cxnSpMkLst>
        </pc:cxnChg>
        <pc:cxnChg chg="mod">
          <ac:chgData name="Trang Do" userId="1f6a371144d1ab6b" providerId="LiveId" clId="{76B89E75-4011-AF46-BD27-A03EC1C1430A}" dt="2023-11-29T03:40:16.401" v="3249"/>
          <ac:cxnSpMkLst>
            <pc:docMk/>
            <pc:sldMk cId="3805205301" sldId="277"/>
            <ac:cxnSpMk id="128" creationId="{29B39B15-951E-ABB5-D420-8FFAA4E4A125}"/>
          </ac:cxnSpMkLst>
        </pc:cxnChg>
        <pc:cxnChg chg="mod">
          <ac:chgData name="Trang Do" userId="1f6a371144d1ab6b" providerId="LiveId" clId="{76B89E75-4011-AF46-BD27-A03EC1C1430A}" dt="2023-11-29T03:40:16.401" v="3249"/>
          <ac:cxnSpMkLst>
            <pc:docMk/>
            <pc:sldMk cId="3805205301" sldId="277"/>
            <ac:cxnSpMk id="134" creationId="{0E69E1C8-38D1-7B1D-69F6-4BDCE2B089C9}"/>
          </ac:cxnSpMkLst>
        </pc:cxnChg>
        <pc:cxnChg chg="mod">
          <ac:chgData name="Trang Do" userId="1f6a371144d1ab6b" providerId="LiveId" clId="{76B89E75-4011-AF46-BD27-A03EC1C1430A}" dt="2023-11-29T03:40:16.401" v="3249"/>
          <ac:cxnSpMkLst>
            <pc:docMk/>
            <pc:sldMk cId="3805205301" sldId="277"/>
            <ac:cxnSpMk id="145" creationId="{8358F0F5-958D-6597-78A6-5BE1048B065C}"/>
          </ac:cxnSpMkLst>
        </pc:cxnChg>
        <pc:cxnChg chg="mod">
          <ac:chgData name="Trang Do" userId="1f6a371144d1ab6b" providerId="LiveId" clId="{76B89E75-4011-AF46-BD27-A03EC1C1430A}" dt="2023-11-29T03:40:16.401" v="3249"/>
          <ac:cxnSpMkLst>
            <pc:docMk/>
            <pc:sldMk cId="3805205301" sldId="277"/>
            <ac:cxnSpMk id="147" creationId="{61747944-E8CF-BFCF-0773-455E8D62365C}"/>
          </ac:cxnSpMkLst>
        </pc:cxnChg>
        <pc:cxnChg chg="mod">
          <ac:chgData name="Trang Do" userId="1f6a371144d1ab6b" providerId="LiveId" clId="{76B89E75-4011-AF46-BD27-A03EC1C1430A}" dt="2023-11-29T03:40:16.401" v="3249"/>
          <ac:cxnSpMkLst>
            <pc:docMk/>
            <pc:sldMk cId="3805205301" sldId="277"/>
            <ac:cxnSpMk id="149" creationId="{34E353DB-7819-1BFB-FBCD-77A6B98BE9A0}"/>
          </ac:cxnSpMkLst>
        </pc:cxnChg>
        <pc:cxnChg chg="mod">
          <ac:chgData name="Trang Do" userId="1f6a371144d1ab6b" providerId="LiveId" clId="{76B89E75-4011-AF46-BD27-A03EC1C1430A}" dt="2023-11-29T03:40:16.401" v="3249"/>
          <ac:cxnSpMkLst>
            <pc:docMk/>
            <pc:sldMk cId="3805205301" sldId="277"/>
            <ac:cxnSpMk id="151" creationId="{B2E12C89-7202-7CA6-BA50-C5792E60123A}"/>
          </ac:cxnSpMkLst>
        </pc:cxnChg>
        <pc:cxnChg chg="mod">
          <ac:chgData name="Trang Do" userId="1f6a371144d1ab6b" providerId="LiveId" clId="{76B89E75-4011-AF46-BD27-A03EC1C1430A}" dt="2023-11-29T03:40:16.401" v="3249"/>
          <ac:cxnSpMkLst>
            <pc:docMk/>
            <pc:sldMk cId="3805205301" sldId="277"/>
            <ac:cxnSpMk id="157" creationId="{29B9850E-909E-A4AA-3923-1385DA0CE503}"/>
          </ac:cxnSpMkLst>
        </pc:cxnChg>
        <pc:cxnChg chg="mod">
          <ac:chgData name="Trang Do" userId="1f6a371144d1ab6b" providerId="LiveId" clId="{76B89E75-4011-AF46-BD27-A03EC1C1430A}" dt="2023-11-29T03:40:20.460" v="3251"/>
          <ac:cxnSpMkLst>
            <pc:docMk/>
            <pc:sldMk cId="3805205301" sldId="277"/>
            <ac:cxnSpMk id="168" creationId="{0CC1BC4C-46AD-6484-CB4B-CC6F8E1DC9C3}"/>
          </ac:cxnSpMkLst>
        </pc:cxnChg>
        <pc:cxnChg chg="mod">
          <ac:chgData name="Trang Do" userId="1f6a371144d1ab6b" providerId="LiveId" clId="{76B89E75-4011-AF46-BD27-A03EC1C1430A}" dt="2023-11-29T03:40:20.460" v="3251"/>
          <ac:cxnSpMkLst>
            <pc:docMk/>
            <pc:sldMk cId="3805205301" sldId="277"/>
            <ac:cxnSpMk id="170" creationId="{9A7D4B9B-B638-7A31-3679-BBFCA55F9361}"/>
          </ac:cxnSpMkLst>
        </pc:cxnChg>
        <pc:cxnChg chg="mod">
          <ac:chgData name="Trang Do" userId="1f6a371144d1ab6b" providerId="LiveId" clId="{76B89E75-4011-AF46-BD27-A03EC1C1430A}" dt="2023-11-29T03:40:20.460" v="3251"/>
          <ac:cxnSpMkLst>
            <pc:docMk/>
            <pc:sldMk cId="3805205301" sldId="277"/>
            <ac:cxnSpMk id="172" creationId="{E3D3F49F-C5CE-2679-C198-017CD155FAA8}"/>
          </ac:cxnSpMkLst>
        </pc:cxnChg>
        <pc:cxnChg chg="mod">
          <ac:chgData name="Trang Do" userId="1f6a371144d1ab6b" providerId="LiveId" clId="{76B89E75-4011-AF46-BD27-A03EC1C1430A}" dt="2023-11-29T03:40:20.460" v="3251"/>
          <ac:cxnSpMkLst>
            <pc:docMk/>
            <pc:sldMk cId="3805205301" sldId="277"/>
            <ac:cxnSpMk id="174" creationId="{3356DF64-DE8B-F6BD-612D-947C88D72B93}"/>
          </ac:cxnSpMkLst>
        </pc:cxnChg>
        <pc:cxnChg chg="mod">
          <ac:chgData name="Trang Do" userId="1f6a371144d1ab6b" providerId="LiveId" clId="{76B89E75-4011-AF46-BD27-A03EC1C1430A}" dt="2023-11-29T03:43:46.134" v="3298" actId="165"/>
          <ac:cxnSpMkLst>
            <pc:docMk/>
            <pc:sldMk cId="3805205301" sldId="277"/>
            <ac:cxnSpMk id="180" creationId="{0ACDD83B-3451-F21B-7601-29A3A6B55986}"/>
          </ac:cxnSpMkLst>
        </pc:cxnChg>
        <pc:cxnChg chg="mod">
          <ac:chgData name="Trang Do" userId="1f6a371144d1ab6b" providerId="LiveId" clId="{76B89E75-4011-AF46-BD27-A03EC1C1430A}" dt="2023-11-29T03:40:20.460" v="3251"/>
          <ac:cxnSpMkLst>
            <pc:docMk/>
            <pc:sldMk cId="3805205301" sldId="277"/>
            <ac:cxnSpMk id="191" creationId="{D7E7BBCE-B0E7-41BF-71AF-24F03F81047B}"/>
          </ac:cxnSpMkLst>
        </pc:cxnChg>
        <pc:cxnChg chg="mod">
          <ac:chgData name="Trang Do" userId="1f6a371144d1ab6b" providerId="LiveId" clId="{76B89E75-4011-AF46-BD27-A03EC1C1430A}" dt="2023-11-29T03:40:20.460" v="3251"/>
          <ac:cxnSpMkLst>
            <pc:docMk/>
            <pc:sldMk cId="3805205301" sldId="277"/>
            <ac:cxnSpMk id="193" creationId="{FA7438ED-60F1-5837-CA6E-76D1B303E42D}"/>
          </ac:cxnSpMkLst>
        </pc:cxnChg>
        <pc:cxnChg chg="mod">
          <ac:chgData name="Trang Do" userId="1f6a371144d1ab6b" providerId="LiveId" clId="{76B89E75-4011-AF46-BD27-A03EC1C1430A}" dt="2023-11-29T03:40:20.460" v="3251"/>
          <ac:cxnSpMkLst>
            <pc:docMk/>
            <pc:sldMk cId="3805205301" sldId="277"/>
            <ac:cxnSpMk id="195" creationId="{DB0A0BE3-6ACB-3047-7E89-1B79C17954BF}"/>
          </ac:cxnSpMkLst>
        </pc:cxnChg>
        <pc:cxnChg chg="mod">
          <ac:chgData name="Trang Do" userId="1f6a371144d1ab6b" providerId="LiveId" clId="{76B89E75-4011-AF46-BD27-A03EC1C1430A}" dt="2023-11-29T03:50:32" v="3478" actId="14100"/>
          <ac:cxnSpMkLst>
            <pc:docMk/>
            <pc:sldMk cId="3805205301" sldId="277"/>
            <ac:cxnSpMk id="197" creationId="{EAC7C598-8CE6-BD24-72A5-86B7D10E5AF4}"/>
          </ac:cxnSpMkLst>
        </pc:cxnChg>
        <pc:cxnChg chg="mod">
          <ac:chgData name="Trang Do" userId="1f6a371144d1ab6b" providerId="LiveId" clId="{76B89E75-4011-AF46-BD27-A03EC1C1430A}" dt="2023-11-29T03:44:36.858" v="3326" actId="165"/>
          <ac:cxnSpMkLst>
            <pc:docMk/>
            <pc:sldMk cId="3805205301" sldId="277"/>
            <ac:cxnSpMk id="203" creationId="{6FB40A43-4153-7F6F-8B3D-74CF7CCC1359}"/>
          </ac:cxnSpMkLst>
        </pc:cxnChg>
      </pc:sldChg>
      <pc:sldChg chg="add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2432241523" sldId="278"/>
        </pc:sldMkLst>
        <pc:spChg chg="add mod">
          <ac:chgData name="Trang Do" userId="1f6a371144d1ab6b" providerId="LiveId" clId="{76B89E75-4011-AF46-BD27-A03EC1C1430A}" dt="2023-11-29T01:51:33.156" v="1813" actId="1076"/>
          <ac:spMkLst>
            <pc:docMk/>
            <pc:sldMk cId="2432241523" sldId="278"/>
            <ac:spMk id="2" creationId="{73BC3B61-C468-F3C9-F117-9CD0570F486D}"/>
          </ac:spMkLst>
        </pc:spChg>
        <pc:spChg chg="mod">
          <ac:chgData name="Trang Do" userId="1f6a371144d1ab6b" providerId="LiveId" clId="{76B89E75-4011-AF46-BD27-A03EC1C1430A}" dt="2023-11-29T01:53:01.015" v="1827" actId="20577"/>
          <ac:spMkLst>
            <pc:docMk/>
            <pc:sldMk cId="2432241523" sldId="278"/>
            <ac:spMk id="8" creationId="{72651F8D-B6FC-5F99-270D-D423DD725564}"/>
          </ac:spMkLst>
        </pc:spChg>
        <pc:spChg chg="mod">
          <ac:chgData name="Trang Do" userId="1f6a371144d1ab6b" providerId="LiveId" clId="{76B89E75-4011-AF46-BD27-A03EC1C1430A}" dt="2023-11-29T01:53:32.300" v="1843" actId="20577"/>
          <ac:spMkLst>
            <pc:docMk/>
            <pc:sldMk cId="2432241523" sldId="278"/>
            <ac:spMk id="9" creationId="{EF4591C5-E920-26A7-7C92-66A8203F7DBC}"/>
          </ac:spMkLst>
        </pc:spChg>
        <pc:spChg chg="mod">
          <ac:chgData name="Trang Do" userId="1f6a371144d1ab6b" providerId="LiveId" clId="{76B89E75-4011-AF46-BD27-A03EC1C1430A}" dt="2023-11-29T01:52:58.055" v="1825" actId="20577"/>
          <ac:spMkLst>
            <pc:docMk/>
            <pc:sldMk cId="2432241523" sldId="278"/>
            <ac:spMk id="12" creationId="{9AC62D54-07D2-2924-6562-59ADADB37D06}"/>
          </ac:spMkLst>
        </pc:spChg>
        <pc:spChg chg="mod">
          <ac:chgData name="Trang Do" userId="1f6a371144d1ab6b" providerId="LiveId" clId="{76B89E75-4011-AF46-BD27-A03EC1C1430A}" dt="2023-11-29T01:53:12.832" v="1832" actId="20577"/>
          <ac:spMkLst>
            <pc:docMk/>
            <pc:sldMk cId="2432241523" sldId="278"/>
            <ac:spMk id="13" creationId="{EA03F3A7-FE32-7160-6810-363A28246DAD}"/>
          </ac:spMkLst>
        </pc:spChg>
        <pc:spChg chg="mod">
          <ac:chgData name="Trang Do" userId="1f6a371144d1ab6b" providerId="LiveId" clId="{76B89E75-4011-AF46-BD27-A03EC1C1430A}" dt="2023-11-29T01:57:16.833" v="1934" actId="1076"/>
          <ac:spMkLst>
            <pc:docMk/>
            <pc:sldMk cId="2432241523" sldId="278"/>
            <ac:spMk id="16" creationId="{546EAC2A-E92B-FE8A-BD63-0648EDE58CFE}"/>
          </ac:spMkLst>
        </pc:spChg>
        <pc:spChg chg="mod">
          <ac:chgData name="Trang Do" userId="1f6a371144d1ab6b" providerId="LiveId" clId="{76B89E75-4011-AF46-BD27-A03EC1C1430A}" dt="2023-11-29T01:53:22.462" v="1838" actId="20577"/>
          <ac:spMkLst>
            <pc:docMk/>
            <pc:sldMk cId="2432241523" sldId="278"/>
            <ac:spMk id="17" creationId="{9A42F799-4BF8-EC31-FAA3-79CAEA1C21B2}"/>
          </ac:spMkLst>
        </pc:spChg>
        <pc:spChg chg="mod">
          <ac:chgData name="Trang Do" userId="1f6a371144d1ab6b" providerId="LiveId" clId="{76B89E75-4011-AF46-BD27-A03EC1C1430A}" dt="2023-11-29T01:53:40.061" v="1845"/>
          <ac:spMkLst>
            <pc:docMk/>
            <pc:sldMk cId="2432241523" sldId="278"/>
            <ac:spMk id="24" creationId="{1A476004-0885-7A1D-95CD-744CE7E16376}"/>
          </ac:spMkLst>
        </pc:spChg>
        <pc:spChg chg="mod">
          <ac:chgData name="Trang Do" userId="1f6a371144d1ab6b" providerId="LiveId" clId="{76B89E75-4011-AF46-BD27-A03EC1C1430A}" dt="2023-11-29T01:56:33.098" v="1905" actId="20577"/>
          <ac:spMkLst>
            <pc:docMk/>
            <pc:sldMk cId="2432241523" sldId="278"/>
            <ac:spMk id="25" creationId="{5C91C98D-3514-9D33-BB0B-4D8489C3E9B7}"/>
          </ac:spMkLst>
        </pc:spChg>
        <pc:spChg chg="mod">
          <ac:chgData name="Trang Do" userId="1f6a371144d1ab6b" providerId="LiveId" clId="{76B89E75-4011-AF46-BD27-A03EC1C1430A}" dt="2023-11-29T01:56:17.154" v="1889" actId="20577"/>
          <ac:spMkLst>
            <pc:docMk/>
            <pc:sldMk cId="2432241523" sldId="278"/>
            <ac:spMk id="28" creationId="{EB279F0B-D531-C39A-7191-E3228D53899B}"/>
          </ac:spMkLst>
        </pc:spChg>
        <pc:spChg chg="mod">
          <ac:chgData name="Trang Do" userId="1f6a371144d1ab6b" providerId="LiveId" clId="{76B89E75-4011-AF46-BD27-A03EC1C1430A}" dt="2023-11-29T01:56:20.445" v="1893" actId="20577"/>
          <ac:spMkLst>
            <pc:docMk/>
            <pc:sldMk cId="2432241523" sldId="278"/>
            <ac:spMk id="29" creationId="{B669238D-A53E-347F-6A1B-B5279737246A}"/>
          </ac:spMkLst>
        </pc:spChg>
        <pc:spChg chg="mod">
          <ac:chgData name="Trang Do" userId="1f6a371144d1ab6b" providerId="LiveId" clId="{76B89E75-4011-AF46-BD27-A03EC1C1430A}" dt="2023-11-29T01:53:40.061" v="1845"/>
          <ac:spMkLst>
            <pc:docMk/>
            <pc:sldMk cId="2432241523" sldId="278"/>
            <ac:spMk id="32" creationId="{9CF024C9-AF1F-B214-0D31-4E31148B9385}"/>
          </ac:spMkLst>
        </pc:spChg>
        <pc:spChg chg="mod">
          <ac:chgData name="Trang Do" userId="1f6a371144d1ab6b" providerId="LiveId" clId="{76B89E75-4011-AF46-BD27-A03EC1C1430A}" dt="2023-11-29T01:56:26.643" v="1898" actId="20577"/>
          <ac:spMkLst>
            <pc:docMk/>
            <pc:sldMk cId="2432241523" sldId="278"/>
            <ac:spMk id="33" creationId="{299F3C5F-7C96-C968-E2B1-81E1CB7739C5}"/>
          </ac:spMkLst>
        </pc:spChg>
        <pc:spChg chg="mod">
          <ac:chgData name="Trang Do" userId="1f6a371144d1ab6b" providerId="LiveId" clId="{76B89E75-4011-AF46-BD27-A03EC1C1430A}" dt="2023-11-29T01:55:18.366" v="1859" actId="14100"/>
          <ac:spMkLst>
            <pc:docMk/>
            <pc:sldMk cId="2432241523" sldId="278"/>
            <ac:spMk id="38" creationId="{1C1C95B6-DA38-C793-7D5C-323ED987ED81}"/>
          </ac:spMkLst>
        </pc:spChg>
        <pc:spChg chg="mod">
          <ac:chgData name="Trang Do" userId="1f6a371144d1ab6b" providerId="LiveId" clId="{76B89E75-4011-AF46-BD27-A03EC1C1430A}" dt="2023-11-28T07:54:48.285" v="1806" actId="20577"/>
          <ac:spMkLst>
            <pc:docMk/>
            <pc:sldMk cId="2432241523" sldId="278"/>
            <ac:spMk id="46" creationId="{8D86B68B-C4A0-BEC1-207A-5E10A43C2062}"/>
          </ac:spMkLst>
        </pc:spChg>
        <pc:spChg chg="mod">
          <ac:chgData name="Trang Do" userId="1f6a371144d1ab6b" providerId="LiveId" clId="{76B89E75-4011-AF46-BD27-A03EC1C1430A}" dt="2023-11-29T01:53:53.903" v="1848"/>
          <ac:spMkLst>
            <pc:docMk/>
            <pc:sldMk cId="2432241523" sldId="278"/>
            <ac:spMk id="47" creationId="{2554FF18-0622-B410-750A-F96560443990}"/>
          </ac:spMkLst>
        </pc:spChg>
        <pc:spChg chg="mod">
          <ac:chgData name="Trang Do" userId="1f6a371144d1ab6b" providerId="LiveId" clId="{76B89E75-4011-AF46-BD27-A03EC1C1430A}" dt="2023-11-29T01:53:53.903" v="1848"/>
          <ac:spMkLst>
            <pc:docMk/>
            <pc:sldMk cId="2432241523" sldId="278"/>
            <ac:spMk id="48" creationId="{53DAB732-A8A7-8127-03A8-901C2D09E7E1}"/>
          </ac:spMkLst>
        </pc:spChg>
        <pc:spChg chg="mod">
          <ac:chgData name="Trang Do" userId="1f6a371144d1ab6b" providerId="LiveId" clId="{76B89E75-4011-AF46-BD27-A03EC1C1430A}" dt="2023-11-29T01:55:31.945" v="1861" actId="20577"/>
          <ac:spMkLst>
            <pc:docMk/>
            <pc:sldMk cId="2432241523" sldId="278"/>
            <ac:spMk id="51" creationId="{0D02D4BB-0CD9-7274-D6DF-AE9982B92E46}"/>
          </ac:spMkLst>
        </pc:spChg>
        <pc:spChg chg="mod">
          <ac:chgData name="Trang Do" userId="1f6a371144d1ab6b" providerId="LiveId" clId="{76B89E75-4011-AF46-BD27-A03EC1C1430A}" dt="2023-11-29T01:55:37.738" v="1866" actId="20577"/>
          <ac:spMkLst>
            <pc:docMk/>
            <pc:sldMk cId="2432241523" sldId="278"/>
            <ac:spMk id="52" creationId="{4BC1603F-A499-6080-8999-134326657AFE}"/>
          </ac:spMkLst>
        </pc:spChg>
        <pc:spChg chg="mod">
          <ac:chgData name="Trang Do" userId="1f6a371144d1ab6b" providerId="LiveId" clId="{76B89E75-4011-AF46-BD27-A03EC1C1430A}" dt="2023-11-29T01:56:02.511" v="1887" actId="1076"/>
          <ac:spMkLst>
            <pc:docMk/>
            <pc:sldMk cId="2432241523" sldId="278"/>
            <ac:spMk id="55" creationId="{CDE117EE-F974-06B5-B352-230B86969B30}"/>
          </ac:spMkLst>
        </pc:spChg>
        <pc:spChg chg="mod">
          <ac:chgData name="Trang Do" userId="1f6a371144d1ab6b" providerId="LiveId" clId="{76B89E75-4011-AF46-BD27-A03EC1C1430A}" dt="2023-11-29T01:55:41.600" v="1868" actId="20577"/>
          <ac:spMkLst>
            <pc:docMk/>
            <pc:sldMk cId="2432241523" sldId="278"/>
            <ac:spMk id="56" creationId="{36545D28-DE4F-9F65-8152-7ED10DABE81E}"/>
          </ac:spMkLst>
        </pc:spChg>
        <pc:spChg chg="mod">
          <ac:chgData name="Trang Do" userId="1f6a371144d1ab6b" providerId="LiveId" clId="{76B89E75-4011-AF46-BD27-A03EC1C1430A}" dt="2023-11-29T01:53:53.903" v="1848"/>
          <ac:spMkLst>
            <pc:docMk/>
            <pc:sldMk cId="2432241523" sldId="278"/>
            <ac:spMk id="63" creationId="{3383386E-63FF-FD75-EB2B-F972435A7A36}"/>
          </ac:spMkLst>
        </pc:spChg>
        <pc:spChg chg="mod">
          <ac:chgData name="Trang Do" userId="1f6a371144d1ab6b" providerId="LiveId" clId="{76B89E75-4011-AF46-BD27-A03EC1C1430A}" dt="2023-11-29T01:56:57.069" v="1919" actId="20577"/>
          <ac:spMkLst>
            <pc:docMk/>
            <pc:sldMk cId="2432241523" sldId="278"/>
            <ac:spMk id="64" creationId="{60FBF71B-2BCE-E134-8D82-78A0B6BDC8C9}"/>
          </ac:spMkLst>
        </pc:spChg>
        <pc:spChg chg="mod">
          <ac:chgData name="Trang Do" userId="1f6a371144d1ab6b" providerId="LiveId" clId="{76B89E75-4011-AF46-BD27-A03EC1C1430A}" dt="2023-11-29T01:56:37.773" v="1907" actId="20577"/>
          <ac:spMkLst>
            <pc:docMk/>
            <pc:sldMk cId="2432241523" sldId="278"/>
            <ac:spMk id="67" creationId="{C41F9DDA-9236-B122-0330-9A8C97A319B8}"/>
          </ac:spMkLst>
        </pc:spChg>
        <pc:spChg chg="mod">
          <ac:chgData name="Trang Do" userId="1f6a371144d1ab6b" providerId="LiveId" clId="{76B89E75-4011-AF46-BD27-A03EC1C1430A}" dt="2023-11-29T01:56:42.475" v="1911" actId="20577"/>
          <ac:spMkLst>
            <pc:docMk/>
            <pc:sldMk cId="2432241523" sldId="278"/>
            <ac:spMk id="68" creationId="{C0F5884D-3B45-9787-138E-D1C76943B3B0}"/>
          </ac:spMkLst>
        </pc:spChg>
        <pc:spChg chg="mod">
          <ac:chgData name="Trang Do" userId="1f6a371144d1ab6b" providerId="LiveId" clId="{76B89E75-4011-AF46-BD27-A03EC1C1430A}" dt="2023-11-29T01:53:53.903" v="1848"/>
          <ac:spMkLst>
            <pc:docMk/>
            <pc:sldMk cId="2432241523" sldId="278"/>
            <ac:spMk id="71" creationId="{B63ACC22-00A4-6B4E-6B96-BE97B570B90B}"/>
          </ac:spMkLst>
        </pc:spChg>
        <pc:spChg chg="mod">
          <ac:chgData name="Trang Do" userId="1f6a371144d1ab6b" providerId="LiveId" clId="{76B89E75-4011-AF46-BD27-A03EC1C1430A}" dt="2023-11-29T01:56:47.974" v="1915" actId="20577"/>
          <ac:spMkLst>
            <pc:docMk/>
            <pc:sldMk cId="2432241523" sldId="278"/>
            <ac:spMk id="72" creationId="{C64815E9-F4F3-B99F-7629-B7CDFC2C1A3C}"/>
          </ac:spMkLst>
        </pc:spChg>
        <pc:spChg chg="add mod">
          <ac:chgData name="Trang Do" userId="1f6a371144d1ab6b" providerId="LiveId" clId="{76B89E75-4011-AF46-BD27-A03EC1C1430A}" dt="2023-11-29T01:54:37.580" v="1854" actId="1076"/>
          <ac:spMkLst>
            <pc:docMk/>
            <pc:sldMk cId="2432241523" sldId="278"/>
            <ac:spMk id="74" creationId="{6C19E870-5A21-3946-5F8C-0C4E49FBB495}"/>
          </ac:spMkLst>
        </pc:spChg>
        <pc:spChg chg="add mod">
          <ac:chgData name="Trang Do" userId="1f6a371144d1ab6b" providerId="LiveId" clId="{76B89E75-4011-AF46-BD27-A03EC1C1430A}" dt="2023-11-29T01:58:50.719" v="1947" actId="1076"/>
          <ac:spMkLst>
            <pc:docMk/>
            <pc:sldMk cId="2432241523" sldId="278"/>
            <ac:spMk id="75" creationId="{DC920CBB-28CB-4689-84E7-ACD7254E748A}"/>
          </ac:spMkLst>
        </pc:spChg>
        <pc:spChg chg="add mod">
          <ac:chgData name="Trang Do" userId="1f6a371144d1ab6b" providerId="LiveId" clId="{76B89E75-4011-AF46-BD27-A03EC1C1430A}" dt="2023-11-29T01:54:44.539" v="1856" actId="1076"/>
          <ac:spMkLst>
            <pc:docMk/>
            <pc:sldMk cId="2432241523" sldId="278"/>
            <ac:spMk id="76" creationId="{0AE4FD87-44FC-D2C6-B098-A3081AFE2A4D}"/>
          </ac:spMkLst>
        </pc:spChg>
        <pc:spChg chg="add mod">
          <ac:chgData name="Trang Do" userId="1f6a371144d1ab6b" providerId="LiveId" clId="{76B89E75-4011-AF46-BD27-A03EC1C1430A}" dt="2023-11-29T01:54:54.922" v="1858" actId="1076"/>
          <ac:spMkLst>
            <pc:docMk/>
            <pc:sldMk cId="2432241523" sldId="278"/>
            <ac:spMk id="77" creationId="{E628D277-BB64-14D3-4A35-0384D00EFCCF}"/>
          </ac:spMkLst>
        </pc:spChg>
        <pc:spChg chg="add mod">
          <ac:chgData name="Trang Do" userId="1f6a371144d1ab6b" providerId="LiveId" clId="{76B89E75-4011-AF46-BD27-A03EC1C1430A}" dt="2023-11-29T01:54:54.922" v="1858" actId="1076"/>
          <ac:spMkLst>
            <pc:docMk/>
            <pc:sldMk cId="2432241523" sldId="278"/>
            <ac:spMk id="78" creationId="{9ECAC842-5456-8773-A3CC-0C22C8917E7B}"/>
          </ac:spMkLst>
        </pc:spChg>
        <pc:spChg chg="add mod">
          <ac:chgData name="Trang Do" userId="1f6a371144d1ab6b" providerId="LiveId" clId="{76B89E75-4011-AF46-BD27-A03EC1C1430A}" dt="2023-11-29T01:59:26.793" v="1953" actId="1076"/>
          <ac:spMkLst>
            <pc:docMk/>
            <pc:sldMk cId="2432241523" sldId="278"/>
            <ac:spMk id="79" creationId="{C41EFD8D-D360-8683-8603-F1E9E0EFED25}"/>
          </ac:spMkLst>
        </pc:spChg>
        <pc:spChg chg="add mod">
          <ac:chgData name="Trang Do" userId="1f6a371144d1ab6b" providerId="LiveId" clId="{76B89E75-4011-AF46-BD27-A03EC1C1430A}" dt="2023-11-29T01:59:40.802" v="1955" actId="1076"/>
          <ac:spMkLst>
            <pc:docMk/>
            <pc:sldMk cId="2432241523" sldId="278"/>
            <ac:spMk id="80" creationId="{C20512D0-E4BD-644C-9B19-3754B740416A}"/>
          </ac:spMkLst>
        </pc:spChg>
        <pc:spChg chg="add mod">
          <ac:chgData name="Trang Do" userId="1f6a371144d1ab6b" providerId="LiveId" clId="{76B89E75-4011-AF46-BD27-A03EC1C1430A}" dt="2023-11-29T01:59:56.088" v="1957" actId="1076"/>
          <ac:spMkLst>
            <pc:docMk/>
            <pc:sldMk cId="2432241523" sldId="278"/>
            <ac:spMk id="81" creationId="{176E59F7-6A28-3BC5-3EDD-B7103F66B7C6}"/>
          </ac:spMkLst>
        </pc:spChg>
        <pc:grpChg chg="add mod">
          <ac:chgData name="Trang Do" userId="1f6a371144d1ab6b" providerId="LiveId" clId="{76B89E75-4011-AF46-BD27-A03EC1C1430A}" dt="2023-11-29T01:53:52.040" v="1847" actId="1076"/>
          <ac:grpSpMkLst>
            <pc:docMk/>
            <pc:sldMk cId="2432241523" sldId="278"/>
            <ac:grpSpMk id="3" creationId="{939FD6D6-5641-2A05-3F75-74293A742592}"/>
          </ac:grpSpMkLst>
        </pc:grpChg>
        <pc:grpChg chg="mod">
          <ac:chgData name="Trang Do" userId="1f6a371144d1ab6b" providerId="LiveId" clId="{76B89E75-4011-AF46-BD27-A03EC1C1430A}" dt="2023-11-29T01:52:52.060" v="1822"/>
          <ac:grpSpMkLst>
            <pc:docMk/>
            <pc:sldMk cId="2432241523" sldId="278"/>
            <ac:grpSpMk id="4" creationId="{5A72EE72-014E-AD4D-D7F4-3742DC3CD464}"/>
          </ac:grpSpMkLst>
        </pc:grpChg>
        <pc:grpChg chg="mod">
          <ac:chgData name="Trang Do" userId="1f6a371144d1ab6b" providerId="LiveId" clId="{76B89E75-4011-AF46-BD27-A03EC1C1430A}" dt="2023-11-29T01:52:52.060" v="1822"/>
          <ac:grpSpMkLst>
            <pc:docMk/>
            <pc:sldMk cId="2432241523" sldId="278"/>
            <ac:grpSpMk id="5" creationId="{B7F32136-9AEB-D8DA-B602-FA06E163F7CB}"/>
          </ac:grpSpMkLst>
        </pc:grpChg>
        <pc:grpChg chg="mod">
          <ac:chgData name="Trang Do" userId="1f6a371144d1ab6b" providerId="LiveId" clId="{76B89E75-4011-AF46-BD27-A03EC1C1430A}" dt="2023-11-29T01:52:52.060" v="1822"/>
          <ac:grpSpMkLst>
            <pc:docMk/>
            <pc:sldMk cId="2432241523" sldId="278"/>
            <ac:grpSpMk id="6" creationId="{509863CB-58EA-FED1-EEAE-6C0BA596FF2B}"/>
          </ac:grpSpMkLst>
        </pc:grpChg>
        <pc:grpChg chg="mod">
          <ac:chgData name="Trang Do" userId="1f6a371144d1ab6b" providerId="LiveId" clId="{76B89E75-4011-AF46-BD27-A03EC1C1430A}" dt="2023-11-29T01:52:52.060" v="1822"/>
          <ac:grpSpMkLst>
            <pc:docMk/>
            <pc:sldMk cId="2432241523" sldId="278"/>
            <ac:grpSpMk id="7" creationId="{51DE09F9-E83B-4E6E-0110-1BCAA7C51FE5}"/>
          </ac:grpSpMkLst>
        </pc:grpChg>
        <pc:grpChg chg="mod">
          <ac:chgData name="Trang Do" userId="1f6a371144d1ab6b" providerId="LiveId" clId="{76B89E75-4011-AF46-BD27-A03EC1C1430A}" dt="2023-11-29T01:52:52.060" v="1822"/>
          <ac:grpSpMkLst>
            <pc:docMk/>
            <pc:sldMk cId="2432241523" sldId="278"/>
            <ac:grpSpMk id="11" creationId="{13A88CB4-2E86-45B2-674E-6FB0FA7E70D4}"/>
          </ac:grpSpMkLst>
        </pc:grpChg>
        <pc:grpChg chg="mod">
          <ac:chgData name="Trang Do" userId="1f6a371144d1ab6b" providerId="LiveId" clId="{76B89E75-4011-AF46-BD27-A03EC1C1430A}" dt="2023-11-29T01:52:52.060" v="1822"/>
          <ac:grpSpMkLst>
            <pc:docMk/>
            <pc:sldMk cId="2432241523" sldId="278"/>
            <ac:grpSpMk id="15" creationId="{F7F5284F-6995-C0D0-10FF-39D212ED00A9}"/>
          </ac:grpSpMkLst>
        </pc:grpChg>
        <pc:grpChg chg="add mod">
          <ac:chgData name="Trang Do" userId="1f6a371144d1ab6b" providerId="LiveId" clId="{76B89E75-4011-AF46-BD27-A03EC1C1430A}" dt="2023-11-29T01:53:48.755" v="1846" actId="1076"/>
          <ac:grpSpMkLst>
            <pc:docMk/>
            <pc:sldMk cId="2432241523" sldId="278"/>
            <ac:grpSpMk id="19" creationId="{B3E57F1B-23F6-127F-8358-4C7367938C38}"/>
          </ac:grpSpMkLst>
        </pc:grpChg>
        <pc:grpChg chg="mod">
          <ac:chgData name="Trang Do" userId="1f6a371144d1ab6b" providerId="LiveId" clId="{76B89E75-4011-AF46-BD27-A03EC1C1430A}" dt="2023-11-29T01:53:40.061" v="1845"/>
          <ac:grpSpMkLst>
            <pc:docMk/>
            <pc:sldMk cId="2432241523" sldId="278"/>
            <ac:grpSpMk id="20" creationId="{E3E7478F-8180-8A95-1C0A-DD409CCD3BF8}"/>
          </ac:grpSpMkLst>
        </pc:grpChg>
        <pc:grpChg chg="mod">
          <ac:chgData name="Trang Do" userId="1f6a371144d1ab6b" providerId="LiveId" clId="{76B89E75-4011-AF46-BD27-A03EC1C1430A}" dt="2023-11-29T01:53:40.061" v="1845"/>
          <ac:grpSpMkLst>
            <pc:docMk/>
            <pc:sldMk cId="2432241523" sldId="278"/>
            <ac:grpSpMk id="21" creationId="{C001C489-DAD0-F421-1832-E3880B080641}"/>
          </ac:grpSpMkLst>
        </pc:grpChg>
        <pc:grpChg chg="mod">
          <ac:chgData name="Trang Do" userId="1f6a371144d1ab6b" providerId="LiveId" clId="{76B89E75-4011-AF46-BD27-A03EC1C1430A}" dt="2023-11-29T01:53:40.061" v="1845"/>
          <ac:grpSpMkLst>
            <pc:docMk/>
            <pc:sldMk cId="2432241523" sldId="278"/>
            <ac:grpSpMk id="22" creationId="{393F1AD6-2396-E501-1182-82707C40CD4C}"/>
          </ac:grpSpMkLst>
        </pc:grpChg>
        <pc:grpChg chg="mod">
          <ac:chgData name="Trang Do" userId="1f6a371144d1ab6b" providerId="LiveId" clId="{76B89E75-4011-AF46-BD27-A03EC1C1430A}" dt="2023-11-29T01:53:40.061" v="1845"/>
          <ac:grpSpMkLst>
            <pc:docMk/>
            <pc:sldMk cId="2432241523" sldId="278"/>
            <ac:grpSpMk id="23" creationId="{EB78CAF9-DBAF-0B21-C31B-91BE7950C547}"/>
          </ac:grpSpMkLst>
        </pc:grpChg>
        <pc:grpChg chg="mod">
          <ac:chgData name="Trang Do" userId="1f6a371144d1ab6b" providerId="LiveId" clId="{76B89E75-4011-AF46-BD27-A03EC1C1430A}" dt="2023-11-29T01:53:40.061" v="1845"/>
          <ac:grpSpMkLst>
            <pc:docMk/>
            <pc:sldMk cId="2432241523" sldId="278"/>
            <ac:grpSpMk id="27" creationId="{1A0C9812-8338-BBCE-79D8-E5A7BEC34EF0}"/>
          </ac:grpSpMkLst>
        </pc:grpChg>
        <pc:grpChg chg="mod">
          <ac:chgData name="Trang Do" userId="1f6a371144d1ab6b" providerId="LiveId" clId="{76B89E75-4011-AF46-BD27-A03EC1C1430A}" dt="2023-11-29T01:53:40.061" v="1845"/>
          <ac:grpSpMkLst>
            <pc:docMk/>
            <pc:sldMk cId="2432241523" sldId="278"/>
            <ac:grpSpMk id="31" creationId="{29DA4F2D-5AD5-7D4B-2E2C-C722C12E7D6A}"/>
          </ac:grpSpMkLst>
        </pc:grpChg>
        <pc:grpChg chg="add mod">
          <ac:chgData name="Trang Do" userId="1f6a371144d1ab6b" providerId="LiveId" clId="{76B89E75-4011-AF46-BD27-A03EC1C1430A}" dt="2023-11-29T01:54:01.310" v="1849" actId="1076"/>
          <ac:grpSpMkLst>
            <pc:docMk/>
            <pc:sldMk cId="2432241523" sldId="278"/>
            <ac:grpSpMk id="35" creationId="{3DA60C7F-3C0B-FE3A-02EC-20D1DCEEDC5A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36" creationId="{BE353CD5-91D0-BFC9-F931-1A0DE86E4209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37" creationId="{90B6C17D-A546-DC02-3340-26C2978BC339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39" creationId="{988A19C8-E963-5D8B-4E46-F7B9A3602A8C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41" creationId="{487FF604-5EFD-724A-3FE0-D8BF3676A4AB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50" creationId="{5596C454-D7E0-7D2F-B70D-5B83F0EDF688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54" creationId="{A74F6415-E085-4450-84E0-B308780608A2}"/>
          </ac:grpSpMkLst>
        </pc:grpChg>
        <pc:grpChg chg="add mod">
          <ac:chgData name="Trang Do" userId="1f6a371144d1ab6b" providerId="LiveId" clId="{76B89E75-4011-AF46-BD27-A03EC1C1430A}" dt="2023-11-29T01:54:01.310" v="1849" actId="1076"/>
          <ac:grpSpMkLst>
            <pc:docMk/>
            <pc:sldMk cId="2432241523" sldId="278"/>
            <ac:grpSpMk id="58" creationId="{7144D103-8AFD-8DB9-C345-478513CCF57D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59" creationId="{3057D9E1-3E23-6F89-C82F-33591B9354A8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60" creationId="{7936E966-C811-9299-43A9-BE9488004416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61" creationId="{8C531867-6E1E-B84F-3E66-32111207A705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62" creationId="{5F867FB3-2444-27BF-D019-7A628EDF8282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66" creationId="{48A44FCE-1D6F-A483-E90F-0D46C57E9DDB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70" creationId="{B5BE337D-0BAC-35CF-F423-43B2265EEE0C}"/>
          </ac:grpSpMkLst>
        </pc:grpChg>
        <pc:cxnChg chg="mod">
          <ac:chgData name="Trang Do" userId="1f6a371144d1ab6b" providerId="LiveId" clId="{76B89E75-4011-AF46-BD27-A03EC1C1430A}" dt="2023-11-29T01:52:52.060" v="1822"/>
          <ac:cxnSpMkLst>
            <pc:docMk/>
            <pc:sldMk cId="2432241523" sldId="278"/>
            <ac:cxnSpMk id="10" creationId="{E48448BD-93B9-7B81-6A49-2D91A1AAD2C6}"/>
          </ac:cxnSpMkLst>
        </pc:cxnChg>
        <pc:cxnChg chg="mod">
          <ac:chgData name="Trang Do" userId="1f6a371144d1ab6b" providerId="LiveId" clId="{76B89E75-4011-AF46-BD27-A03EC1C1430A}" dt="2023-11-29T01:52:52.060" v="1822"/>
          <ac:cxnSpMkLst>
            <pc:docMk/>
            <pc:sldMk cId="2432241523" sldId="278"/>
            <ac:cxnSpMk id="14" creationId="{196DCD26-0972-DEA4-7853-CECFB367A161}"/>
          </ac:cxnSpMkLst>
        </pc:cxnChg>
        <pc:cxnChg chg="mod">
          <ac:chgData name="Trang Do" userId="1f6a371144d1ab6b" providerId="LiveId" clId="{76B89E75-4011-AF46-BD27-A03EC1C1430A}" dt="2023-11-29T01:52:52.060" v="1822"/>
          <ac:cxnSpMkLst>
            <pc:docMk/>
            <pc:sldMk cId="2432241523" sldId="278"/>
            <ac:cxnSpMk id="18" creationId="{76B6F6E4-38A1-0C95-DEC4-9DCFD23A4E9F}"/>
          </ac:cxnSpMkLst>
        </pc:cxnChg>
        <pc:cxnChg chg="mod">
          <ac:chgData name="Trang Do" userId="1f6a371144d1ab6b" providerId="LiveId" clId="{76B89E75-4011-AF46-BD27-A03EC1C1430A}" dt="2023-11-29T01:53:40.061" v="1845"/>
          <ac:cxnSpMkLst>
            <pc:docMk/>
            <pc:sldMk cId="2432241523" sldId="278"/>
            <ac:cxnSpMk id="26" creationId="{0FF9A6FF-0439-0058-3068-025584D8ECA8}"/>
          </ac:cxnSpMkLst>
        </pc:cxnChg>
        <pc:cxnChg chg="mod">
          <ac:chgData name="Trang Do" userId="1f6a371144d1ab6b" providerId="LiveId" clId="{76B89E75-4011-AF46-BD27-A03EC1C1430A}" dt="2023-11-29T01:53:40.061" v="1845"/>
          <ac:cxnSpMkLst>
            <pc:docMk/>
            <pc:sldMk cId="2432241523" sldId="278"/>
            <ac:cxnSpMk id="30" creationId="{5FFCFA4D-00E6-060E-FCF2-0A8F0EB77A53}"/>
          </ac:cxnSpMkLst>
        </pc:cxnChg>
        <pc:cxnChg chg="mod">
          <ac:chgData name="Trang Do" userId="1f6a371144d1ab6b" providerId="LiveId" clId="{76B89E75-4011-AF46-BD27-A03EC1C1430A}" dt="2023-11-29T01:53:40.061" v="1845"/>
          <ac:cxnSpMkLst>
            <pc:docMk/>
            <pc:sldMk cId="2432241523" sldId="278"/>
            <ac:cxnSpMk id="34" creationId="{E52837FB-6FC6-63F3-75B9-0059F24CF380}"/>
          </ac:cxnSpMkLst>
        </pc:cxnChg>
        <pc:cxnChg chg="mod">
          <ac:chgData name="Trang Do" userId="1f6a371144d1ab6b" providerId="LiveId" clId="{76B89E75-4011-AF46-BD27-A03EC1C1430A}" dt="2023-11-29T01:53:53.903" v="1848"/>
          <ac:cxnSpMkLst>
            <pc:docMk/>
            <pc:sldMk cId="2432241523" sldId="278"/>
            <ac:cxnSpMk id="49" creationId="{69EC78DC-041C-4E1F-7701-EF95F1C63871}"/>
          </ac:cxnSpMkLst>
        </pc:cxnChg>
        <pc:cxnChg chg="mod">
          <ac:chgData name="Trang Do" userId="1f6a371144d1ab6b" providerId="LiveId" clId="{76B89E75-4011-AF46-BD27-A03EC1C1430A}" dt="2023-11-29T01:53:53.903" v="1848"/>
          <ac:cxnSpMkLst>
            <pc:docMk/>
            <pc:sldMk cId="2432241523" sldId="278"/>
            <ac:cxnSpMk id="53" creationId="{54766A57-0E6A-A866-028D-A39489DABCEF}"/>
          </ac:cxnSpMkLst>
        </pc:cxnChg>
        <pc:cxnChg chg="mod">
          <ac:chgData name="Trang Do" userId="1f6a371144d1ab6b" providerId="LiveId" clId="{76B89E75-4011-AF46-BD27-A03EC1C1430A}" dt="2023-11-29T01:53:53.903" v="1848"/>
          <ac:cxnSpMkLst>
            <pc:docMk/>
            <pc:sldMk cId="2432241523" sldId="278"/>
            <ac:cxnSpMk id="57" creationId="{B6A6F1C6-E885-471F-0C23-203CA9EF3389}"/>
          </ac:cxnSpMkLst>
        </pc:cxnChg>
        <pc:cxnChg chg="mod">
          <ac:chgData name="Trang Do" userId="1f6a371144d1ab6b" providerId="LiveId" clId="{76B89E75-4011-AF46-BD27-A03EC1C1430A}" dt="2023-11-29T01:53:53.903" v="1848"/>
          <ac:cxnSpMkLst>
            <pc:docMk/>
            <pc:sldMk cId="2432241523" sldId="278"/>
            <ac:cxnSpMk id="65" creationId="{CD7A610D-33ED-52EB-C1C9-AF6981B24E37}"/>
          </ac:cxnSpMkLst>
        </pc:cxnChg>
        <pc:cxnChg chg="mod">
          <ac:chgData name="Trang Do" userId="1f6a371144d1ab6b" providerId="LiveId" clId="{76B89E75-4011-AF46-BD27-A03EC1C1430A}" dt="2023-11-29T01:53:53.903" v="1848"/>
          <ac:cxnSpMkLst>
            <pc:docMk/>
            <pc:sldMk cId="2432241523" sldId="278"/>
            <ac:cxnSpMk id="69" creationId="{A694A7C2-7311-2AE1-1C43-18E41B94F58E}"/>
          </ac:cxnSpMkLst>
        </pc:cxnChg>
        <pc:cxnChg chg="mod">
          <ac:chgData name="Trang Do" userId="1f6a371144d1ab6b" providerId="LiveId" clId="{76B89E75-4011-AF46-BD27-A03EC1C1430A}" dt="2023-11-29T01:53:53.903" v="1848"/>
          <ac:cxnSpMkLst>
            <pc:docMk/>
            <pc:sldMk cId="2432241523" sldId="278"/>
            <ac:cxnSpMk id="73" creationId="{5453A53F-2241-C40B-65B2-345DDAE6836D}"/>
          </ac:cxnSpMkLst>
        </pc:cxnChg>
      </pc:sldChg>
      <pc:sldChg chg="addSp del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3579879314" sldId="279"/>
        </pc:sldMkLst>
        <pc:spChg chg="add mod">
          <ac:chgData name="Trang Do" userId="1f6a371144d1ab6b" providerId="LiveId" clId="{76B89E75-4011-AF46-BD27-A03EC1C1430A}" dt="2023-11-29T02:28:28.278" v="2372" actId="164"/>
          <ac:spMkLst>
            <pc:docMk/>
            <pc:sldMk cId="3579879314" sldId="279"/>
            <ac:spMk id="3" creationId="{5C8356E2-E81F-3D89-9064-3F252003616C}"/>
          </ac:spMkLst>
        </pc:spChg>
        <pc:spChg chg="add mod">
          <ac:chgData name="Trang Do" userId="1f6a371144d1ab6b" providerId="LiveId" clId="{76B89E75-4011-AF46-BD27-A03EC1C1430A}" dt="2023-11-29T02:28:28.278" v="2372" actId="164"/>
          <ac:spMkLst>
            <pc:docMk/>
            <pc:sldMk cId="3579879314" sldId="279"/>
            <ac:spMk id="5" creationId="{CCB6B218-9B96-017B-6BFF-9267CC60EC13}"/>
          </ac:spMkLst>
        </pc:spChg>
        <pc:spChg chg="mod">
          <ac:chgData name="Trang Do" userId="1f6a371144d1ab6b" providerId="LiveId" clId="{76B89E75-4011-AF46-BD27-A03EC1C1430A}" dt="2023-11-29T02:28:48.837" v="2381"/>
          <ac:spMkLst>
            <pc:docMk/>
            <pc:sldMk cId="3579879314" sldId="279"/>
            <ac:spMk id="9" creationId="{40281301-BBB2-01E7-B2DF-3C8B57E8F2BB}"/>
          </ac:spMkLst>
        </pc:spChg>
        <pc:spChg chg="mod">
          <ac:chgData name="Trang Do" userId="1f6a371144d1ab6b" providerId="LiveId" clId="{76B89E75-4011-AF46-BD27-A03EC1C1430A}" dt="2023-11-29T02:28:48.837" v="2381"/>
          <ac:spMkLst>
            <pc:docMk/>
            <pc:sldMk cId="3579879314" sldId="279"/>
            <ac:spMk id="10" creationId="{32637BF6-6747-51FE-A46A-C6B3C0937CBA}"/>
          </ac:spMkLst>
        </pc:spChg>
        <pc:spChg chg="add mod">
          <ac:chgData name="Trang Do" userId="1f6a371144d1ab6b" providerId="LiveId" clId="{76B89E75-4011-AF46-BD27-A03EC1C1430A}" dt="2023-11-29T03:23:36.794" v="2902" actId="1076"/>
          <ac:spMkLst>
            <pc:docMk/>
            <pc:sldMk cId="3579879314" sldId="279"/>
            <ac:spMk id="13" creationId="{D2D00458-A08B-D260-1B84-E8C4C66D7258}"/>
          </ac:spMkLst>
        </pc:spChg>
        <pc:spChg chg="add mod">
          <ac:chgData name="Trang Do" userId="1f6a371144d1ab6b" providerId="LiveId" clId="{76B89E75-4011-AF46-BD27-A03EC1C1430A}" dt="2023-11-29T02:34:39.883" v="2461" actId="164"/>
          <ac:spMkLst>
            <pc:docMk/>
            <pc:sldMk cId="3579879314" sldId="279"/>
            <ac:spMk id="15" creationId="{54142C38-2EE2-3AAD-8233-2E994C709F89}"/>
          </ac:spMkLst>
        </pc:spChg>
        <pc:spChg chg="mod">
          <ac:chgData name="Trang Do" userId="1f6a371144d1ab6b" providerId="LiveId" clId="{76B89E75-4011-AF46-BD27-A03EC1C1430A}" dt="2023-11-29T02:33:00.074" v="2434" actId="20577"/>
          <ac:spMkLst>
            <pc:docMk/>
            <pc:sldMk cId="3579879314" sldId="279"/>
            <ac:spMk id="17" creationId="{2A37FED3-35BA-9F3F-7538-33AECE0616FA}"/>
          </ac:spMkLst>
        </pc:spChg>
        <pc:spChg chg="mod">
          <ac:chgData name="Trang Do" userId="1f6a371144d1ab6b" providerId="LiveId" clId="{76B89E75-4011-AF46-BD27-A03EC1C1430A}" dt="2023-11-29T02:33:08.871" v="2438" actId="20577"/>
          <ac:spMkLst>
            <pc:docMk/>
            <pc:sldMk cId="3579879314" sldId="279"/>
            <ac:spMk id="20" creationId="{9737C1A8-9FE7-A8F9-093B-4734B12EC035}"/>
          </ac:spMkLst>
        </pc:spChg>
        <pc:spChg chg="mod">
          <ac:chgData name="Trang Do" userId="1f6a371144d1ab6b" providerId="LiveId" clId="{76B89E75-4011-AF46-BD27-A03EC1C1430A}" dt="2023-11-29T02:28:45.342" v="2380" actId="14100"/>
          <ac:spMkLst>
            <pc:docMk/>
            <pc:sldMk cId="3579879314" sldId="279"/>
            <ac:spMk id="32" creationId="{DDC9FECF-BAFF-FD37-2DFD-7A9AE55EE54B}"/>
          </ac:spMkLst>
        </pc:spChg>
        <pc:spChg chg="del">
          <ac:chgData name="Trang Do" userId="1f6a371144d1ab6b" providerId="LiveId" clId="{76B89E75-4011-AF46-BD27-A03EC1C1430A}" dt="2023-11-29T02:26:37.689" v="2350" actId="478"/>
          <ac:spMkLst>
            <pc:docMk/>
            <pc:sldMk cId="3579879314" sldId="279"/>
            <ac:spMk id="33" creationId="{BD1FD663-6242-0630-7BCC-26F755B5B33D}"/>
          </ac:spMkLst>
        </pc:spChg>
        <pc:grpChg chg="add mod">
          <ac:chgData name="Trang Do" userId="1f6a371144d1ab6b" providerId="LiveId" clId="{76B89E75-4011-AF46-BD27-A03EC1C1430A}" dt="2023-11-29T02:30:35.496" v="2400" actId="164"/>
          <ac:grpSpMkLst>
            <pc:docMk/>
            <pc:sldMk cId="3579879314" sldId="279"/>
            <ac:grpSpMk id="6" creationId="{3D25F19D-D525-42F2-AC24-C386A1F1B72E}"/>
          </ac:grpSpMkLst>
        </pc:grpChg>
        <pc:grpChg chg="add mod">
          <ac:chgData name="Trang Do" userId="1f6a371144d1ab6b" providerId="LiveId" clId="{76B89E75-4011-AF46-BD27-A03EC1C1430A}" dt="2023-11-29T02:30:35.496" v="2400" actId="164"/>
          <ac:grpSpMkLst>
            <pc:docMk/>
            <pc:sldMk cId="3579879314" sldId="279"/>
            <ac:grpSpMk id="8" creationId="{A7634753-F4D5-3A75-5193-310D28AE15AC}"/>
          </ac:grpSpMkLst>
        </pc:grpChg>
        <pc:grpChg chg="add mod">
          <ac:chgData name="Trang Do" userId="1f6a371144d1ab6b" providerId="LiveId" clId="{76B89E75-4011-AF46-BD27-A03EC1C1430A}" dt="2023-11-29T02:31:03.450" v="2414" actId="1076"/>
          <ac:grpSpMkLst>
            <pc:docMk/>
            <pc:sldMk cId="3579879314" sldId="279"/>
            <ac:grpSpMk id="11" creationId="{B3DC48FF-06C1-517B-795D-E590C539FB43}"/>
          </ac:grpSpMkLst>
        </pc:grpChg>
        <pc:grpChg chg="add mod">
          <ac:chgData name="Trang Do" userId="1f6a371144d1ab6b" providerId="LiveId" clId="{76B89E75-4011-AF46-BD27-A03EC1C1430A}" dt="2023-11-29T02:34:39.883" v="2461" actId="164"/>
          <ac:grpSpMkLst>
            <pc:docMk/>
            <pc:sldMk cId="3579879314" sldId="279"/>
            <ac:grpSpMk id="16" creationId="{5B95EDF3-C1FC-B245-8A65-CFB4C7DE1BF6}"/>
          </ac:grpSpMkLst>
        </pc:grpChg>
        <pc:grpChg chg="add mod">
          <ac:chgData name="Trang Do" userId="1f6a371144d1ab6b" providerId="LiveId" clId="{76B89E75-4011-AF46-BD27-A03EC1C1430A}" dt="2023-11-29T02:34:39.883" v="2461" actId="164"/>
          <ac:grpSpMkLst>
            <pc:docMk/>
            <pc:sldMk cId="3579879314" sldId="279"/>
            <ac:grpSpMk id="19" creationId="{0B79D61C-6C80-9787-2AB3-81386131098A}"/>
          </ac:grpSpMkLst>
        </pc:grpChg>
        <pc:grpChg chg="add mod">
          <ac:chgData name="Trang Do" userId="1f6a371144d1ab6b" providerId="LiveId" clId="{76B89E75-4011-AF46-BD27-A03EC1C1430A}" dt="2023-11-29T02:34:39.883" v="2461" actId="164"/>
          <ac:grpSpMkLst>
            <pc:docMk/>
            <pc:sldMk cId="3579879314" sldId="279"/>
            <ac:grpSpMk id="22" creationId="{4066AFD1-9C21-DDF1-5044-6D26575B316C}"/>
          </ac:grpSpMkLst>
        </pc:grpChg>
        <pc:picChg chg="add del mod">
          <ac:chgData name="Trang Do" userId="1f6a371144d1ab6b" providerId="LiveId" clId="{76B89E75-4011-AF46-BD27-A03EC1C1430A}" dt="2023-11-29T02:26:56.539" v="2356" actId="478"/>
          <ac:picMkLst>
            <pc:docMk/>
            <pc:sldMk cId="3579879314" sldId="279"/>
            <ac:picMk id="2" creationId="{D374A0B9-73EA-E352-F3DA-FE82D2B4D038}"/>
          </ac:picMkLst>
        </pc:picChg>
        <pc:picChg chg="add del mod">
          <ac:chgData name="Trang Do" userId="1f6a371144d1ab6b" providerId="LiveId" clId="{76B89E75-4011-AF46-BD27-A03EC1C1430A}" dt="2023-11-29T02:28:35.851" v="2376" actId="478"/>
          <ac:picMkLst>
            <pc:docMk/>
            <pc:sldMk cId="3579879314" sldId="279"/>
            <ac:picMk id="4" creationId="{B4BBD302-50E7-D8E6-3463-574053F624D5}"/>
          </ac:picMkLst>
        </pc:picChg>
        <pc:picChg chg="add del mod">
          <ac:chgData name="Trang Do" userId="1f6a371144d1ab6b" providerId="LiveId" clId="{76B89E75-4011-AF46-BD27-A03EC1C1430A}" dt="2023-11-29T02:30:39.451" v="2401" actId="478"/>
          <ac:picMkLst>
            <pc:docMk/>
            <pc:sldMk cId="3579879314" sldId="279"/>
            <ac:picMk id="7" creationId="{CA126ADB-2748-3AFF-35DF-27A69ACFAB68}"/>
          </ac:picMkLst>
        </pc:picChg>
        <pc:picChg chg="add mod">
          <ac:chgData name="Trang Do" userId="1f6a371144d1ab6b" providerId="LiveId" clId="{76B89E75-4011-AF46-BD27-A03EC1C1430A}" dt="2023-11-29T02:30:39.920" v="2402"/>
          <ac:picMkLst>
            <pc:docMk/>
            <pc:sldMk cId="3579879314" sldId="279"/>
            <ac:picMk id="12" creationId="{471120C4-DFB8-DA20-7D7A-8D8C0A3C5A29}"/>
          </ac:picMkLst>
        </pc:picChg>
        <pc:cxnChg chg="mod">
          <ac:chgData name="Trang Do" userId="1f6a371144d1ab6b" providerId="LiveId" clId="{76B89E75-4011-AF46-BD27-A03EC1C1430A}" dt="2023-11-29T02:33:42.012" v="2452" actId="1076"/>
          <ac:cxnSpMkLst>
            <pc:docMk/>
            <pc:sldMk cId="3579879314" sldId="279"/>
            <ac:cxnSpMk id="18" creationId="{66A45101-4409-678F-2F86-15961EC3A84F}"/>
          </ac:cxnSpMkLst>
        </pc:cxnChg>
        <pc:cxnChg chg="mod">
          <ac:chgData name="Trang Do" userId="1f6a371144d1ab6b" providerId="LiveId" clId="{76B89E75-4011-AF46-BD27-A03EC1C1430A}" dt="2023-11-29T02:34:16.525" v="2458" actId="1076"/>
          <ac:cxnSpMkLst>
            <pc:docMk/>
            <pc:sldMk cId="3579879314" sldId="279"/>
            <ac:cxnSpMk id="21" creationId="{A35802F5-6CEF-5D6F-36EB-EC9BC64A78BA}"/>
          </ac:cxnSpMkLst>
        </pc:cxnChg>
      </pc:sldChg>
      <pc:sldChg chg="addSp delSp modSp add del mod ord modTransition delAnim modAnim">
        <pc:chgData name="Trang Do" userId="1f6a371144d1ab6b" providerId="LiveId" clId="{76B89E75-4011-AF46-BD27-A03EC1C1430A}" dt="2023-12-03T16:11:46.053" v="5451"/>
        <pc:sldMkLst>
          <pc:docMk/>
          <pc:sldMk cId="2662824619" sldId="280"/>
        </pc:sldMkLst>
        <pc:spChg chg="add mod">
          <ac:chgData name="Trang Do" userId="1f6a371144d1ab6b" providerId="LiveId" clId="{76B89E75-4011-AF46-BD27-A03EC1C1430A}" dt="2023-11-28T07:10:22.344" v="1258" actId="1076"/>
          <ac:spMkLst>
            <pc:docMk/>
            <pc:sldMk cId="2662824619" sldId="280"/>
            <ac:spMk id="2" creationId="{EB08E0AE-676C-1E09-8BAA-0BD6A1294FFC}"/>
          </ac:spMkLst>
        </pc:spChg>
        <pc:spChg chg="add del mod">
          <ac:chgData name="Trang Do" userId="1f6a371144d1ab6b" providerId="LiveId" clId="{76B89E75-4011-AF46-BD27-A03EC1C1430A}" dt="2023-11-28T06:53:32.588" v="984" actId="478"/>
          <ac:spMkLst>
            <pc:docMk/>
            <pc:sldMk cId="2662824619" sldId="280"/>
            <ac:spMk id="3" creationId="{2B2C749E-DF7D-5034-B395-85C5FDB1E0A2}"/>
          </ac:spMkLst>
        </pc:spChg>
        <pc:spChg chg="mod">
          <ac:chgData name="Trang Do" userId="1f6a371144d1ab6b" providerId="LiveId" clId="{76B89E75-4011-AF46-BD27-A03EC1C1430A}" dt="2023-11-28T07:10:04.588" v="1249"/>
          <ac:spMkLst>
            <pc:docMk/>
            <pc:sldMk cId="2662824619" sldId="280"/>
            <ac:spMk id="4" creationId="{81977CF0-18CA-7739-F83A-489580597D85}"/>
          </ac:spMkLst>
        </pc:spChg>
        <pc:spChg chg="add del mod">
          <ac:chgData name="Trang Do" userId="1f6a371144d1ab6b" providerId="LiveId" clId="{76B89E75-4011-AF46-BD27-A03EC1C1430A}" dt="2023-11-28T07:10:05.804" v="1250" actId="478"/>
          <ac:spMkLst>
            <pc:docMk/>
            <pc:sldMk cId="2662824619" sldId="280"/>
            <ac:spMk id="6" creationId="{23F031C6-069C-CE64-5B0B-B4340F7CEF84}"/>
          </ac:spMkLst>
        </pc:spChg>
        <pc:spChg chg="mod">
          <ac:chgData name="Trang Do" userId="1f6a371144d1ab6b" providerId="LiveId" clId="{76B89E75-4011-AF46-BD27-A03EC1C1430A}" dt="2023-11-28T07:10:04.588" v="1249"/>
          <ac:spMkLst>
            <pc:docMk/>
            <pc:sldMk cId="2662824619" sldId="280"/>
            <ac:spMk id="8" creationId="{8604B98E-39F0-5D42-E0AE-B1BCC904858F}"/>
          </ac:spMkLst>
        </pc:spChg>
        <pc:spChg chg="add del mod">
          <ac:chgData name="Trang Do" userId="1f6a371144d1ab6b" providerId="LiveId" clId="{76B89E75-4011-AF46-BD27-A03EC1C1430A}" dt="2023-11-28T07:10:05.804" v="1250" actId="478"/>
          <ac:spMkLst>
            <pc:docMk/>
            <pc:sldMk cId="2662824619" sldId="280"/>
            <ac:spMk id="10" creationId="{F1F9CF6B-0634-9EBD-58B7-27A52D10A228}"/>
          </ac:spMkLst>
        </pc:spChg>
        <pc:spChg chg="mod">
          <ac:chgData name="Trang Do" userId="1f6a371144d1ab6b" providerId="LiveId" clId="{76B89E75-4011-AF46-BD27-A03EC1C1430A}" dt="2023-11-28T07:10:04.588" v="1249"/>
          <ac:spMkLst>
            <pc:docMk/>
            <pc:sldMk cId="2662824619" sldId="280"/>
            <ac:spMk id="12" creationId="{91C99A53-0232-0EF6-A561-D8A3F74AABBB}"/>
          </ac:spMkLst>
        </pc:spChg>
        <pc:spChg chg="add mod">
          <ac:chgData name="Trang Do" userId="1f6a371144d1ab6b" providerId="LiveId" clId="{76B89E75-4011-AF46-BD27-A03EC1C1430A}" dt="2023-11-28T07:46:46.246" v="1597" actId="164"/>
          <ac:spMkLst>
            <pc:docMk/>
            <pc:sldMk cId="2662824619" sldId="280"/>
            <ac:spMk id="14" creationId="{91CD6057-DD17-76DB-65D5-488F28426092}"/>
          </ac:spMkLst>
        </pc:spChg>
        <pc:spChg chg="add mod">
          <ac:chgData name="Trang Do" userId="1f6a371144d1ab6b" providerId="LiveId" clId="{76B89E75-4011-AF46-BD27-A03EC1C1430A}" dt="2023-11-28T07:46:00.765" v="1587" actId="1076"/>
          <ac:spMkLst>
            <pc:docMk/>
            <pc:sldMk cId="2662824619" sldId="280"/>
            <ac:spMk id="15" creationId="{913D6AEF-7303-9C6C-4063-D71548684D4E}"/>
          </ac:spMkLst>
        </pc:spChg>
        <pc:spChg chg="add mod">
          <ac:chgData name="Trang Do" userId="1f6a371144d1ab6b" providerId="LiveId" clId="{76B89E75-4011-AF46-BD27-A03EC1C1430A}" dt="2023-11-28T07:43:54.926" v="1515" actId="1076"/>
          <ac:spMkLst>
            <pc:docMk/>
            <pc:sldMk cId="2662824619" sldId="280"/>
            <ac:spMk id="16" creationId="{E22C77C6-58AC-7E73-8303-61977C596D23}"/>
          </ac:spMkLst>
        </pc:spChg>
        <pc:spChg chg="del topLvl">
          <ac:chgData name="Trang Do" userId="1f6a371144d1ab6b" providerId="LiveId" clId="{76B89E75-4011-AF46-BD27-A03EC1C1430A}" dt="2023-11-28T04:44:40.434" v="979" actId="478"/>
          <ac:spMkLst>
            <pc:docMk/>
            <pc:sldMk cId="2662824619" sldId="280"/>
            <ac:spMk id="18" creationId="{00000000-0000-0000-0000-000000000000}"/>
          </ac:spMkLst>
        </pc:spChg>
        <pc:spChg chg="mod">
          <ac:chgData name="Trang Do" userId="1f6a371144d1ab6b" providerId="LiveId" clId="{76B89E75-4011-AF46-BD27-A03EC1C1430A}" dt="2023-11-28T07:44:13.827" v="1522" actId="20577"/>
          <ac:spMkLst>
            <pc:docMk/>
            <pc:sldMk cId="2662824619" sldId="280"/>
            <ac:spMk id="18" creationId="{74DA6132-B210-1784-63F1-C71E703FD04C}"/>
          </ac:spMkLst>
        </pc:spChg>
        <pc:spChg chg="mod">
          <ac:chgData name="Trang Do" userId="1f6a371144d1ab6b" providerId="LiveId" clId="{76B89E75-4011-AF46-BD27-A03EC1C1430A}" dt="2023-11-28T07:44:29.361" v="1536" actId="20577"/>
          <ac:spMkLst>
            <pc:docMk/>
            <pc:sldMk cId="2662824619" sldId="280"/>
            <ac:spMk id="21" creationId="{64DC8B64-D403-5E4A-BE47-53CD537DE469}"/>
          </ac:spMkLst>
        </pc:spChg>
        <pc:spChg chg="mod">
          <ac:chgData name="Trang Do" userId="1f6a371144d1ab6b" providerId="LiveId" clId="{76B89E75-4011-AF46-BD27-A03EC1C1430A}" dt="2023-11-28T07:44:41.115" v="1544" actId="20577"/>
          <ac:spMkLst>
            <pc:docMk/>
            <pc:sldMk cId="2662824619" sldId="280"/>
            <ac:spMk id="24" creationId="{D97BA6AB-6654-71AD-EC84-0CA9F1850B79}"/>
          </ac:spMkLst>
        </pc:spChg>
        <pc:spChg chg="del mod">
          <ac:chgData name="Trang Do" userId="1f6a371144d1ab6b" providerId="LiveId" clId="{76B89E75-4011-AF46-BD27-A03EC1C1430A}" dt="2023-11-28T04:44:44.101" v="981" actId="478"/>
          <ac:spMkLst>
            <pc:docMk/>
            <pc:sldMk cId="2662824619" sldId="280"/>
            <ac:spMk id="31" creationId="{535AD5B1-4DBB-212E-4F44-821162908FA2}"/>
          </ac:spMkLst>
        </pc:spChg>
        <pc:grpChg chg="add del mod">
          <ac:chgData name="Trang Do" userId="1f6a371144d1ab6b" providerId="LiveId" clId="{76B89E75-4011-AF46-BD27-A03EC1C1430A}" dt="2023-11-28T07:10:05.804" v="1250" actId="478"/>
          <ac:grpSpMkLst>
            <pc:docMk/>
            <pc:sldMk cId="2662824619" sldId="280"/>
            <ac:grpSpMk id="3" creationId="{E5D0C054-04E3-C673-0519-4A80202975EB}"/>
          </ac:grpSpMkLst>
        </pc:grpChg>
        <pc:grpChg chg="add del mod">
          <ac:chgData name="Trang Do" userId="1f6a371144d1ab6b" providerId="LiveId" clId="{76B89E75-4011-AF46-BD27-A03EC1C1430A}" dt="2023-11-28T07:10:05.804" v="1250" actId="478"/>
          <ac:grpSpMkLst>
            <pc:docMk/>
            <pc:sldMk cId="2662824619" sldId="280"/>
            <ac:grpSpMk id="7" creationId="{8552CC90-CE43-7696-011C-731CDAFDD90F}"/>
          </ac:grpSpMkLst>
        </pc:grpChg>
        <pc:grpChg chg="add del mod">
          <ac:chgData name="Trang Do" userId="1f6a371144d1ab6b" providerId="LiveId" clId="{76B89E75-4011-AF46-BD27-A03EC1C1430A}" dt="2023-11-28T07:10:05.804" v="1250" actId="478"/>
          <ac:grpSpMkLst>
            <pc:docMk/>
            <pc:sldMk cId="2662824619" sldId="280"/>
            <ac:grpSpMk id="11" creationId="{A31DB61A-F536-CEA4-93E1-120C4FDAC201}"/>
          </ac:grpSpMkLst>
        </pc:grpChg>
        <pc:grpChg chg="del mod">
          <ac:chgData name="Trang Do" userId="1f6a371144d1ab6b" providerId="LiveId" clId="{76B89E75-4011-AF46-BD27-A03EC1C1430A}" dt="2023-11-28T04:44:40.434" v="979" actId="478"/>
          <ac:grpSpMkLst>
            <pc:docMk/>
            <pc:sldMk cId="2662824619" sldId="280"/>
            <ac:grpSpMk id="17" creationId="{00000000-0000-0000-0000-000000000000}"/>
          </ac:grpSpMkLst>
        </pc:grpChg>
        <pc:grpChg chg="add mod">
          <ac:chgData name="Trang Do" userId="1f6a371144d1ab6b" providerId="LiveId" clId="{76B89E75-4011-AF46-BD27-A03EC1C1430A}" dt="2023-11-28T07:46:46.246" v="1597" actId="164"/>
          <ac:grpSpMkLst>
            <pc:docMk/>
            <pc:sldMk cId="2662824619" sldId="280"/>
            <ac:grpSpMk id="17" creationId="{81F48F50-B6B5-F9E7-77F6-8F9E163CB900}"/>
          </ac:grpSpMkLst>
        </pc:grpChg>
        <pc:grpChg chg="add mod">
          <ac:chgData name="Trang Do" userId="1f6a371144d1ab6b" providerId="LiveId" clId="{76B89E75-4011-AF46-BD27-A03EC1C1430A}" dt="2023-11-28T07:46:46.246" v="1597" actId="164"/>
          <ac:grpSpMkLst>
            <pc:docMk/>
            <pc:sldMk cId="2662824619" sldId="280"/>
            <ac:grpSpMk id="20" creationId="{E3D80F38-CDA8-EBF8-79FE-F9C5AC8D8BBE}"/>
          </ac:grpSpMkLst>
        </pc:grpChg>
        <pc:grpChg chg="add mod">
          <ac:chgData name="Trang Do" userId="1f6a371144d1ab6b" providerId="LiveId" clId="{76B89E75-4011-AF46-BD27-A03EC1C1430A}" dt="2023-11-28T07:46:46.246" v="1597" actId="164"/>
          <ac:grpSpMkLst>
            <pc:docMk/>
            <pc:sldMk cId="2662824619" sldId="280"/>
            <ac:grpSpMk id="23" creationId="{5BC774D6-1385-D0E6-FE06-161F58C75DCE}"/>
          </ac:grpSpMkLst>
        </pc:grpChg>
        <pc:grpChg chg="add mod">
          <ac:chgData name="Trang Do" userId="1f6a371144d1ab6b" providerId="LiveId" clId="{76B89E75-4011-AF46-BD27-A03EC1C1430A}" dt="2023-11-28T07:46:46.246" v="1597" actId="164"/>
          <ac:grpSpMkLst>
            <pc:docMk/>
            <pc:sldMk cId="2662824619" sldId="280"/>
            <ac:grpSpMk id="26" creationId="{F08C77A0-B509-EB48-FC00-D0229B5F5DDA}"/>
          </ac:grpSpMkLst>
        </pc:grpChg>
        <pc:picChg chg="add del mod">
          <ac:chgData name="Trang Do" userId="1f6a371144d1ab6b" providerId="LiveId" clId="{76B89E75-4011-AF46-BD27-A03EC1C1430A}" dt="2023-11-28T06:53:53.393" v="988" actId="478"/>
          <ac:picMkLst>
            <pc:docMk/>
            <pc:sldMk cId="2662824619" sldId="280"/>
            <ac:picMk id="4" creationId="{6E95DEFF-5306-E791-0EFA-ACD48F86F39A}"/>
          </ac:picMkLst>
        </pc:picChg>
        <pc:cxnChg chg="mod">
          <ac:chgData name="Trang Do" userId="1f6a371144d1ab6b" providerId="LiveId" clId="{76B89E75-4011-AF46-BD27-A03EC1C1430A}" dt="2023-11-28T07:10:04.588" v="1249"/>
          <ac:cxnSpMkLst>
            <pc:docMk/>
            <pc:sldMk cId="2662824619" sldId="280"/>
            <ac:cxnSpMk id="5" creationId="{CF882EFB-4A43-EE4E-EBAD-4310657B5A79}"/>
          </ac:cxnSpMkLst>
        </pc:cxnChg>
        <pc:cxnChg chg="mod">
          <ac:chgData name="Trang Do" userId="1f6a371144d1ab6b" providerId="LiveId" clId="{76B89E75-4011-AF46-BD27-A03EC1C1430A}" dt="2023-11-28T07:10:04.588" v="1249"/>
          <ac:cxnSpMkLst>
            <pc:docMk/>
            <pc:sldMk cId="2662824619" sldId="280"/>
            <ac:cxnSpMk id="9" creationId="{392D0A8B-B6D2-6699-8186-3F8F4A2A8A6D}"/>
          </ac:cxnSpMkLst>
        </pc:cxnChg>
        <pc:cxnChg chg="mod">
          <ac:chgData name="Trang Do" userId="1f6a371144d1ab6b" providerId="LiveId" clId="{76B89E75-4011-AF46-BD27-A03EC1C1430A}" dt="2023-11-28T07:10:04.588" v="1249"/>
          <ac:cxnSpMkLst>
            <pc:docMk/>
            <pc:sldMk cId="2662824619" sldId="280"/>
            <ac:cxnSpMk id="13" creationId="{3F8D509F-6CA5-5C38-4637-2FFD62465D39}"/>
          </ac:cxnSpMkLst>
        </pc:cxnChg>
        <pc:cxnChg chg="mod">
          <ac:chgData name="Trang Do" userId="1f6a371144d1ab6b" providerId="LiveId" clId="{76B89E75-4011-AF46-BD27-A03EC1C1430A}" dt="2023-11-28T07:44:06.739" v="1516"/>
          <ac:cxnSpMkLst>
            <pc:docMk/>
            <pc:sldMk cId="2662824619" sldId="280"/>
            <ac:cxnSpMk id="19" creationId="{7C82E9F2-8B04-F942-B70A-D9FFCB5321ED}"/>
          </ac:cxnSpMkLst>
        </pc:cxnChg>
        <pc:cxnChg chg="mod">
          <ac:chgData name="Trang Do" userId="1f6a371144d1ab6b" providerId="LiveId" clId="{76B89E75-4011-AF46-BD27-A03EC1C1430A}" dt="2023-11-28T07:44:16.981" v="1523"/>
          <ac:cxnSpMkLst>
            <pc:docMk/>
            <pc:sldMk cId="2662824619" sldId="280"/>
            <ac:cxnSpMk id="22" creationId="{50302771-9E84-1899-D571-0C204CF71F47}"/>
          </ac:cxnSpMkLst>
        </pc:cxnChg>
        <pc:cxnChg chg="mod">
          <ac:chgData name="Trang Do" userId="1f6a371144d1ab6b" providerId="LiveId" clId="{76B89E75-4011-AF46-BD27-A03EC1C1430A}" dt="2023-11-28T07:44:35.944" v="1539"/>
          <ac:cxnSpMkLst>
            <pc:docMk/>
            <pc:sldMk cId="2662824619" sldId="280"/>
            <ac:cxnSpMk id="25" creationId="{889B9B8B-2372-4106-A24F-858385E2F863}"/>
          </ac:cxnSpMkLst>
        </pc:cxnChg>
      </pc:sldChg>
      <pc:sldChg chg="addSp del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291921037" sldId="281"/>
        </pc:sldMkLst>
        <pc:spChg chg="add mod">
          <ac:chgData name="Trang Do" userId="1f6a371144d1ab6b" providerId="LiveId" clId="{76B89E75-4011-AF46-BD27-A03EC1C1430A}" dt="2023-11-29T02:47:21.826" v="2690" actId="1076"/>
          <ac:spMkLst>
            <pc:docMk/>
            <pc:sldMk cId="291921037" sldId="281"/>
            <ac:spMk id="2" creationId="{152DDA21-20C5-2196-AD78-BCD6BD7D1B8F}"/>
          </ac:spMkLst>
        </pc:spChg>
        <pc:spChg chg="add mod">
          <ac:chgData name="Trang Do" userId="1f6a371144d1ab6b" providerId="LiveId" clId="{76B89E75-4011-AF46-BD27-A03EC1C1430A}" dt="2023-11-29T02:47:31.159" v="2694" actId="1076"/>
          <ac:spMkLst>
            <pc:docMk/>
            <pc:sldMk cId="291921037" sldId="281"/>
            <ac:spMk id="3" creationId="{6D9B961F-F0CD-2FAB-1F15-03B3C881A8C9}"/>
          </ac:spMkLst>
        </pc:spChg>
        <pc:spChg chg="add del mod">
          <ac:chgData name="Trang Do" userId="1f6a371144d1ab6b" providerId="LiveId" clId="{76B89E75-4011-AF46-BD27-A03EC1C1430A}" dt="2023-11-29T03:13:20.742" v="2699" actId="478"/>
          <ac:spMkLst>
            <pc:docMk/>
            <pc:sldMk cId="291921037" sldId="281"/>
            <ac:spMk id="6" creationId="{C7801A84-E5CC-747D-3AE4-F129A904294E}"/>
          </ac:spMkLst>
        </pc:spChg>
        <pc:spChg chg="add del mod">
          <ac:chgData name="Trang Do" userId="1f6a371144d1ab6b" providerId="LiveId" clId="{76B89E75-4011-AF46-BD27-A03EC1C1430A}" dt="2023-11-29T03:13:20.742" v="2699" actId="478"/>
          <ac:spMkLst>
            <pc:docMk/>
            <pc:sldMk cId="291921037" sldId="281"/>
            <ac:spMk id="7" creationId="{28D4A5F2-F10C-31E7-A6B5-1FCDAC742404}"/>
          </ac:spMkLst>
        </pc:spChg>
        <pc:spChg chg="add mod">
          <ac:chgData name="Trang Do" userId="1f6a371144d1ab6b" providerId="LiveId" clId="{76B89E75-4011-AF46-BD27-A03EC1C1430A}" dt="2023-11-29T03:30:10.412" v="3030" actId="1076"/>
          <ac:spMkLst>
            <pc:docMk/>
            <pc:sldMk cId="291921037" sldId="281"/>
            <ac:spMk id="8" creationId="{179F96D5-2C20-2344-3929-BE946BF36ABF}"/>
          </ac:spMkLst>
        </pc:spChg>
        <pc:spChg chg="add del mod">
          <ac:chgData name="Trang Do" userId="1f6a371144d1ab6b" providerId="LiveId" clId="{76B89E75-4011-AF46-BD27-A03EC1C1430A}" dt="2023-11-29T03:13:36.124" v="2702" actId="478"/>
          <ac:spMkLst>
            <pc:docMk/>
            <pc:sldMk cId="291921037" sldId="281"/>
            <ac:spMk id="9" creationId="{3FBE4F2B-073B-87E3-D33B-62CE1E4054AE}"/>
          </ac:spMkLst>
        </pc:spChg>
        <pc:spChg chg="add mod">
          <ac:chgData name="Trang Do" userId="1f6a371144d1ab6b" providerId="LiveId" clId="{76B89E75-4011-AF46-BD27-A03EC1C1430A}" dt="2023-11-29T03:19:31.204" v="2795" actId="164"/>
          <ac:spMkLst>
            <pc:docMk/>
            <pc:sldMk cId="291921037" sldId="281"/>
            <ac:spMk id="11" creationId="{CF5E141C-DACC-B6C7-0EB9-EA55B2BA2B68}"/>
          </ac:spMkLst>
        </pc:spChg>
        <pc:spChg chg="mod">
          <ac:chgData name="Trang Do" userId="1f6a371144d1ab6b" providerId="LiveId" clId="{76B89E75-4011-AF46-BD27-A03EC1C1430A}" dt="2023-11-29T03:17:10.017" v="2739" actId="20577"/>
          <ac:spMkLst>
            <pc:docMk/>
            <pc:sldMk cId="291921037" sldId="281"/>
            <ac:spMk id="13" creationId="{51651893-821C-D01D-C0A7-0F39918F6EA7}"/>
          </ac:spMkLst>
        </pc:spChg>
        <pc:spChg chg="mod">
          <ac:chgData name="Trang Do" userId="1f6a371144d1ab6b" providerId="LiveId" clId="{76B89E75-4011-AF46-BD27-A03EC1C1430A}" dt="2023-11-29T03:17:22.471" v="2746" actId="20577"/>
          <ac:spMkLst>
            <pc:docMk/>
            <pc:sldMk cId="291921037" sldId="281"/>
            <ac:spMk id="16" creationId="{4B61D068-2652-B5E0-7F8F-52EBA89E1FC8}"/>
          </ac:spMkLst>
        </pc:spChg>
        <pc:spChg chg="del topLvl">
          <ac:chgData name="Trang Do" userId="1f6a371144d1ab6b" providerId="LiveId" clId="{76B89E75-4011-AF46-BD27-A03EC1C1430A}" dt="2023-11-29T02:47:14.615" v="2687" actId="478"/>
          <ac:spMkLst>
            <pc:docMk/>
            <pc:sldMk cId="291921037" sldId="281"/>
            <ac:spMk id="18" creationId="{00000000-0000-0000-0000-000000000000}"/>
          </ac:spMkLst>
        </pc:spChg>
        <pc:spChg chg="mod">
          <ac:chgData name="Trang Do" userId="1f6a371144d1ab6b" providerId="LiveId" clId="{76B89E75-4011-AF46-BD27-A03EC1C1430A}" dt="2023-11-29T03:17:32.141" v="2752" actId="20577"/>
          <ac:spMkLst>
            <pc:docMk/>
            <pc:sldMk cId="291921037" sldId="281"/>
            <ac:spMk id="21" creationId="{E2D553F8-02B2-D877-9379-2F9E2E10E894}"/>
          </ac:spMkLst>
        </pc:spChg>
        <pc:spChg chg="add mod">
          <ac:chgData name="Trang Do" userId="1f6a371144d1ab6b" providerId="LiveId" clId="{76B89E75-4011-AF46-BD27-A03EC1C1430A}" dt="2023-11-29T03:30:46.923" v="3039" actId="1076"/>
          <ac:spMkLst>
            <pc:docMk/>
            <pc:sldMk cId="291921037" sldId="281"/>
            <ac:spMk id="24" creationId="{464105AA-0B31-4503-0D7E-1F865A41A46E}"/>
          </ac:spMkLst>
        </pc:spChg>
        <pc:spChg chg="add mod">
          <ac:chgData name="Trang Do" userId="1f6a371144d1ab6b" providerId="LiveId" clId="{76B89E75-4011-AF46-BD27-A03EC1C1430A}" dt="2023-11-29T03:30:46.923" v="3039" actId="1076"/>
          <ac:spMkLst>
            <pc:docMk/>
            <pc:sldMk cId="291921037" sldId="281"/>
            <ac:spMk id="25" creationId="{1B3C8F9F-341F-B300-2A61-06D2E44889DD}"/>
          </ac:spMkLst>
        </pc:spChg>
        <pc:spChg chg="mod">
          <ac:chgData name="Trang Do" userId="1f6a371144d1ab6b" providerId="LiveId" clId="{76B89E75-4011-AF46-BD27-A03EC1C1430A}" dt="2023-11-29T03:30:39.217" v="3038"/>
          <ac:spMkLst>
            <pc:docMk/>
            <pc:sldMk cId="291921037" sldId="281"/>
            <ac:spMk id="27" creationId="{192945E0-904E-59DF-653A-B172194DCB30}"/>
          </ac:spMkLst>
        </pc:spChg>
        <pc:spChg chg="mod">
          <ac:chgData name="Trang Do" userId="1f6a371144d1ab6b" providerId="LiveId" clId="{76B89E75-4011-AF46-BD27-A03EC1C1430A}" dt="2023-11-29T03:30:39.217" v="3038"/>
          <ac:spMkLst>
            <pc:docMk/>
            <pc:sldMk cId="291921037" sldId="281"/>
            <ac:spMk id="29" creationId="{6DAE8A8E-962E-47CE-7DE0-F072C047E2B6}"/>
          </ac:spMkLst>
        </pc:spChg>
        <pc:spChg chg="del">
          <ac:chgData name="Trang Do" userId="1f6a371144d1ab6b" providerId="LiveId" clId="{76B89E75-4011-AF46-BD27-A03EC1C1430A}" dt="2023-11-29T02:47:12.407" v="2686" actId="478"/>
          <ac:spMkLst>
            <pc:docMk/>
            <pc:sldMk cId="291921037" sldId="281"/>
            <ac:spMk id="31" creationId="{535AD5B1-4DBB-212E-4F44-821162908FA2}"/>
          </ac:spMkLst>
        </pc:spChg>
        <pc:spChg chg="mod">
          <ac:chgData name="Trang Do" userId="1f6a371144d1ab6b" providerId="LiveId" clId="{76B89E75-4011-AF46-BD27-A03EC1C1430A}" dt="2023-11-29T03:30:39.217" v="3038"/>
          <ac:spMkLst>
            <pc:docMk/>
            <pc:sldMk cId="291921037" sldId="281"/>
            <ac:spMk id="33" creationId="{ABE5981A-8601-5126-8C2A-B1463687557F}"/>
          </ac:spMkLst>
        </pc:spChg>
        <pc:spChg chg="mod">
          <ac:chgData name="Trang Do" userId="1f6a371144d1ab6b" providerId="LiveId" clId="{76B89E75-4011-AF46-BD27-A03EC1C1430A}" dt="2023-11-29T03:30:39.217" v="3038"/>
          <ac:spMkLst>
            <pc:docMk/>
            <pc:sldMk cId="291921037" sldId="281"/>
            <ac:spMk id="34" creationId="{D691F364-2302-F8CE-9250-1FA2716A5EBD}"/>
          </ac:spMkLst>
        </pc:spChg>
        <pc:spChg chg="mod">
          <ac:chgData name="Trang Do" userId="1f6a371144d1ab6b" providerId="LiveId" clId="{76B89E75-4011-AF46-BD27-A03EC1C1430A}" dt="2023-11-29T03:30:39.217" v="3038"/>
          <ac:spMkLst>
            <pc:docMk/>
            <pc:sldMk cId="291921037" sldId="281"/>
            <ac:spMk id="35" creationId="{E021EBE8-DE90-7B0C-F984-A8A6D54A5CEE}"/>
          </ac:spMkLst>
        </pc:spChg>
        <pc:spChg chg="mod">
          <ac:chgData name="Trang Do" userId="1f6a371144d1ab6b" providerId="LiveId" clId="{76B89E75-4011-AF46-BD27-A03EC1C1430A}" dt="2023-11-29T03:30:39.217" v="3038"/>
          <ac:spMkLst>
            <pc:docMk/>
            <pc:sldMk cId="291921037" sldId="281"/>
            <ac:spMk id="39" creationId="{B2107FEE-AF98-6E3F-65D6-5CD9E0B12FAC}"/>
          </ac:spMkLst>
        </pc:spChg>
        <pc:spChg chg="mod">
          <ac:chgData name="Trang Do" userId="1f6a371144d1ab6b" providerId="LiveId" clId="{76B89E75-4011-AF46-BD27-A03EC1C1430A}" dt="2023-11-29T03:30:39.217" v="3038"/>
          <ac:spMkLst>
            <pc:docMk/>
            <pc:sldMk cId="291921037" sldId="281"/>
            <ac:spMk id="41" creationId="{97AF28B4-FB07-BA22-48F7-9E0F601174E9}"/>
          </ac:spMkLst>
        </pc:spChg>
        <pc:spChg chg="mod">
          <ac:chgData name="Trang Do" userId="1f6a371144d1ab6b" providerId="LiveId" clId="{76B89E75-4011-AF46-BD27-A03EC1C1430A}" dt="2023-11-29T03:30:39.217" v="3038"/>
          <ac:spMkLst>
            <pc:docMk/>
            <pc:sldMk cId="291921037" sldId="281"/>
            <ac:spMk id="43" creationId="{5A2743F9-84FE-6A6B-F4EA-CB044D456755}"/>
          </ac:spMkLst>
        </pc:spChg>
        <pc:spChg chg="mod">
          <ac:chgData name="Trang Do" userId="1f6a371144d1ab6b" providerId="LiveId" clId="{76B89E75-4011-AF46-BD27-A03EC1C1430A}" dt="2023-11-29T03:30:39.217" v="3038"/>
          <ac:spMkLst>
            <pc:docMk/>
            <pc:sldMk cId="291921037" sldId="281"/>
            <ac:spMk id="45" creationId="{64438049-AA7A-0AB3-9C90-4A422142D061}"/>
          </ac:spMkLst>
        </pc:spChg>
        <pc:spChg chg="mod">
          <ac:chgData name="Trang Do" userId="1f6a371144d1ab6b" providerId="LiveId" clId="{76B89E75-4011-AF46-BD27-A03EC1C1430A}" dt="2023-11-29T03:30:39.217" v="3038"/>
          <ac:spMkLst>
            <pc:docMk/>
            <pc:sldMk cId="291921037" sldId="281"/>
            <ac:spMk id="47" creationId="{FEA0B71C-8416-ED3C-B84C-5904F0204573}"/>
          </ac:spMkLst>
        </pc:spChg>
        <pc:grpChg chg="add mod">
          <ac:chgData name="Trang Do" userId="1f6a371144d1ab6b" providerId="LiveId" clId="{76B89E75-4011-AF46-BD27-A03EC1C1430A}" dt="2023-11-29T03:19:31.204" v="2795" actId="164"/>
          <ac:grpSpMkLst>
            <pc:docMk/>
            <pc:sldMk cId="291921037" sldId="281"/>
            <ac:grpSpMk id="12" creationId="{00C5929D-0D22-8C63-9543-CB69A932C6E7}"/>
          </ac:grpSpMkLst>
        </pc:grpChg>
        <pc:grpChg chg="add mod">
          <ac:chgData name="Trang Do" userId="1f6a371144d1ab6b" providerId="LiveId" clId="{76B89E75-4011-AF46-BD27-A03EC1C1430A}" dt="2023-11-29T03:19:31.204" v="2795" actId="164"/>
          <ac:grpSpMkLst>
            <pc:docMk/>
            <pc:sldMk cId="291921037" sldId="281"/>
            <ac:grpSpMk id="15" creationId="{7070C8F3-852E-7678-F055-34B4ADA92A94}"/>
          </ac:grpSpMkLst>
        </pc:grpChg>
        <pc:grpChg chg="del">
          <ac:chgData name="Trang Do" userId="1f6a371144d1ab6b" providerId="LiveId" clId="{76B89E75-4011-AF46-BD27-A03EC1C1430A}" dt="2023-11-29T02:47:14.615" v="2687" actId="478"/>
          <ac:grpSpMkLst>
            <pc:docMk/>
            <pc:sldMk cId="291921037" sldId="281"/>
            <ac:grpSpMk id="17" creationId="{00000000-0000-0000-0000-000000000000}"/>
          </ac:grpSpMkLst>
        </pc:grpChg>
        <pc:grpChg chg="add mod">
          <ac:chgData name="Trang Do" userId="1f6a371144d1ab6b" providerId="LiveId" clId="{76B89E75-4011-AF46-BD27-A03EC1C1430A}" dt="2023-11-29T03:19:31.204" v="2795" actId="164"/>
          <ac:grpSpMkLst>
            <pc:docMk/>
            <pc:sldMk cId="291921037" sldId="281"/>
            <ac:grpSpMk id="20" creationId="{E6A145BD-1781-7892-49B2-F9DC82C3CAFB}"/>
          </ac:grpSpMkLst>
        </pc:grpChg>
        <pc:grpChg chg="add mod">
          <ac:chgData name="Trang Do" userId="1f6a371144d1ab6b" providerId="LiveId" clId="{76B89E75-4011-AF46-BD27-A03EC1C1430A}" dt="2023-11-29T03:30:05.529" v="3028" actId="1076"/>
          <ac:grpSpMkLst>
            <pc:docMk/>
            <pc:sldMk cId="291921037" sldId="281"/>
            <ac:grpSpMk id="23" creationId="{C6DC7C24-422E-B9B7-255C-C8198DF4DD11}"/>
          </ac:grpSpMkLst>
        </pc:grpChg>
        <pc:grpChg chg="add mod">
          <ac:chgData name="Trang Do" userId="1f6a371144d1ab6b" providerId="LiveId" clId="{76B89E75-4011-AF46-BD27-A03EC1C1430A}" dt="2023-11-29T03:30:46.923" v="3039" actId="1076"/>
          <ac:grpSpMkLst>
            <pc:docMk/>
            <pc:sldMk cId="291921037" sldId="281"/>
            <ac:grpSpMk id="26" creationId="{8FEBB5A6-21F0-D64E-A7B7-69DA04085D99}"/>
          </ac:grpSpMkLst>
        </pc:grpChg>
        <pc:grpChg chg="mod">
          <ac:chgData name="Trang Do" userId="1f6a371144d1ab6b" providerId="LiveId" clId="{76B89E75-4011-AF46-BD27-A03EC1C1430A}" dt="2023-11-29T03:30:39.217" v="3038"/>
          <ac:grpSpMkLst>
            <pc:docMk/>
            <pc:sldMk cId="291921037" sldId="281"/>
            <ac:grpSpMk id="28" creationId="{7F88110C-AA2F-E60F-794D-28148D92EEED}"/>
          </ac:grpSpMkLst>
        </pc:grpChg>
        <pc:grpChg chg="add mod">
          <ac:chgData name="Trang Do" userId="1f6a371144d1ab6b" providerId="LiveId" clId="{76B89E75-4011-AF46-BD27-A03EC1C1430A}" dt="2023-11-29T03:30:46.923" v="3039" actId="1076"/>
          <ac:grpSpMkLst>
            <pc:docMk/>
            <pc:sldMk cId="291921037" sldId="281"/>
            <ac:grpSpMk id="32" creationId="{5B925AE5-94D1-1D3E-9943-F9C01F378962}"/>
          </ac:grpSpMkLst>
        </pc:grpChg>
        <pc:grpChg chg="mod">
          <ac:chgData name="Trang Do" userId="1f6a371144d1ab6b" providerId="LiveId" clId="{76B89E75-4011-AF46-BD27-A03EC1C1430A}" dt="2023-11-29T03:30:39.217" v="3038"/>
          <ac:grpSpMkLst>
            <pc:docMk/>
            <pc:sldMk cId="291921037" sldId="281"/>
            <ac:grpSpMk id="36" creationId="{A2D0BD71-A5EE-1862-889A-9A729C0A2855}"/>
          </ac:grpSpMkLst>
        </pc:grpChg>
        <pc:grpChg chg="mod">
          <ac:chgData name="Trang Do" userId="1f6a371144d1ab6b" providerId="LiveId" clId="{76B89E75-4011-AF46-BD27-A03EC1C1430A}" dt="2023-11-29T03:30:39.217" v="3038"/>
          <ac:grpSpMkLst>
            <pc:docMk/>
            <pc:sldMk cId="291921037" sldId="281"/>
            <ac:grpSpMk id="37" creationId="{A53A166C-514A-5025-E7D2-DD3FAEA3BBE2}"/>
          </ac:grpSpMkLst>
        </pc:grpChg>
        <pc:grpChg chg="mod">
          <ac:chgData name="Trang Do" userId="1f6a371144d1ab6b" providerId="LiveId" clId="{76B89E75-4011-AF46-BD27-A03EC1C1430A}" dt="2023-11-29T03:30:39.217" v="3038"/>
          <ac:grpSpMkLst>
            <pc:docMk/>
            <pc:sldMk cId="291921037" sldId="281"/>
            <ac:grpSpMk id="38" creationId="{F30C4F39-8826-B8F7-13D4-401BC4F58410}"/>
          </ac:grpSpMkLst>
        </pc:grpChg>
        <pc:grpChg chg="mod">
          <ac:chgData name="Trang Do" userId="1f6a371144d1ab6b" providerId="LiveId" clId="{76B89E75-4011-AF46-BD27-A03EC1C1430A}" dt="2023-11-29T03:30:39.217" v="3038"/>
          <ac:grpSpMkLst>
            <pc:docMk/>
            <pc:sldMk cId="291921037" sldId="281"/>
            <ac:grpSpMk id="40" creationId="{0A9DB2F2-6FD7-B5B9-A67A-72A7589C126A}"/>
          </ac:grpSpMkLst>
        </pc:grpChg>
        <pc:picChg chg="add del mod">
          <ac:chgData name="Trang Do" userId="1f6a371144d1ab6b" providerId="LiveId" clId="{76B89E75-4011-AF46-BD27-A03EC1C1430A}" dt="2023-11-29T03:13:13.423" v="2697" actId="478"/>
          <ac:picMkLst>
            <pc:docMk/>
            <pc:sldMk cId="291921037" sldId="281"/>
            <ac:picMk id="5" creationId="{524FBCAB-8A54-54BE-0EBA-09AF385DA41F}"/>
          </ac:picMkLst>
        </pc:picChg>
        <pc:cxnChg chg="mod">
          <ac:chgData name="Trang Do" userId="1f6a371144d1ab6b" providerId="LiveId" clId="{76B89E75-4011-AF46-BD27-A03EC1C1430A}" dt="2023-11-29T03:17:02.941" v="2733"/>
          <ac:cxnSpMkLst>
            <pc:docMk/>
            <pc:sldMk cId="291921037" sldId="281"/>
            <ac:cxnSpMk id="14" creationId="{AA08947F-D8B9-925F-9FC3-2BFF5F33CA99}"/>
          </ac:cxnSpMkLst>
        </pc:cxnChg>
        <pc:cxnChg chg="mod">
          <ac:chgData name="Trang Do" userId="1f6a371144d1ab6b" providerId="LiveId" clId="{76B89E75-4011-AF46-BD27-A03EC1C1430A}" dt="2023-11-29T03:17:14.287" v="2740"/>
          <ac:cxnSpMkLst>
            <pc:docMk/>
            <pc:sldMk cId="291921037" sldId="281"/>
            <ac:cxnSpMk id="19" creationId="{92B5648F-8ABE-5FFB-F435-105D7203E0C1}"/>
          </ac:cxnSpMkLst>
        </pc:cxnChg>
        <pc:cxnChg chg="mod">
          <ac:chgData name="Trang Do" userId="1f6a371144d1ab6b" providerId="LiveId" clId="{76B89E75-4011-AF46-BD27-A03EC1C1430A}" dt="2023-11-29T03:17:25.750" v="2747"/>
          <ac:cxnSpMkLst>
            <pc:docMk/>
            <pc:sldMk cId="291921037" sldId="281"/>
            <ac:cxnSpMk id="22" creationId="{0A288910-707F-BD61-C46A-0B05CFE2C57E}"/>
          </ac:cxnSpMkLst>
        </pc:cxnChg>
        <pc:cxnChg chg="mod">
          <ac:chgData name="Trang Do" userId="1f6a371144d1ab6b" providerId="LiveId" clId="{76B89E75-4011-AF46-BD27-A03EC1C1430A}" dt="2023-11-29T03:30:39.217" v="3038"/>
          <ac:cxnSpMkLst>
            <pc:docMk/>
            <pc:sldMk cId="291921037" sldId="281"/>
            <ac:cxnSpMk id="30" creationId="{5688C3E5-3FA8-2340-E108-0D7C51111D3F}"/>
          </ac:cxnSpMkLst>
        </pc:cxnChg>
        <pc:cxnChg chg="mod">
          <ac:chgData name="Trang Do" userId="1f6a371144d1ab6b" providerId="LiveId" clId="{76B89E75-4011-AF46-BD27-A03EC1C1430A}" dt="2023-11-29T03:30:39.217" v="3038"/>
          <ac:cxnSpMkLst>
            <pc:docMk/>
            <pc:sldMk cId="291921037" sldId="281"/>
            <ac:cxnSpMk id="42" creationId="{F5623CAD-B7E3-B21D-0B53-2CA3FD967D9A}"/>
          </ac:cxnSpMkLst>
        </pc:cxnChg>
        <pc:cxnChg chg="mod">
          <ac:chgData name="Trang Do" userId="1f6a371144d1ab6b" providerId="LiveId" clId="{76B89E75-4011-AF46-BD27-A03EC1C1430A}" dt="2023-11-29T03:30:39.217" v="3038"/>
          <ac:cxnSpMkLst>
            <pc:docMk/>
            <pc:sldMk cId="291921037" sldId="281"/>
            <ac:cxnSpMk id="44" creationId="{500F0C85-0207-3DAB-DF2C-AA0E7E308E72}"/>
          </ac:cxnSpMkLst>
        </pc:cxnChg>
        <pc:cxnChg chg="mod">
          <ac:chgData name="Trang Do" userId="1f6a371144d1ab6b" providerId="LiveId" clId="{76B89E75-4011-AF46-BD27-A03EC1C1430A}" dt="2023-11-29T03:30:39.217" v="3038"/>
          <ac:cxnSpMkLst>
            <pc:docMk/>
            <pc:sldMk cId="291921037" sldId="281"/>
            <ac:cxnSpMk id="46" creationId="{D0C231AB-A031-0A8F-77D6-7F251966D315}"/>
          </ac:cxnSpMkLst>
        </pc:cxnChg>
        <pc:cxnChg chg="mod">
          <ac:chgData name="Trang Do" userId="1f6a371144d1ab6b" providerId="LiveId" clId="{76B89E75-4011-AF46-BD27-A03EC1C1430A}" dt="2023-11-29T03:30:39.217" v="3038"/>
          <ac:cxnSpMkLst>
            <pc:docMk/>
            <pc:sldMk cId="291921037" sldId="281"/>
            <ac:cxnSpMk id="48" creationId="{9E28AF57-2C29-71B5-443A-F35BF9F29362}"/>
          </ac:cxnSpMkLst>
        </pc:cxnChg>
      </pc:sldChg>
      <pc:sldChg chg="addSp delSp modSp add mod ord modTransition delAnim modAnim">
        <pc:chgData name="Trang Do" userId="1f6a371144d1ab6b" providerId="LiveId" clId="{76B89E75-4011-AF46-BD27-A03EC1C1430A}" dt="2023-12-03T16:11:46.053" v="5451"/>
        <pc:sldMkLst>
          <pc:docMk/>
          <pc:sldMk cId="32332527" sldId="282"/>
        </pc:sldMkLst>
        <pc:spChg chg="del">
          <ac:chgData name="Trang Do" userId="1f6a371144d1ab6b" providerId="LiveId" clId="{76B89E75-4011-AF46-BD27-A03EC1C1430A}" dt="2023-11-28T06:54:06.486" v="991" actId="478"/>
          <ac:spMkLst>
            <pc:docMk/>
            <pc:sldMk cId="32332527" sldId="282"/>
            <ac:spMk id="7" creationId="{818167A3-BD96-068E-86CC-FF78BDE26526}"/>
          </ac:spMkLst>
        </pc:spChg>
        <pc:grpChg chg="del">
          <ac:chgData name="Trang Do" userId="1f6a371144d1ab6b" providerId="LiveId" clId="{76B89E75-4011-AF46-BD27-A03EC1C1430A}" dt="2023-11-28T06:54:09.908" v="992" actId="478"/>
          <ac:grpSpMkLst>
            <pc:docMk/>
            <pc:sldMk cId="32332527" sldId="282"/>
            <ac:grpSpMk id="73" creationId="{3E6571C4-FB60-784E-AFF9-8A60311AED31}"/>
          </ac:grpSpMkLst>
        </pc:grpChg>
        <pc:grpChg chg="del">
          <ac:chgData name="Trang Do" userId="1f6a371144d1ab6b" providerId="LiveId" clId="{76B89E75-4011-AF46-BD27-A03EC1C1430A}" dt="2023-11-28T06:54:06.486" v="991" actId="478"/>
          <ac:grpSpMkLst>
            <pc:docMk/>
            <pc:sldMk cId="32332527" sldId="282"/>
            <ac:grpSpMk id="84" creationId="{3FD22C8E-C377-CA83-81EC-62C429FFD27F}"/>
          </ac:grpSpMkLst>
        </pc:grpChg>
        <pc:grpChg chg="del">
          <ac:chgData name="Trang Do" userId="1f6a371144d1ab6b" providerId="LiveId" clId="{76B89E75-4011-AF46-BD27-A03EC1C1430A}" dt="2023-11-28T06:54:06.486" v="991" actId="478"/>
          <ac:grpSpMkLst>
            <pc:docMk/>
            <pc:sldMk cId="32332527" sldId="282"/>
            <ac:grpSpMk id="89" creationId="{C03DEA7E-B044-A195-4C6F-FA26B91822A1}"/>
          </ac:grpSpMkLst>
        </pc:grpChg>
        <pc:grpChg chg="del">
          <ac:chgData name="Trang Do" userId="1f6a371144d1ab6b" providerId="LiveId" clId="{76B89E75-4011-AF46-BD27-A03EC1C1430A}" dt="2023-11-28T06:54:06.486" v="991" actId="478"/>
          <ac:grpSpMkLst>
            <pc:docMk/>
            <pc:sldMk cId="32332527" sldId="282"/>
            <ac:grpSpMk id="94" creationId="{42900C37-298E-07F6-B924-DC3BA7B67D70}"/>
          </ac:grpSpMkLst>
        </pc:grpChg>
        <pc:grpChg chg="del">
          <ac:chgData name="Trang Do" userId="1f6a371144d1ab6b" providerId="LiveId" clId="{76B89E75-4011-AF46-BD27-A03EC1C1430A}" dt="2023-11-28T06:54:06.486" v="991" actId="478"/>
          <ac:grpSpMkLst>
            <pc:docMk/>
            <pc:sldMk cId="32332527" sldId="282"/>
            <ac:grpSpMk id="99" creationId="{1DC9A25C-242F-46FA-DAEC-A0368FDE0E32}"/>
          </ac:grpSpMkLst>
        </pc:grpChg>
        <pc:picChg chg="add mod">
          <ac:chgData name="Trang Do" userId="1f6a371144d1ab6b" providerId="LiveId" clId="{76B89E75-4011-AF46-BD27-A03EC1C1430A}" dt="2023-11-28T06:56:05.160" v="1014" actId="1076"/>
          <ac:picMkLst>
            <pc:docMk/>
            <pc:sldMk cId="32332527" sldId="282"/>
            <ac:picMk id="2" creationId="{2D9E304E-43BD-07F2-6E50-FF2059AEF7AB}"/>
          </ac:picMkLst>
        </pc:picChg>
        <pc:cxnChg chg="mod">
          <ac:chgData name="Trang Do" userId="1f6a371144d1ab6b" providerId="LiveId" clId="{76B89E75-4011-AF46-BD27-A03EC1C1430A}" dt="2023-11-28T06:54:09.908" v="992" actId="478"/>
          <ac:cxnSpMkLst>
            <pc:docMk/>
            <pc:sldMk cId="32332527" sldId="282"/>
            <ac:cxnSpMk id="13" creationId="{C0D6A1F1-AF6A-B841-F6D6-475AFCBE19AC}"/>
          </ac:cxnSpMkLst>
        </pc:cxnChg>
        <pc:cxnChg chg="mod">
          <ac:chgData name="Trang Do" userId="1f6a371144d1ab6b" providerId="LiveId" clId="{76B89E75-4011-AF46-BD27-A03EC1C1430A}" dt="2023-11-28T06:54:09.908" v="992" actId="478"/>
          <ac:cxnSpMkLst>
            <pc:docMk/>
            <pc:sldMk cId="32332527" sldId="282"/>
            <ac:cxnSpMk id="41" creationId="{1A3353BD-F575-7F6A-35B4-22117ACED784}"/>
          </ac:cxnSpMkLst>
        </pc:cxnChg>
        <pc:cxnChg chg="mod">
          <ac:chgData name="Trang Do" userId="1f6a371144d1ab6b" providerId="LiveId" clId="{76B89E75-4011-AF46-BD27-A03EC1C1430A}" dt="2023-11-28T06:54:09.908" v="992" actId="478"/>
          <ac:cxnSpMkLst>
            <pc:docMk/>
            <pc:sldMk cId="32332527" sldId="282"/>
            <ac:cxnSpMk id="45" creationId="{51E9569D-8AA4-1B19-78FA-6A9264066748}"/>
          </ac:cxnSpMkLst>
        </pc:cxnChg>
        <pc:cxnChg chg="mod">
          <ac:chgData name="Trang Do" userId="1f6a371144d1ab6b" providerId="LiveId" clId="{76B89E75-4011-AF46-BD27-A03EC1C1430A}" dt="2023-11-28T06:54:09.908" v="992" actId="478"/>
          <ac:cxnSpMkLst>
            <pc:docMk/>
            <pc:sldMk cId="32332527" sldId="282"/>
            <ac:cxnSpMk id="47" creationId="{C8AAD8EA-54D6-BD03-53DA-97761ECFDD5F}"/>
          </ac:cxnSpMkLst>
        </pc:cxnChg>
      </pc:sldChg>
      <pc:sldChg chg="add del">
        <pc:chgData name="Trang Do" userId="1f6a371144d1ab6b" providerId="LiveId" clId="{76B89E75-4011-AF46-BD27-A03EC1C1430A}" dt="2023-11-29T03:26:12.612" v="2918"/>
        <pc:sldMkLst>
          <pc:docMk/>
          <pc:sldMk cId="1682060143" sldId="283"/>
        </pc:sldMkLst>
      </pc:sldChg>
      <pc:sldChg chg="addSp delSp modSp add mod modTransition delAnim modAnim">
        <pc:chgData name="Trang Do" userId="1f6a371144d1ab6b" providerId="LiveId" clId="{76B89E75-4011-AF46-BD27-A03EC1C1430A}" dt="2023-12-03T16:11:46.053" v="5451"/>
        <pc:sldMkLst>
          <pc:docMk/>
          <pc:sldMk cId="2321237760" sldId="283"/>
        </pc:sldMkLst>
        <pc:spChg chg="add mod">
          <ac:chgData name="Trang Do" userId="1f6a371144d1ab6b" providerId="LiveId" clId="{76B89E75-4011-AF46-BD27-A03EC1C1430A}" dt="2023-11-29T04:17:24.059" v="3704" actId="164"/>
          <ac:spMkLst>
            <pc:docMk/>
            <pc:sldMk cId="2321237760" sldId="283"/>
            <ac:spMk id="19" creationId="{A3A1E88A-E066-4D5C-4E30-3610ACAF3482}"/>
          </ac:spMkLst>
        </pc:spChg>
        <pc:spChg chg="add mod">
          <ac:chgData name="Trang Do" userId="1f6a371144d1ab6b" providerId="LiveId" clId="{76B89E75-4011-AF46-BD27-A03EC1C1430A}" dt="2023-11-29T04:17:30.976" v="3705" actId="164"/>
          <ac:spMkLst>
            <pc:docMk/>
            <pc:sldMk cId="2321237760" sldId="283"/>
            <ac:spMk id="20" creationId="{32783472-4244-E55A-5C5F-20F97614E484}"/>
          </ac:spMkLst>
        </pc:spChg>
        <pc:spChg chg="del">
          <ac:chgData name="Trang Do" userId="1f6a371144d1ab6b" providerId="LiveId" clId="{76B89E75-4011-AF46-BD27-A03EC1C1430A}" dt="2023-11-29T03:51:38.920" v="3490" actId="478"/>
          <ac:spMkLst>
            <pc:docMk/>
            <pc:sldMk cId="2321237760" sldId="283"/>
            <ac:spMk id="23" creationId="{0BEA5ED4-FF16-F8F4-9C8B-4085F8AD20E1}"/>
          </ac:spMkLst>
        </pc:spChg>
        <pc:spChg chg="add mod">
          <ac:chgData name="Trang Do" userId="1f6a371144d1ab6b" providerId="LiveId" clId="{76B89E75-4011-AF46-BD27-A03EC1C1430A}" dt="2023-11-29T04:17:30.976" v="3705" actId="164"/>
          <ac:spMkLst>
            <pc:docMk/>
            <pc:sldMk cId="2321237760" sldId="283"/>
            <ac:spMk id="27" creationId="{4F27BBA0-A11B-DCDC-6AA3-4A34D7720572}"/>
          </ac:spMkLst>
        </pc:spChg>
        <pc:spChg chg="add mod">
          <ac:chgData name="Trang Do" userId="1f6a371144d1ab6b" providerId="LiveId" clId="{76B89E75-4011-AF46-BD27-A03EC1C1430A}" dt="2023-11-29T04:19:36.286" v="3732" actId="14100"/>
          <ac:spMkLst>
            <pc:docMk/>
            <pc:sldMk cId="2321237760" sldId="283"/>
            <ac:spMk id="28" creationId="{010C2C7C-7F98-5DF1-1F42-D1DF8781C01D}"/>
          </ac:spMkLst>
        </pc:spChg>
        <pc:spChg chg="add mod">
          <ac:chgData name="Trang Do" userId="1f6a371144d1ab6b" providerId="LiveId" clId="{76B89E75-4011-AF46-BD27-A03EC1C1430A}" dt="2023-11-29T04:17:24.059" v="3704" actId="164"/>
          <ac:spMkLst>
            <pc:docMk/>
            <pc:sldMk cId="2321237760" sldId="283"/>
            <ac:spMk id="29" creationId="{D8C24F11-7236-074E-E3B2-47BC49C7E0D4}"/>
          </ac:spMkLst>
        </pc:spChg>
        <pc:spChg chg="add mod">
          <ac:chgData name="Trang Do" userId="1f6a371144d1ab6b" providerId="LiveId" clId="{76B89E75-4011-AF46-BD27-A03EC1C1430A}" dt="2023-11-29T04:17:24.059" v="3704" actId="164"/>
          <ac:spMkLst>
            <pc:docMk/>
            <pc:sldMk cId="2321237760" sldId="283"/>
            <ac:spMk id="30" creationId="{204071EA-6ED9-2A19-C766-20EB69ADD018}"/>
          </ac:spMkLst>
        </pc:spChg>
        <pc:spChg chg="mod">
          <ac:chgData name="Trang Do" userId="1f6a371144d1ab6b" providerId="LiveId" clId="{76B89E75-4011-AF46-BD27-A03EC1C1430A}" dt="2023-11-29T04:16:39.206" v="3696" actId="20577"/>
          <ac:spMkLst>
            <pc:docMk/>
            <pc:sldMk cId="2321237760" sldId="283"/>
            <ac:spMk id="42" creationId="{F32499C2-1BE0-8665-54D7-5238C0E78025}"/>
          </ac:spMkLst>
        </pc:spChg>
        <pc:spChg chg="mod">
          <ac:chgData name="Trang Do" userId="1f6a371144d1ab6b" providerId="LiveId" clId="{76B89E75-4011-AF46-BD27-A03EC1C1430A}" dt="2023-11-29T04:03:11.251" v="3623" actId="20577"/>
          <ac:spMkLst>
            <pc:docMk/>
            <pc:sldMk cId="2321237760" sldId="283"/>
            <ac:spMk id="45" creationId="{6742A00E-52FC-BDC7-058A-6E9AC4BD0DC2}"/>
          </ac:spMkLst>
        </pc:spChg>
        <pc:spChg chg="mod">
          <ac:chgData name="Trang Do" userId="1f6a371144d1ab6b" providerId="LiveId" clId="{76B89E75-4011-AF46-BD27-A03EC1C1430A}" dt="2023-11-29T03:52:23.634" v="3561" actId="1076"/>
          <ac:spMkLst>
            <pc:docMk/>
            <pc:sldMk cId="2321237760" sldId="283"/>
            <ac:spMk id="46" creationId="{8D86B68B-C4A0-BEC1-207A-5E10A43C2062}"/>
          </ac:spMkLst>
        </pc:spChg>
        <pc:spChg chg="mod">
          <ac:chgData name="Trang Do" userId="1f6a371144d1ab6b" providerId="LiveId" clId="{76B89E75-4011-AF46-BD27-A03EC1C1430A}" dt="2023-11-29T04:04:18.854" v="3631" actId="20577"/>
          <ac:spMkLst>
            <pc:docMk/>
            <pc:sldMk cId="2321237760" sldId="283"/>
            <ac:spMk id="49" creationId="{8BCCABAB-0BA5-5F0D-BBF2-5120CA49EB98}"/>
          </ac:spMkLst>
        </pc:spChg>
        <pc:spChg chg="add mod">
          <ac:chgData name="Trang Do" userId="1f6a371144d1ab6b" providerId="LiveId" clId="{76B89E75-4011-AF46-BD27-A03EC1C1430A}" dt="2023-11-29T04:04:27.136" v="3632" actId="164"/>
          <ac:spMkLst>
            <pc:docMk/>
            <pc:sldMk cId="2321237760" sldId="283"/>
            <ac:spMk id="51" creationId="{511B6C85-D435-B4B5-5832-683D0DDA0AF3}"/>
          </ac:spMkLst>
        </pc:spChg>
        <pc:spChg chg="mod">
          <ac:chgData name="Trang Do" userId="1f6a371144d1ab6b" providerId="LiveId" clId="{76B89E75-4011-AF46-BD27-A03EC1C1430A}" dt="2023-11-29T04:04:31.822" v="3633"/>
          <ac:spMkLst>
            <pc:docMk/>
            <pc:sldMk cId="2321237760" sldId="283"/>
            <ac:spMk id="55" creationId="{FDAFB629-F09C-1820-7909-6BDD195E85DE}"/>
          </ac:spMkLst>
        </pc:spChg>
        <pc:spChg chg="mod">
          <ac:chgData name="Trang Do" userId="1f6a371144d1ab6b" providerId="LiveId" clId="{76B89E75-4011-AF46-BD27-A03EC1C1430A}" dt="2023-11-29T04:04:38.962" v="3636" actId="20577"/>
          <ac:spMkLst>
            <pc:docMk/>
            <pc:sldMk cId="2321237760" sldId="283"/>
            <ac:spMk id="56" creationId="{DA771713-277F-CE05-3573-40E6C052EA5B}"/>
          </ac:spMkLst>
        </pc:spChg>
        <pc:spChg chg="mod topLvl">
          <ac:chgData name="Trang Do" userId="1f6a371144d1ab6b" providerId="LiveId" clId="{76B89E75-4011-AF46-BD27-A03EC1C1430A}" dt="2023-11-29T04:17:24.059" v="3704" actId="164"/>
          <ac:spMkLst>
            <pc:docMk/>
            <pc:sldMk cId="2321237760" sldId="283"/>
            <ac:spMk id="60" creationId="{F8A846FB-CF89-440C-7C9F-FFFE1DDFC33E}"/>
          </ac:spMkLst>
        </pc:spChg>
        <pc:spChg chg="mod">
          <ac:chgData name="Trang Do" userId="1f6a371144d1ab6b" providerId="LiveId" clId="{76B89E75-4011-AF46-BD27-A03EC1C1430A}" dt="2023-11-29T04:04:49.813" v="3639" actId="165"/>
          <ac:spMkLst>
            <pc:docMk/>
            <pc:sldMk cId="2321237760" sldId="283"/>
            <ac:spMk id="84" creationId="{15BC499B-FF16-718B-E3DF-16B7F9A8006F}"/>
          </ac:spMkLst>
        </pc:spChg>
        <pc:spChg chg="mod">
          <ac:chgData name="Trang Do" userId="1f6a371144d1ab6b" providerId="LiveId" clId="{76B89E75-4011-AF46-BD27-A03EC1C1430A}" dt="2023-11-29T04:05:55.834" v="3661" actId="1076"/>
          <ac:spMkLst>
            <pc:docMk/>
            <pc:sldMk cId="2321237760" sldId="283"/>
            <ac:spMk id="93" creationId="{ED31C38C-62E8-E140-0BC5-C253E5741A88}"/>
          </ac:spMkLst>
        </pc:spChg>
        <pc:spChg chg="mod">
          <ac:chgData name="Trang Do" userId="1f6a371144d1ab6b" providerId="LiveId" clId="{76B89E75-4011-AF46-BD27-A03EC1C1430A}" dt="2023-11-29T04:05:08.479" v="3645"/>
          <ac:spMkLst>
            <pc:docMk/>
            <pc:sldMk cId="2321237760" sldId="283"/>
            <ac:spMk id="94" creationId="{A9C12A4E-8F08-4079-C2C1-244252FAD882}"/>
          </ac:spMkLst>
        </pc:spChg>
        <pc:spChg chg="add mod">
          <ac:chgData name="Trang Do" userId="1f6a371144d1ab6b" providerId="LiveId" clId="{76B89E75-4011-AF46-BD27-A03EC1C1430A}" dt="2023-11-29T04:17:24.059" v="3704" actId="164"/>
          <ac:spMkLst>
            <pc:docMk/>
            <pc:sldMk cId="2321237760" sldId="283"/>
            <ac:spMk id="96" creationId="{A38C7B64-3E51-A824-030E-A834FBAF224E}"/>
          </ac:spMkLst>
        </pc:spChg>
        <pc:spChg chg="add mod">
          <ac:chgData name="Trang Do" userId="1f6a371144d1ab6b" providerId="LiveId" clId="{76B89E75-4011-AF46-BD27-A03EC1C1430A}" dt="2023-11-29T04:17:30.976" v="3705" actId="164"/>
          <ac:spMkLst>
            <pc:docMk/>
            <pc:sldMk cId="2321237760" sldId="283"/>
            <ac:spMk id="97" creationId="{3836D25F-7469-4C3C-4967-9AF40DC6E75F}"/>
          </ac:spMkLst>
        </pc:spChg>
        <pc:spChg chg="add mod">
          <ac:chgData name="Trang Do" userId="1f6a371144d1ab6b" providerId="LiveId" clId="{76B89E75-4011-AF46-BD27-A03EC1C1430A}" dt="2023-11-29T04:17:24.059" v="3704" actId="164"/>
          <ac:spMkLst>
            <pc:docMk/>
            <pc:sldMk cId="2321237760" sldId="283"/>
            <ac:spMk id="98" creationId="{880108BB-8DAB-A4E1-28C3-1F81B8338D08}"/>
          </ac:spMkLst>
        </pc:spChg>
        <pc:spChg chg="add mod">
          <ac:chgData name="Trang Do" userId="1f6a371144d1ab6b" providerId="LiveId" clId="{76B89E75-4011-AF46-BD27-A03EC1C1430A}" dt="2023-11-29T04:17:30.976" v="3705" actId="164"/>
          <ac:spMkLst>
            <pc:docMk/>
            <pc:sldMk cId="2321237760" sldId="283"/>
            <ac:spMk id="99" creationId="{2F0201C2-1FE1-5F9B-9113-3D0A8FB1E8C4}"/>
          </ac:spMkLst>
        </pc:spChg>
        <pc:spChg chg="add mod">
          <ac:chgData name="Trang Do" userId="1f6a371144d1ab6b" providerId="LiveId" clId="{76B89E75-4011-AF46-BD27-A03EC1C1430A}" dt="2023-11-29T04:17:24.059" v="3704" actId="164"/>
          <ac:spMkLst>
            <pc:docMk/>
            <pc:sldMk cId="2321237760" sldId="283"/>
            <ac:spMk id="100" creationId="{90CE1718-A296-556C-D5F4-22EDE2D8D438}"/>
          </ac:spMkLst>
        </pc:spChg>
        <pc:spChg chg="add mod">
          <ac:chgData name="Trang Do" userId="1f6a371144d1ab6b" providerId="LiveId" clId="{76B89E75-4011-AF46-BD27-A03EC1C1430A}" dt="2023-11-29T04:17:30.976" v="3705" actId="164"/>
          <ac:spMkLst>
            <pc:docMk/>
            <pc:sldMk cId="2321237760" sldId="283"/>
            <ac:spMk id="101" creationId="{FE884FBB-C8A5-D22F-A254-9B4DC18862D4}"/>
          </ac:spMkLst>
        </pc:spChg>
        <pc:spChg chg="mod">
          <ac:chgData name="Trang Do" userId="1f6a371144d1ab6b" providerId="LiveId" clId="{76B89E75-4011-AF46-BD27-A03EC1C1430A}" dt="2023-11-29T04:17:05.795" v="3701" actId="207"/>
          <ac:spMkLst>
            <pc:docMk/>
            <pc:sldMk cId="2321237760" sldId="283"/>
            <ac:spMk id="103" creationId="{4230CE3D-307F-34A0-343A-405F74CEA4BF}"/>
          </ac:spMkLst>
        </pc:spChg>
        <pc:spChg chg="mod">
          <ac:chgData name="Trang Do" userId="1f6a371144d1ab6b" providerId="LiveId" clId="{76B89E75-4011-AF46-BD27-A03EC1C1430A}" dt="2023-11-29T04:18:20.534" v="3715" actId="20577"/>
          <ac:spMkLst>
            <pc:docMk/>
            <pc:sldMk cId="2321237760" sldId="283"/>
            <ac:spMk id="108" creationId="{67304B46-E7E5-B4C6-4282-8AFEF97E5A62}"/>
          </ac:spMkLst>
        </pc:spChg>
        <pc:spChg chg="mod">
          <ac:chgData name="Trang Do" userId="1f6a371144d1ab6b" providerId="LiveId" clId="{76B89E75-4011-AF46-BD27-A03EC1C1430A}" dt="2023-11-29T04:18:36.673" v="3722" actId="20577"/>
          <ac:spMkLst>
            <pc:docMk/>
            <pc:sldMk cId="2321237760" sldId="283"/>
            <ac:spMk id="111" creationId="{79080418-1024-751C-2237-73FC87E8D635}"/>
          </ac:spMkLst>
        </pc:spChg>
        <pc:spChg chg="mod">
          <ac:chgData name="Trang Do" userId="1f6a371144d1ab6b" providerId="LiveId" clId="{76B89E75-4011-AF46-BD27-A03EC1C1430A}" dt="2023-11-29T04:20:05.928" v="3739" actId="20577"/>
          <ac:spMkLst>
            <pc:docMk/>
            <pc:sldMk cId="2321237760" sldId="283"/>
            <ac:spMk id="114" creationId="{EEFB6FB9-3506-6DAF-9463-156683EC10F6}"/>
          </ac:spMkLst>
        </pc:spChg>
        <pc:grpChg chg="del">
          <ac:chgData name="Trang Do" userId="1f6a371144d1ab6b" providerId="LiveId" clId="{76B89E75-4011-AF46-BD27-A03EC1C1430A}" dt="2023-11-29T03:51:38.920" v="3490" actId="478"/>
          <ac:grpSpMkLst>
            <pc:docMk/>
            <pc:sldMk cId="2321237760" sldId="283"/>
            <ac:grpSpMk id="2" creationId="{EEC0EF7E-2F00-D87F-AB66-437A432CFAE9}"/>
          </ac:grpSpMkLst>
        </pc:grpChg>
        <pc:grpChg chg="add mod">
          <ac:chgData name="Trang Do" userId="1f6a371144d1ab6b" providerId="LiveId" clId="{76B89E75-4011-AF46-BD27-A03EC1C1430A}" dt="2023-11-29T04:17:24.059" v="3704" actId="164"/>
          <ac:grpSpMkLst>
            <pc:docMk/>
            <pc:sldMk cId="2321237760" sldId="283"/>
            <ac:grpSpMk id="41" creationId="{22A52DB3-50FC-1FD0-B9AE-B6132632B2A7}"/>
          </ac:grpSpMkLst>
        </pc:grpChg>
        <pc:grpChg chg="add mod">
          <ac:chgData name="Trang Do" userId="1f6a371144d1ab6b" providerId="LiveId" clId="{76B89E75-4011-AF46-BD27-A03EC1C1430A}" dt="2023-11-29T04:17:30.976" v="3705" actId="164"/>
          <ac:grpSpMkLst>
            <pc:docMk/>
            <pc:sldMk cId="2321237760" sldId="283"/>
            <ac:grpSpMk id="44" creationId="{48EBF99F-9156-B8E9-FAE6-D61CB4737408}"/>
          </ac:grpSpMkLst>
        </pc:grpChg>
        <pc:grpChg chg="add mod">
          <ac:chgData name="Trang Do" userId="1f6a371144d1ab6b" providerId="LiveId" clId="{76B89E75-4011-AF46-BD27-A03EC1C1430A}" dt="2023-11-29T04:04:27.136" v="3632" actId="164"/>
          <ac:grpSpMkLst>
            <pc:docMk/>
            <pc:sldMk cId="2321237760" sldId="283"/>
            <ac:grpSpMk id="48" creationId="{4D4FC1EE-E77C-B202-C57F-8199A21F9404}"/>
          </ac:grpSpMkLst>
        </pc:grpChg>
        <pc:grpChg chg="add mod">
          <ac:chgData name="Trang Do" userId="1f6a371144d1ab6b" providerId="LiveId" clId="{76B89E75-4011-AF46-BD27-A03EC1C1430A}" dt="2023-11-29T04:17:24.059" v="3704" actId="164"/>
          <ac:grpSpMkLst>
            <pc:docMk/>
            <pc:sldMk cId="2321237760" sldId="283"/>
            <ac:grpSpMk id="52" creationId="{3BAE785E-C336-BF88-4C30-CFCB4E2B6DC0}"/>
          </ac:grpSpMkLst>
        </pc:grpChg>
        <pc:grpChg chg="add mod">
          <ac:chgData name="Trang Do" userId="1f6a371144d1ab6b" providerId="LiveId" clId="{76B89E75-4011-AF46-BD27-A03EC1C1430A}" dt="2023-11-29T04:17:30.976" v="3705" actId="164"/>
          <ac:grpSpMkLst>
            <pc:docMk/>
            <pc:sldMk cId="2321237760" sldId="283"/>
            <ac:grpSpMk id="53" creationId="{75403F6D-19DE-8C27-A5C5-FDD668A3E7A6}"/>
          </ac:grpSpMkLst>
        </pc:grpChg>
        <pc:grpChg chg="mod">
          <ac:chgData name="Trang Do" userId="1f6a371144d1ab6b" providerId="LiveId" clId="{76B89E75-4011-AF46-BD27-A03EC1C1430A}" dt="2023-11-29T04:04:31.822" v="3633"/>
          <ac:grpSpMkLst>
            <pc:docMk/>
            <pc:sldMk cId="2321237760" sldId="283"/>
            <ac:grpSpMk id="54" creationId="{2068E278-64FE-18BA-61CB-8D374D818AB5}"/>
          </ac:grpSpMkLst>
        </pc:grpChg>
        <pc:grpChg chg="add del mod">
          <ac:chgData name="Trang Do" userId="1f6a371144d1ab6b" providerId="LiveId" clId="{76B89E75-4011-AF46-BD27-A03EC1C1430A}" dt="2023-11-29T04:04:49.813" v="3639" actId="165"/>
          <ac:grpSpMkLst>
            <pc:docMk/>
            <pc:sldMk cId="2321237760" sldId="283"/>
            <ac:grpSpMk id="58" creationId="{DD385612-99EC-87DD-F606-E176DF8C8CB7}"/>
          </ac:grpSpMkLst>
        </pc:grpChg>
        <pc:grpChg chg="del mod topLvl">
          <ac:chgData name="Trang Do" userId="1f6a371144d1ab6b" providerId="LiveId" clId="{76B89E75-4011-AF46-BD27-A03EC1C1430A}" dt="2023-11-29T04:04:52.282" v="3640" actId="478"/>
          <ac:grpSpMkLst>
            <pc:docMk/>
            <pc:sldMk cId="2321237760" sldId="283"/>
            <ac:grpSpMk id="59" creationId="{77AB22D7-16EC-2D7A-C9A3-91621B9FF784}"/>
          </ac:grpSpMkLst>
        </pc:grpChg>
        <pc:grpChg chg="del">
          <ac:chgData name="Trang Do" userId="1f6a371144d1ab6b" providerId="LiveId" clId="{76B89E75-4011-AF46-BD27-A03EC1C1430A}" dt="2023-11-29T03:51:38.920" v="3490" actId="478"/>
          <ac:grpSpMkLst>
            <pc:docMk/>
            <pc:sldMk cId="2321237760" sldId="283"/>
            <ac:grpSpMk id="65" creationId="{D3CA1DEE-5EE9-6C89-2CE3-82879B6744A8}"/>
          </ac:grpSpMkLst>
        </pc:grpChg>
        <pc:grpChg chg="del">
          <ac:chgData name="Trang Do" userId="1f6a371144d1ab6b" providerId="LiveId" clId="{76B89E75-4011-AF46-BD27-A03EC1C1430A}" dt="2023-11-29T03:51:38.920" v="3490" actId="478"/>
          <ac:grpSpMkLst>
            <pc:docMk/>
            <pc:sldMk cId="2321237760" sldId="283"/>
            <ac:grpSpMk id="66" creationId="{57D64189-2442-A20F-CE68-88884E79CB92}"/>
          </ac:grpSpMkLst>
        </pc:grpChg>
        <pc:grpChg chg="del">
          <ac:chgData name="Trang Do" userId="1f6a371144d1ab6b" providerId="LiveId" clId="{76B89E75-4011-AF46-BD27-A03EC1C1430A}" dt="2023-11-29T03:51:38.920" v="3490" actId="478"/>
          <ac:grpSpMkLst>
            <pc:docMk/>
            <pc:sldMk cId="2321237760" sldId="283"/>
            <ac:grpSpMk id="83" creationId="{9437759C-A622-60FA-3081-6EAA558FA3F9}"/>
          </ac:grpSpMkLst>
        </pc:grpChg>
        <pc:grpChg chg="add mod">
          <ac:chgData name="Trang Do" userId="1f6a371144d1ab6b" providerId="LiveId" clId="{76B89E75-4011-AF46-BD27-A03EC1C1430A}" dt="2023-11-29T04:17:30.976" v="3705" actId="164"/>
          <ac:grpSpMkLst>
            <pc:docMk/>
            <pc:sldMk cId="2321237760" sldId="283"/>
            <ac:grpSpMk id="91" creationId="{F2E3C6EE-2CE8-C1E9-AFC3-BB2BAF93C2FF}"/>
          </ac:grpSpMkLst>
        </pc:grpChg>
        <pc:grpChg chg="mod">
          <ac:chgData name="Trang Do" userId="1f6a371144d1ab6b" providerId="LiveId" clId="{76B89E75-4011-AF46-BD27-A03EC1C1430A}" dt="2023-11-29T04:05:08.479" v="3645"/>
          <ac:grpSpMkLst>
            <pc:docMk/>
            <pc:sldMk cId="2321237760" sldId="283"/>
            <ac:grpSpMk id="92" creationId="{25C6F27A-BEB9-DBCF-A890-A2DA4620AAE5}"/>
          </ac:grpSpMkLst>
        </pc:grpChg>
        <pc:grpChg chg="add mod">
          <ac:chgData name="Trang Do" userId="1f6a371144d1ab6b" providerId="LiveId" clId="{76B89E75-4011-AF46-BD27-A03EC1C1430A}" dt="2023-11-29T04:18:01.775" v="3710" actId="1076"/>
          <ac:grpSpMkLst>
            <pc:docMk/>
            <pc:sldMk cId="2321237760" sldId="283"/>
            <ac:grpSpMk id="102" creationId="{860403A6-9631-E5DA-B87A-4FAB4D2E9BB7}"/>
          </ac:grpSpMkLst>
        </pc:grpChg>
        <pc:grpChg chg="add mod">
          <ac:chgData name="Trang Do" userId="1f6a371144d1ab6b" providerId="LiveId" clId="{76B89E75-4011-AF46-BD27-A03EC1C1430A}" dt="2023-11-29T04:17:24.059" v="3704" actId="164"/>
          <ac:grpSpMkLst>
            <pc:docMk/>
            <pc:sldMk cId="2321237760" sldId="283"/>
            <ac:grpSpMk id="105" creationId="{E060AD80-2F5D-F4D3-DBFB-61BA8C788D75}"/>
          </ac:grpSpMkLst>
        </pc:grpChg>
        <pc:grpChg chg="add mod">
          <ac:chgData name="Trang Do" userId="1f6a371144d1ab6b" providerId="LiveId" clId="{76B89E75-4011-AF46-BD27-A03EC1C1430A}" dt="2023-11-29T04:17:30.976" v="3705" actId="164"/>
          <ac:grpSpMkLst>
            <pc:docMk/>
            <pc:sldMk cId="2321237760" sldId="283"/>
            <ac:grpSpMk id="106" creationId="{FAD7B994-2554-7493-AD9F-748DAE240AE1}"/>
          </ac:grpSpMkLst>
        </pc:grpChg>
        <pc:grpChg chg="add mod">
          <ac:chgData name="Trang Do" userId="1f6a371144d1ab6b" providerId="LiveId" clId="{76B89E75-4011-AF46-BD27-A03EC1C1430A}" dt="2023-11-29T04:18:17.240" v="3712" actId="1076"/>
          <ac:grpSpMkLst>
            <pc:docMk/>
            <pc:sldMk cId="2321237760" sldId="283"/>
            <ac:grpSpMk id="107" creationId="{6C15B4F6-EC32-E75F-3A01-0A760E9FE057}"/>
          </ac:grpSpMkLst>
        </pc:grpChg>
        <pc:grpChg chg="add mod">
          <ac:chgData name="Trang Do" userId="1f6a371144d1ab6b" providerId="LiveId" clId="{76B89E75-4011-AF46-BD27-A03EC1C1430A}" dt="2023-11-29T04:20:16.710" v="3740" actId="1076"/>
          <ac:grpSpMkLst>
            <pc:docMk/>
            <pc:sldMk cId="2321237760" sldId="283"/>
            <ac:grpSpMk id="110" creationId="{0847D2BB-4611-36FF-12E6-2F1DE5FA5BD5}"/>
          </ac:grpSpMkLst>
        </pc:grpChg>
        <pc:grpChg chg="add mod">
          <ac:chgData name="Trang Do" userId="1f6a371144d1ab6b" providerId="LiveId" clId="{76B89E75-4011-AF46-BD27-A03EC1C1430A}" dt="2023-11-29T04:19:38.687" v="3733" actId="1076"/>
          <ac:grpSpMkLst>
            <pc:docMk/>
            <pc:sldMk cId="2321237760" sldId="283"/>
            <ac:grpSpMk id="113" creationId="{43078651-EEEF-EC1F-B21D-DD76FDC2F140}"/>
          </ac:grpSpMkLst>
        </pc:grpChg>
        <pc:cxnChg chg="add mod">
          <ac:chgData name="Trang Do" userId="1f6a371144d1ab6b" providerId="LiveId" clId="{76B89E75-4011-AF46-BD27-A03EC1C1430A}" dt="2023-11-29T04:17:24.059" v="3704" actId="164"/>
          <ac:cxnSpMkLst>
            <pc:docMk/>
            <pc:sldMk cId="2321237760" sldId="283"/>
            <ac:cxnSpMk id="32" creationId="{7C419452-F828-C41A-645C-A12595BC334E}"/>
          </ac:cxnSpMkLst>
        </pc:cxnChg>
        <pc:cxnChg chg="add mod">
          <ac:chgData name="Trang Do" userId="1f6a371144d1ab6b" providerId="LiveId" clId="{76B89E75-4011-AF46-BD27-A03EC1C1430A}" dt="2023-11-29T04:17:24.059" v="3704" actId="164"/>
          <ac:cxnSpMkLst>
            <pc:docMk/>
            <pc:sldMk cId="2321237760" sldId="283"/>
            <ac:cxnSpMk id="33" creationId="{AA7F121E-08FF-715C-F524-19A0537B216A}"/>
          </ac:cxnSpMkLst>
        </pc:cxnChg>
        <pc:cxnChg chg="add mod">
          <ac:chgData name="Trang Do" userId="1f6a371144d1ab6b" providerId="LiveId" clId="{76B89E75-4011-AF46-BD27-A03EC1C1430A}" dt="2023-11-29T04:17:30.976" v="3705" actId="164"/>
          <ac:cxnSpMkLst>
            <pc:docMk/>
            <pc:sldMk cId="2321237760" sldId="283"/>
            <ac:cxnSpMk id="34" creationId="{EE4F49D6-C2B7-79E3-208E-68F043D05002}"/>
          </ac:cxnSpMkLst>
        </pc:cxnChg>
        <pc:cxnChg chg="add mod">
          <ac:chgData name="Trang Do" userId="1f6a371144d1ab6b" providerId="LiveId" clId="{76B89E75-4011-AF46-BD27-A03EC1C1430A}" dt="2023-11-29T04:17:30.976" v="3705" actId="164"/>
          <ac:cxnSpMkLst>
            <pc:docMk/>
            <pc:sldMk cId="2321237760" sldId="283"/>
            <ac:cxnSpMk id="35" creationId="{C63CD098-91CE-6A7D-9E56-9FA0706C587F}"/>
          </ac:cxnSpMkLst>
        </pc:cxnChg>
        <pc:cxnChg chg="mod">
          <ac:chgData name="Trang Do" userId="1f6a371144d1ab6b" providerId="LiveId" clId="{76B89E75-4011-AF46-BD27-A03EC1C1430A}" dt="2023-11-29T04:02:36.178" v="3610"/>
          <ac:cxnSpMkLst>
            <pc:docMk/>
            <pc:sldMk cId="2321237760" sldId="283"/>
            <ac:cxnSpMk id="43" creationId="{36AF5674-4A01-D8D3-D205-328FE963976B}"/>
          </ac:cxnSpMkLst>
        </pc:cxnChg>
        <pc:cxnChg chg="mod">
          <ac:chgData name="Trang Do" userId="1f6a371144d1ab6b" providerId="LiveId" clId="{76B89E75-4011-AF46-BD27-A03EC1C1430A}" dt="2023-11-29T04:02:41.909" v="3612"/>
          <ac:cxnSpMkLst>
            <pc:docMk/>
            <pc:sldMk cId="2321237760" sldId="283"/>
            <ac:cxnSpMk id="47" creationId="{4440C647-9BE5-8202-B2CA-64DDA3F451F0}"/>
          </ac:cxnSpMkLst>
        </pc:cxnChg>
        <pc:cxnChg chg="mod">
          <ac:chgData name="Trang Do" userId="1f6a371144d1ab6b" providerId="LiveId" clId="{76B89E75-4011-AF46-BD27-A03EC1C1430A}" dt="2023-11-29T04:04:07.948" v="3626"/>
          <ac:cxnSpMkLst>
            <pc:docMk/>
            <pc:sldMk cId="2321237760" sldId="283"/>
            <ac:cxnSpMk id="50" creationId="{8EE08040-76D3-253E-FE8F-1B4BA1221E84}"/>
          </ac:cxnSpMkLst>
        </pc:cxnChg>
        <pc:cxnChg chg="mod">
          <ac:chgData name="Trang Do" userId="1f6a371144d1ab6b" providerId="LiveId" clId="{76B89E75-4011-AF46-BD27-A03EC1C1430A}" dt="2023-11-29T04:04:31.822" v="3633"/>
          <ac:cxnSpMkLst>
            <pc:docMk/>
            <pc:sldMk cId="2321237760" sldId="283"/>
            <ac:cxnSpMk id="57" creationId="{09399009-8C63-441B-76B9-6CF1F40C925C}"/>
          </ac:cxnSpMkLst>
        </pc:cxnChg>
        <pc:cxnChg chg="mod">
          <ac:chgData name="Trang Do" userId="1f6a371144d1ab6b" providerId="LiveId" clId="{76B89E75-4011-AF46-BD27-A03EC1C1430A}" dt="2023-11-29T04:04:49.813" v="3639" actId="165"/>
          <ac:cxnSpMkLst>
            <pc:docMk/>
            <pc:sldMk cId="2321237760" sldId="283"/>
            <ac:cxnSpMk id="90" creationId="{AFD22548-15B0-3A55-B551-FE45CC91F274}"/>
          </ac:cxnSpMkLst>
        </pc:cxnChg>
        <pc:cxnChg chg="mod">
          <ac:chgData name="Trang Do" userId="1f6a371144d1ab6b" providerId="LiveId" clId="{76B89E75-4011-AF46-BD27-A03EC1C1430A}" dt="2023-11-29T04:05:08.479" v="3645"/>
          <ac:cxnSpMkLst>
            <pc:docMk/>
            <pc:sldMk cId="2321237760" sldId="283"/>
            <ac:cxnSpMk id="95" creationId="{3B0D36F5-386C-B6D7-231A-E34FA2A5C799}"/>
          </ac:cxnSpMkLst>
        </pc:cxnChg>
        <pc:cxnChg chg="mod">
          <ac:chgData name="Trang Do" userId="1f6a371144d1ab6b" providerId="LiveId" clId="{76B89E75-4011-AF46-BD27-A03EC1C1430A}" dt="2023-11-29T04:17:05.795" v="3701" actId="207"/>
          <ac:cxnSpMkLst>
            <pc:docMk/>
            <pc:sldMk cId="2321237760" sldId="283"/>
            <ac:cxnSpMk id="104" creationId="{3D8BBC20-D99A-EC84-E401-F163796E9683}"/>
          </ac:cxnSpMkLst>
        </pc:cxnChg>
        <pc:cxnChg chg="mod">
          <ac:chgData name="Trang Do" userId="1f6a371144d1ab6b" providerId="LiveId" clId="{76B89E75-4011-AF46-BD27-A03EC1C1430A}" dt="2023-11-29T04:18:11.837" v="3711"/>
          <ac:cxnSpMkLst>
            <pc:docMk/>
            <pc:sldMk cId="2321237760" sldId="283"/>
            <ac:cxnSpMk id="109" creationId="{7B3B98D7-54B9-E331-F0A2-4120A838FFF5}"/>
          </ac:cxnSpMkLst>
        </pc:cxnChg>
        <pc:cxnChg chg="mod">
          <ac:chgData name="Trang Do" userId="1f6a371144d1ab6b" providerId="LiveId" clId="{76B89E75-4011-AF46-BD27-A03EC1C1430A}" dt="2023-11-29T04:18:30.550" v="3716"/>
          <ac:cxnSpMkLst>
            <pc:docMk/>
            <pc:sldMk cId="2321237760" sldId="283"/>
            <ac:cxnSpMk id="112" creationId="{E4C22A8C-C524-CA77-A797-36BC62945192}"/>
          </ac:cxnSpMkLst>
        </pc:cxnChg>
        <pc:cxnChg chg="mod">
          <ac:chgData name="Trang Do" userId="1f6a371144d1ab6b" providerId="LiveId" clId="{76B89E75-4011-AF46-BD27-A03EC1C1430A}" dt="2023-11-29T04:19:43.831" v="3734" actId="1076"/>
          <ac:cxnSpMkLst>
            <pc:docMk/>
            <pc:sldMk cId="2321237760" sldId="283"/>
            <ac:cxnSpMk id="115" creationId="{5091A678-EDA2-DA7D-26FB-56C63149CBBE}"/>
          </ac:cxnSpMkLst>
        </pc:cxnChg>
      </pc:sldChg>
      <pc:sldChg chg="add del">
        <pc:chgData name="Trang Do" userId="1f6a371144d1ab6b" providerId="LiveId" clId="{76B89E75-4011-AF46-BD27-A03EC1C1430A}" dt="2023-11-29T03:33:02.755" v="3062"/>
        <pc:sldMkLst>
          <pc:docMk/>
          <pc:sldMk cId="2385650917" sldId="283"/>
        </pc:sldMkLst>
      </pc:sldChg>
      <pc:sldChg chg="addSp del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820965947" sldId="284"/>
        </pc:sldMkLst>
        <pc:spChg chg="mod">
          <ac:chgData name="Trang Do" userId="1f6a371144d1ab6b" providerId="LiveId" clId="{76B89E75-4011-AF46-BD27-A03EC1C1430A}" dt="2023-11-29T04:31:50.594" v="4089" actId="1076"/>
          <ac:spMkLst>
            <pc:docMk/>
            <pc:sldMk cId="820965947" sldId="284"/>
            <ac:spMk id="2" creationId="{1948D004-8F30-300C-353C-27534957191A}"/>
          </ac:spMkLst>
        </pc:spChg>
        <pc:spChg chg="mod">
          <ac:chgData name="Trang Do" userId="1f6a371144d1ab6b" providerId="LiveId" clId="{76B89E75-4011-AF46-BD27-A03EC1C1430A}" dt="2023-11-29T04:31:55.889" v="4090" actId="1076"/>
          <ac:spMkLst>
            <pc:docMk/>
            <pc:sldMk cId="820965947" sldId="284"/>
            <ac:spMk id="3" creationId="{7B7B30CD-C3E6-3729-7C99-5EC6F4C6DECD}"/>
          </ac:spMkLst>
        </pc:spChg>
        <pc:spChg chg="mod topLvl">
          <ac:chgData name="Trang Do" userId="1f6a371144d1ab6b" providerId="LiveId" clId="{76B89E75-4011-AF46-BD27-A03EC1C1430A}" dt="2023-11-29T04:31:17.099" v="4082" actId="164"/>
          <ac:spMkLst>
            <pc:docMk/>
            <pc:sldMk cId="820965947" sldId="284"/>
            <ac:spMk id="5" creationId="{3A7D7D25-DC1C-821E-1E4A-5915E51A0B63}"/>
          </ac:spMkLst>
        </pc:spChg>
        <pc:spChg chg="mod">
          <ac:chgData name="Trang Do" userId="1f6a371144d1ab6b" providerId="LiveId" clId="{76B89E75-4011-AF46-BD27-A03EC1C1430A}" dt="2023-11-29T04:31:03.205" v="4078" actId="165"/>
          <ac:spMkLst>
            <pc:docMk/>
            <pc:sldMk cId="820965947" sldId="284"/>
            <ac:spMk id="7" creationId="{BE0156D5-720A-83F5-3826-0FDB31BFED2F}"/>
          </ac:spMkLst>
        </pc:spChg>
        <pc:spChg chg="mod">
          <ac:chgData name="Trang Do" userId="1f6a371144d1ab6b" providerId="LiveId" clId="{76B89E75-4011-AF46-BD27-A03EC1C1430A}" dt="2023-11-29T04:26:07.940" v="3848"/>
          <ac:spMkLst>
            <pc:docMk/>
            <pc:sldMk cId="820965947" sldId="284"/>
            <ac:spMk id="9" creationId="{6D324BA4-C5C7-5B8D-CC69-755F9F479C3C}"/>
          </ac:spMkLst>
        </pc:spChg>
        <pc:spChg chg="mod topLvl">
          <ac:chgData name="Trang Do" userId="1f6a371144d1ab6b" providerId="LiveId" clId="{76B89E75-4011-AF46-BD27-A03EC1C1430A}" dt="2023-11-29T04:31:23.137" v="4083" actId="164"/>
          <ac:spMkLst>
            <pc:docMk/>
            <pc:sldMk cId="820965947" sldId="284"/>
            <ac:spMk id="10" creationId="{A88089FA-F8CF-A144-673E-DD55B59D6AE5}"/>
          </ac:spMkLst>
        </pc:spChg>
        <pc:spChg chg="del mod topLvl">
          <ac:chgData name="Trang Do" userId="1f6a371144d1ab6b" providerId="LiveId" clId="{76B89E75-4011-AF46-BD27-A03EC1C1430A}" dt="2023-11-29T04:30:05.672" v="3969" actId="478"/>
          <ac:spMkLst>
            <pc:docMk/>
            <pc:sldMk cId="820965947" sldId="284"/>
            <ac:spMk id="12" creationId="{AF924618-466B-F512-B8A7-A63B0BD7B901}"/>
          </ac:spMkLst>
        </pc:spChg>
        <pc:spChg chg="mod topLvl">
          <ac:chgData name="Trang Do" userId="1f6a371144d1ab6b" providerId="LiveId" clId="{76B89E75-4011-AF46-BD27-A03EC1C1430A}" dt="2023-11-29T04:31:23.137" v="4083" actId="164"/>
          <ac:spMkLst>
            <pc:docMk/>
            <pc:sldMk cId="820965947" sldId="284"/>
            <ac:spMk id="13" creationId="{FAB440AA-38C2-45AF-D73E-6EC2591AC910}"/>
          </ac:spMkLst>
        </pc:spChg>
        <pc:spChg chg="mod">
          <ac:chgData name="Trang Do" userId="1f6a371144d1ab6b" providerId="LiveId" clId="{76B89E75-4011-AF46-BD27-A03EC1C1430A}" dt="2023-11-29T04:26:07.940" v="3848"/>
          <ac:spMkLst>
            <pc:docMk/>
            <pc:sldMk cId="820965947" sldId="284"/>
            <ac:spMk id="17" creationId="{13DB1546-5F70-07D0-CFA6-C410A10DCD14}"/>
          </ac:spMkLst>
        </pc:spChg>
        <pc:spChg chg="mod">
          <ac:chgData name="Trang Do" userId="1f6a371144d1ab6b" providerId="LiveId" clId="{76B89E75-4011-AF46-BD27-A03EC1C1430A}" dt="2023-11-29T04:26:07.940" v="3848"/>
          <ac:spMkLst>
            <pc:docMk/>
            <pc:sldMk cId="820965947" sldId="284"/>
            <ac:spMk id="18" creationId="{9D5BA712-171E-BD56-BC7B-5BFEB4397183}"/>
          </ac:spMkLst>
        </pc:spChg>
        <pc:spChg chg="add mod">
          <ac:chgData name="Trang Do" userId="1f6a371144d1ab6b" providerId="LiveId" clId="{76B89E75-4011-AF46-BD27-A03EC1C1430A}" dt="2023-11-29T04:31:23.137" v="4083" actId="164"/>
          <ac:spMkLst>
            <pc:docMk/>
            <pc:sldMk cId="820965947" sldId="284"/>
            <ac:spMk id="19" creationId="{9ADDC62C-8CA1-1FC1-34C5-4BF5FC72D969}"/>
          </ac:spMkLst>
        </pc:spChg>
        <pc:spChg chg="mod">
          <ac:chgData name="Trang Do" userId="1f6a371144d1ab6b" providerId="LiveId" clId="{76B89E75-4011-AF46-BD27-A03EC1C1430A}" dt="2023-11-29T04:30:03.170" v="3968" actId="20577"/>
          <ac:spMkLst>
            <pc:docMk/>
            <pc:sldMk cId="820965947" sldId="284"/>
            <ac:spMk id="21" creationId="{23F4B9BB-068B-C4C0-AB79-A52388A72864}"/>
          </ac:spMkLst>
        </pc:spChg>
        <pc:spChg chg="mod">
          <ac:chgData name="Trang Do" userId="1f6a371144d1ab6b" providerId="LiveId" clId="{76B89E75-4011-AF46-BD27-A03EC1C1430A}" dt="2023-11-29T04:30:14.746" v="3975" actId="20577"/>
          <ac:spMkLst>
            <pc:docMk/>
            <pc:sldMk cId="820965947" sldId="284"/>
            <ac:spMk id="23" creationId="{1A8F7118-3BF7-FA04-AC86-FB205D04F36E}"/>
          </ac:spMkLst>
        </pc:spChg>
        <pc:spChg chg="mod">
          <ac:chgData name="Trang Do" userId="1f6a371144d1ab6b" providerId="LiveId" clId="{76B89E75-4011-AF46-BD27-A03EC1C1430A}" dt="2023-11-29T04:30:22.533" v="3980" actId="20577"/>
          <ac:spMkLst>
            <pc:docMk/>
            <pc:sldMk cId="820965947" sldId="284"/>
            <ac:spMk id="25" creationId="{640E1A5A-E713-8825-5685-6DC8CC26B367}"/>
          </ac:spMkLst>
        </pc:spChg>
        <pc:spChg chg="mod">
          <ac:chgData name="Trang Do" userId="1f6a371144d1ab6b" providerId="LiveId" clId="{76B89E75-4011-AF46-BD27-A03EC1C1430A}" dt="2023-11-29T04:29:26.017" v="3908" actId="20577"/>
          <ac:spMkLst>
            <pc:docMk/>
            <pc:sldMk cId="820965947" sldId="284"/>
            <ac:spMk id="37" creationId="{B12581B7-E304-3DE0-B664-720BC0D80F81}"/>
          </ac:spMkLst>
        </pc:spChg>
        <pc:spChg chg="add mod">
          <ac:chgData name="Trang Do" userId="1f6a371144d1ab6b" providerId="LiveId" clId="{76B89E75-4011-AF46-BD27-A03EC1C1430A}" dt="2023-11-29T04:31:23.137" v="4083" actId="164"/>
          <ac:spMkLst>
            <pc:docMk/>
            <pc:sldMk cId="820965947" sldId="284"/>
            <ac:spMk id="39" creationId="{B10B93A2-8723-E172-8627-2E1C72FC968E}"/>
          </ac:spMkLst>
        </pc:spChg>
        <pc:grpChg chg="add mod">
          <ac:chgData name="Trang Do" userId="1f6a371144d1ab6b" providerId="LiveId" clId="{76B89E75-4011-AF46-BD27-A03EC1C1430A}" dt="2023-11-29T04:31:58.605" v="4091" actId="1076"/>
          <ac:grpSpMkLst>
            <pc:docMk/>
            <pc:sldMk cId="820965947" sldId="284"/>
            <ac:grpSpMk id="4" creationId="{BE3DFC16-2E5D-D0A1-1477-CA0DE6D74CC1}"/>
          </ac:grpSpMkLst>
        </pc:grpChg>
        <pc:grpChg chg="mod topLvl">
          <ac:chgData name="Trang Do" userId="1f6a371144d1ab6b" providerId="LiveId" clId="{76B89E75-4011-AF46-BD27-A03EC1C1430A}" dt="2023-11-29T04:31:17.099" v="4082" actId="164"/>
          <ac:grpSpMkLst>
            <pc:docMk/>
            <pc:sldMk cId="820965947" sldId="284"/>
            <ac:grpSpMk id="6" creationId="{348D0026-FEE5-67D5-2290-8BE983F7A278}"/>
          </ac:grpSpMkLst>
        </pc:grpChg>
        <pc:grpChg chg="mod topLvl">
          <ac:chgData name="Trang Do" userId="1f6a371144d1ab6b" providerId="LiveId" clId="{76B89E75-4011-AF46-BD27-A03EC1C1430A}" dt="2023-11-29T04:31:23.137" v="4083" actId="164"/>
          <ac:grpSpMkLst>
            <pc:docMk/>
            <pc:sldMk cId="820965947" sldId="284"/>
            <ac:grpSpMk id="14" creationId="{D5D0486B-4250-DED0-2F3E-F077162C50CA}"/>
          </ac:grpSpMkLst>
        </pc:grpChg>
        <pc:grpChg chg="mod topLvl">
          <ac:chgData name="Trang Do" userId="1f6a371144d1ab6b" providerId="LiveId" clId="{76B89E75-4011-AF46-BD27-A03EC1C1430A}" dt="2023-11-29T04:31:23.137" v="4083" actId="164"/>
          <ac:grpSpMkLst>
            <pc:docMk/>
            <pc:sldMk cId="820965947" sldId="284"/>
            <ac:grpSpMk id="15" creationId="{0763B278-DB06-8C77-81D8-C8CC32B17593}"/>
          </ac:grpSpMkLst>
        </pc:grpChg>
        <pc:grpChg chg="mod topLvl">
          <ac:chgData name="Trang Do" userId="1f6a371144d1ab6b" providerId="LiveId" clId="{76B89E75-4011-AF46-BD27-A03EC1C1430A}" dt="2023-11-29T04:31:23.137" v="4083" actId="164"/>
          <ac:grpSpMkLst>
            <pc:docMk/>
            <pc:sldMk cId="820965947" sldId="284"/>
            <ac:grpSpMk id="16" creationId="{93926D2D-6D70-A197-03D4-536516386F99}"/>
          </ac:grpSpMkLst>
        </pc:grpChg>
        <pc:grpChg chg="add mod">
          <ac:chgData name="Trang Do" userId="1f6a371144d1ab6b" providerId="LiveId" clId="{76B89E75-4011-AF46-BD27-A03EC1C1430A}" dt="2023-11-29T04:31:23.137" v="4083" actId="164"/>
          <ac:grpSpMkLst>
            <pc:docMk/>
            <pc:sldMk cId="820965947" sldId="284"/>
            <ac:grpSpMk id="20" creationId="{F549E716-A36A-62C8-65CC-61ADA4F8E885}"/>
          </ac:grpSpMkLst>
        </pc:grpChg>
        <pc:grpChg chg="del">
          <ac:chgData name="Trang Do" userId="1f6a371144d1ab6b" providerId="LiveId" clId="{76B89E75-4011-AF46-BD27-A03EC1C1430A}" dt="2023-11-29T04:25:49.391" v="3847" actId="478"/>
          <ac:grpSpMkLst>
            <pc:docMk/>
            <pc:sldMk cId="820965947" sldId="284"/>
            <ac:grpSpMk id="27" creationId="{9300FCFB-60BA-4430-537B-F67BE332A6A5}"/>
          </ac:grpSpMkLst>
        </pc:grpChg>
        <pc:grpChg chg="del">
          <ac:chgData name="Trang Do" userId="1f6a371144d1ab6b" providerId="LiveId" clId="{76B89E75-4011-AF46-BD27-A03EC1C1430A}" dt="2023-11-29T04:31:03.205" v="4078" actId="165"/>
          <ac:grpSpMkLst>
            <pc:docMk/>
            <pc:sldMk cId="820965947" sldId="284"/>
            <ac:grpSpMk id="35" creationId="{E184F6EC-BE56-28E5-9192-BBD2B4333A1B}"/>
          </ac:grpSpMkLst>
        </pc:grpChg>
        <pc:grpChg chg="del">
          <ac:chgData name="Trang Do" userId="1f6a371144d1ab6b" providerId="LiveId" clId="{76B89E75-4011-AF46-BD27-A03EC1C1430A}" dt="2023-11-29T04:29:11.053" v="3901" actId="165"/>
          <ac:grpSpMkLst>
            <pc:docMk/>
            <pc:sldMk cId="820965947" sldId="284"/>
            <ac:grpSpMk id="36" creationId="{164AAA97-9700-84A3-B3CF-8A86E099A424}"/>
          </ac:grpSpMkLst>
        </pc:grpChg>
        <pc:grpChg chg="add mod">
          <ac:chgData name="Trang Do" userId="1f6a371144d1ab6b" providerId="LiveId" clId="{76B89E75-4011-AF46-BD27-A03EC1C1430A}" dt="2023-11-29T04:31:55.889" v="4090" actId="1076"/>
          <ac:grpSpMkLst>
            <pc:docMk/>
            <pc:sldMk cId="820965947" sldId="284"/>
            <ac:grpSpMk id="40" creationId="{E4C13BD8-8F8A-910C-127C-4677BC81868D}"/>
          </ac:grpSpMkLst>
        </pc:grpChg>
        <pc:grpChg chg="add mod">
          <ac:chgData name="Trang Do" userId="1f6a371144d1ab6b" providerId="LiveId" clId="{76B89E75-4011-AF46-BD27-A03EC1C1430A}" dt="2023-11-29T04:31:55.889" v="4090" actId="1076"/>
          <ac:grpSpMkLst>
            <pc:docMk/>
            <pc:sldMk cId="820965947" sldId="284"/>
            <ac:grpSpMk id="41" creationId="{4B36351C-D361-F10D-147B-189C52EAFBFC}"/>
          </ac:grpSpMkLst>
        </pc:grpChg>
        <pc:picChg chg="del">
          <ac:chgData name="Trang Do" userId="1f6a371144d1ab6b" providerId="LiveId" clId="{76B89E75-4011-AF46-BD27-A03EC1C1430A}" dt="2023-11-29T04:25:47.762" v="3846" actId="478"/>
          <ac:picMkLst>
            <pc:docMk/>
            <pc:sldMk cId="820965947" sldId="284"/>
            <ac:picMk id="34" creationId="{8708F89C-BE6B-45F0-D530-49241BA5EA58}"/>
          </ac:picMkLst>
        </pc:picChg>
        <pc:cxnChg chg="mod">
          <ac:chgData name="Trang Do" userId="1f6a371144d1ab6b" providerId="LiveId" clId="{76B89E75-4011-AF46-BD27-A03EC1C1430A}" dt="2023-11-29T04:31:03.205" v="4078" actId="165"/>
          <ac:cxnSpMkLst>
            <pc:docMk/>
            <pc:sldMk cId="820965947" sldId="284"/>
            <ac:cxnSpMk id="8" creationId="{21BFFD35-FDF3-9008-3517-EA41006D5F21}"/>
          </ac:cxnSpMkLst>
        </pc:cxnChg>
        <pc:cxnChg chg="mod">
          <ac:chgData name="Trang Do" userId="1f6a371144d1ab6b" providerId="LiveId" clId="{76B89E75-4011-AF46-BD27-A03EC1C1430A}" dt="2023-11-29T04:29:11.053" v="3901" actId="165"/>
          <ac:cxnSpMkLst>
            <pc:docMk/>
            <pc:sldMk cId="820965947" sldId="284"/>
            <ac:cxnSpMk id="22" creationId="{ACB5FF5B-27C4-98BD-BBF0-30C1C0FA460E}"/>
          </ac:cxnSpMkLst>
        </pc:cxnChg>
        <pc:cxnChg chg="mod">
          <ac:chgData name="Trang Do" userId="1f6a371144d1ab6b" providerId="LiveId" clId="{76B89E75-4011-AF46-BD27-A03EC1C1430A}" dt="2023-11-29T04:29:11.053" v="3901" actId="165"/>
          <ac:cxnSpMkLst>
            <pc:docMk/>
            <pc:sldMk cId="820965947" sldId="284"/>
            <ac:cxnSpMk id="24" creationId="{4A79958F-2C27-6EB1-EDA4-730A24F65B7C}"/>
          </ac:cxnSpMkLst>
        </pc:cxnChg>
        <pc:cxnChg chg="mod">
          <ac:chgData name="Trang Do" userId="1f6a371144d1ab6b" providerId="LiveId" clId="{76B89E75-4011-AF46-BD27-A03EC1C1430A}" dt="2023-11-29T04:29:11.053" v="3901" actId="165"/>
          <ac:cxnSpMkLst>
            <pc:docMk/>
            <pc:sldMk cId="820965947" sldId="284"/>
            <ac:cxnSpMk id="26" creationId="{B30F35DC-FBA5-BC45-D257-A58232B8AD80}"/>
          </ac:cxnSpMkLst>
        </pc:cxnChg>
        <pc:cxnChg chg="mod">
          <ac:chgData name="Trang Do" userId="1f6a371144d1ab6b" providerId="LiveId" clId="{76B89E75-4011-AF46-BD27-A03EC1C1430A}" dt="2023-11-29T04:29:14.759" v="3902"/>
          <ac:cxnSpMkLst>
            <pc:docMk/>
            <pc:sldMk cId="820965947" sldId="284"/>
            <ac:cxnSpMk id="38" creationId="{7A197B39-7550-2CD0-370F-C1D522BEEF47}"/>
          </ac:cxnSpMkLst>
        </pc:cxnChg>
      </pc:sldChg>
      <pc:sldChg chg="addSp del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385734772" sldId="285"/>
        </pc:sldMkLst>
        <pc:spChg chg="add mod">
          <ac:chgData name="Trang Do" userId="1f6a371144d1ab6b" providerId="LiveId" clId="{76B89E75-4011-AF46-BD27-A03EC1C1430A}" dt="2023-12-03T15:51:47.240" v="4620" actId="1076"/>
          <ac:spMkLst>
            <pc:docMk/>
            <pc:sldMk cId="385734772" sldId="285"/>
            <ac:spMk id="4" creationId="{98D3AA96-F4B1-679E-C1DA-B276B115B904}"/>
          </ac:spMkLst>
        </pc:spChg>
        <pc:grpChg chg="del">
          <ac:chgData name="Trang Do" userId="1f6a371144d1ab6b" providerId="LiveId" clId="{76B89E75-4011-AF46-BD27-A03EC1C1430A}" dt="2023-12-03T15:51:36.421" v="4617" actId="478"/>
          <ac:grpSpMkLst>
            <pc:docMk/>
            <pc:sldMk cId="385734772" sldId="285"/>
            <ac:grpSpMk id="7" creationId="{9166B6D1-D3E4-BB4D-CC4F-D771F6957E67}"/>
          </ac:grpSpMkLst>
        </pc:grpChg>
      </pc:sldChg>
      <pc:sldChg chg="addSp delSp modSp add del mod ord modTransition modAnim">
        <pc:chgData name="Trang Do" userId="1f6a371144d1ab6b" providerId="LiveId" clId="{76B89E75-4011-AF46-BD27-A03EC1C1430A}" dt="2023-12-03T16:11:46.053" v="5451"/>
        <pc:sldMkLst>
          <pc:docMk/>
          <pc:sldMk cId="3220473393" sldId="286"/>
        </pc:sldMkLst>
        <pc:spChg chg="del">
          <ac:chgData name="Trang Do" userId="1f6a371144d1ab6b" providerId="LiveId" clId="{76B89E75-4011-AF46-BD27-A03EC1C1430A}" dt="2023-12-03T15:51:54.172" v="4622" actId="478"/>
          <ac:spMkLst>
            <pc:docMk/>
            <pc:sldMk cId="3220473393" sldId="286"/>
            <ac:spMk id="4" creationId="{98D3AA96-F4B1-679E-C1DA-B276B115B904}"/>
          </ac:spMkLst>
        </pc:spChg>
        <pc:spChg chg="mod">
          <ac:chgData name="Trang Do" userId="1f6a371144d1ab6b" providerId="LiveId" clId="{76B89E75-4011-AF46-BD27-A03EC1C1430A}" dt="2023-12-03T15:51:59.480" v="4623"/>
          <ac:spMkLst>
            <pc:docMk/>
            <pc:sldMk cId="3220473393" sldId="286"/>
            <ac:spMk id="6" creationId="{A688C6B7-C3E3-28BF-2CB0-04B1133FB39B}"/>
          </ac:spMkLst>
        </pc:spChg>
        <pc:spChg chg="mod">
          <ac:chgData name="Trang Do" userId="1f6a371144d1ab6b" providerId="LiveId" clId="{76B89E75-4011-AF46-BD27-A03EC1C1430A}" dt="2023-12-03T15:51:59.480" v="4623"/>
          <ac:spMkLst>
            <pc:docMk/>
            <pc:sldMk cId="3220473393" sldId="286"/>
            <ac:spMk id="7" creationId="{732C3366-9C6D-039E-E7CB-539ED58221E6}"/>
          </ac:spMkLst>
        </pc:spChg>
        <pc:spChg chg="mod">
          <ac:chgData name="Trang Do" userId="1f6a371144d1ab6b" providerId="LiveId" clId="{76B89E75-4011-AF46-BD27-A03EC1C1430A}" dt="2023-12-03T15:51:59.480" v="4623"/>
          <ac:spMkLst>
            <pc:docMk/>
            <pc:sldMk cId="3220473393" sldId="286"/>
            <ac:spMk id="8" creationId="{65ACA526-D339-5FAD-3BCC-8FEB57E0C15B}"/>
          </ac:spMkLst>
        </pc:spChg>
        <pc:grpChg chg="add mod">
          <ac:chgData name="Trang Do" userId="1f6a371144d1ab6b" providerId="LiveId" clId="{76B89E75-4011-AF46-BD27-A03EC1C1430A}" dt="2023-12-03T15:52:06.280" v="4626" actId="1076"/>
          <ac:grpSpMkLst>
            <pc:docMk/>
            <pc:sldMk cId="3220473393" sldId="286"/>
            <ac:grpSpMk id="5" creationId="{28B7C3C0-4275-1ACB-7EB9-4481CD16A398}"/>
          </ac:grpSpMkLst>
        </pc:grpChg>
      </pc:sldChg>
      <pc:sldChg chg="add ord modTransition">
        <pc:chgData name="Trang Do" userId="1f6a371144d1ab6b" providerId="LiveId" clId="{76B89E75-4011-AF46-BD27-A03EC1C1430A}" dt="2023-12-03T16:11:46.053" v="5451"/>
        <pc:sldMkLst>
          <pc:docMk/>
          <pc:sldMk cId="2990684571" sldId="287"/>
        </pc:sldMkLst>
      </pc:sldChg>
      <pc:sldChg chg="add ord replId modTransition">
        <pc:chgData name="Trang Do" userId="1f6a371144d1ab6b" providerId="LiveId" clId="{76B89E75-4011-AF46-BD27-A03EC1C1430A}" dt="2023-12-03T16:11:46.053" v="5451"/>
        <pc:sldMkLst>
          <pc:docMk/>
          <pc:sldMk cId="2049312102" sldId="288"/>
        </pc:sldMkLst>
      </pc:sldChg>
      <pc:sldChg chg="add modTransition">
        <pc:chgData name="Trang Do" userId="1f6a371144d1ab6b" providerId="LiveId" clId="{76B89E75-4011-AF46-BD27-A03EC1C1430A}" dt="2023-12-03T16:11:46.053" v="5451"/>
        <pc:sldMkLst>
          <pc:docMk/>
          <pc:sldMk cId="3041923113" sldId="289"/>
        </pc:sldMkLst>
      </pc:sldChg>
      <pc:sldChg chg="add ord replId modTransition">
        <pc:chgData name="Trang Do" userId="1f6a371144d1ab6b" providerId="LiveId" clId="{76B89E75-4011-AF46-BD27-A03EC1C1430A}" dt="2023-12-03T16:11:46.053" v="5451"/>
        <pc:sldMkLst>
          <pc:docMk/>
          <pc:sldMk cId="2025070204" sldId="290"/>
        </pc:sldMkLst>
      </pc:sldChg>
      <pc:sldChg chg="addSp del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1859460756" sldId="291"/>
        </pc:sldMkLst>
        <pc:spChg chg="mod">
          <ac:chgData name="Trang Do" userId="1f6a371144d1ab6b" providerId="LiveId" clId="{76B89E75-4011-AF46-BD27-A03EC1C1430A}" dt="2023-12-03T15:57:54.960" v="4847" actId="1076"/>
          <ac:spMkLst>
            <pc:docMk/>
            <pc:sldMk cId="1859460756" sldId="291"/>
            <ac:spMk id="4" creationId="{8BFEAEF1-DBF8-D41F-9C82-649F1B9067D0}"/>
          </ac:spMkLst>
        </pc:spChg>
        <pc:spChg chg="add mod">
          <ac:chgData name="Trang Do" userId="1f6a371144d1ab6b" providerId="LiveId" clId="{76B89E75-4011-AF46-BD27-A03EC1C1430A}" dt="2023-12-03T15:57:33.118" v="4840" actId="1076"/>
          <ac:spMkLst>
            <pc:docMk/>
            <pc:sldMk cId="1859460756" sldId="291"/>
            <ac:spMk id="5" creationId="{C091B328-080A-5510-09C8-17801DD5C969}"/>
          </ac:spMkLst>
        </pc:spChg>
        <pc:spChg chg="del">
          <ac:chgData name="Trang Do" userId="1f6a371144d1ab6b" providerId="LiveId" clId="{76B89E75-4011-AF46-BD27-A03EC1C1430A}" dt="2023-12-03T15:56:27.356" v="4745" actId="478"/>
          <ac:spMkLst>
            <pc:docMk/>
            <pc:sldMk cId="1859460756" sldId="291"/>
            <ac:spMk id="11" creationId="{00000000-0000-0000-0000-000000000000}"/>
          </ac:spMkLst>
        </pc:spChg>
        <pc:grpChg chg="mod">
          <ac:chgData name="Trang Do" userId="1f6a371144d1ab6b" providerId="LiveId" clId="{76B89E75-4011-AF46-BD27-A03EC1C1430A}" dt="2023-12-03T15:56:34.803" v="4747" actId="1076"/>
          <ac:grpSpMkLst>
            <pc:docMk/>
            <pc:sldMk cId="1859460756" sldId="291"/>
            <ac:grpSpMk id="2" creationId="{00000000-0000-0000-0000-000000000000}"/>
          </ac:grpSpMkLst>
        </pc:grpChg>
        <pc:grpChg chg="del">
          <ac:chgData name="Trang Do" userId="1f6a371144d1ab6b" providerId="LiveId" clId="{76B89E75-4011-AF46-BD27-A03EC1C1430A}" dt="2023-12-03T15:56:25.642" v="4744" actId="478"/>
          <ac:grpSpMkLst>
            <pc:docMk/>
            <pc:sldMk cId="1859460756" sldId="291"/>
            <ac:grpSpMk id="7" creationId="{00000000-0000-0000-0000-000000000000}"/>
          </ac:grpSpMkLst>
        </pc:grpChg>
        <pc:picChg chg="mod">
          <ac:chgData name="Trang Do" userId="1f6a371144d1ab6b" providerId="LiveId" clId="{76B89E75-4011-AF46-BD27-A03EC1C1430A}" dt="2023-12-03T15:58:30.824" v="4902" actId="1076"/>
          <ac:picMkLst>
            <pc:docMk/>
            <pc:sldMk cId="1859460756" sldId="291"/>
            <ac:picMk id="13" creationId="{C0E14746-8011-6DEF-4C7E-6190C51ABC86}"/>
          </ac:picMkLst>
        </pc:picChg>
      </pc:sldChg>
      <pc:sldChg chg="addSp del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3738332750" sldId="292"/>
        </pc:sldMkLst>
        <pc:spChg chg="del">
          <ac:chgData name="Trang Do" userId="1f6a371144d1ab6b" providerId="LiveId" clId="{76B89E75-4011-AF46-BD27-A03EC1C1430A}" dt="2023-12-03T15:58:06.126" v="4850" actId="478"/>
          <ac:spMkLst>
            <pc:docMk/>
            <pc:sldMk cId="3738332750" sldId="292"/>
            <ac:spMk id="4" creationId="{988F5BDE-F7C9-5C00-925C-0322BDAEEDBD}"/>
          </ac:spMkLst>
        </pc:spChg>
        <pc:spChg chg="add mod">
          <ac:chgData name="Trang Do" userId="1f6a371144d1ab6b" providerId="LiveId" clId="{76B89E75-4011-AF46-BD27-A03EC1C1430A}" dt="2023-12-03T15:59:02.015" v="4912" actId="1076"/>
          <ac:spMkLst>
            <pc:docMk/>
            <pc:sldMk cId="3738332750" sldId="292"/>
            <ac:spMk id="5" creationId="{336F19B3-9BD0-95EF-889A-D1168AAF6B66}"/>
          </ac:spMkLst>
        </pc:spChg>
        <pc:spChg chg="add mod">
          <ac:chgData name="Trang Do" userId="1f6a371144d1ab6b" providerId="LiveId" clId="{76B89E75-4011-AF46-BD27-A03EC1C1430A}" dt="2023-12-03T15:59:04.035" v="4913" actId="1076"/>
          <ac:spMkLst>
            <pc:docMk/>
            <pc:sldMk cId="3738332750" sldId="292"/>
            <ac:spMk id="7" creationId="{8ADE1D03-18AA-C918-E090-82AF4F4BFF1F}"/>
          </ac:spMkLst>
        </pc:spChg>
        <pc:spChg chg="del">
          <ac:chgData name="Trang Do" userId="1f6a371144d1ab6b" providerId="LiveId" clId="{76B89E75-4011-AF46-BD27-A03EC1C1430A}" dt="2023-12-03T15:58:06.126" v="4850" actId="478"/>
          <ac:spMkLst>
            <pc:docMk/>
            <pc:sldMk cId="3738332750" sldId="292"/>
            <ac:spMk id="10" creationId="{FD0F442B-10C9-58ED-F548-23C413375A05}"/>
          </ac:spMkLst>
        </pc:spChg>
        <pc:grpChg chg="del">
          <ac:chgData name="Trang Do" userId="1f6a371144d1ab6b" providerId="LiveId" clId="{76B89E75-4011-AF46-BD27-A03EC1C1430A}" dt="2023-12-03T15:58:06.126" v="4850" actId="478"/>
          <ac:grpSpMkLst>
            <pc:docMk/>
            <pc:sldMk cId="3738332750" sldId="292"/>
            <ac:grpSpMk id="2" creationId="{86F38B11-908B-41E7-73BB-42C518B49485}"/>
          </ac:grpSpMkLst>
        </pc:grpChg>
        <pc:picChg chg="add mod">
          <ac:chgData name="Trang Do" userId="1f6a371144d1ab6b" providerId="LiveId" clId="{76B89E75-4011-AF46-BD27-A03EC1C1430A}" dt="2023-12-03T15:58:48.048" v="4908" actId="1076"/>
          <ac:picMkLst>
            <pc:docMk/>
            <pc:sldMk cId="3738332750" sldId="292"/>
            <ac:picMk id="6" creationId="{7516303E-EEF7-22BE-4CB8-6A80AECA66DF}"/>
          </ac:picMkLst>
        </pc:picChg>
      </pc:sldChg>
      <pc:sldChg chg="addSp del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3625320981" sldId="293"/>
        </pc:sldMkLst>
        <pc:spChg chg="add mod">
          <ac:chgData name="Trang Do" userId="1f6a371144d1ab6b" providerId="LiveId" clId="{76B89E75-4011-AF46-BD27-A03EC1C1430A}" dt="2023-12-03T16:01:00.042" v="5108" actId="1076"/>
          <ac:spMkLst>
            <pc:docMk/>
            <pc:sldMk cId="3625320981" sldId="293"/>
            <ac:spMk id="6" creationId="{6D12E5B9-976C-7914-AC11-EDCCE4AD1F5A}"/>
          </ac:spMkLst>
        </pc:spChg>
        <pc:spChg chg="add mod">
          <ac:chgData name="Trang Do" userId="1f6a371144d1ab6b" providerId="LiveId" clId="{76B89E75-4011-AF46-BD27-A03EC1C1430A}" dt="2023-12-03T16:00:01.334" v="4929" actId="1076"/>
          <ac:spMkLst>
            <pc:docMk/>
            <pc:sldMk cId="3625320981" sldId="293"/>
            <ac:spMk id="8" creationId="{6DF11628-57BC-79BE-2153-027BBCF9409B}"/>
          </ac:spMkLst>
        </pc:spChg>
        <pc:spChg chg="add mod">
          <ac:chgData name="Trang Do" userId="1f6a371144d1ab6b" providerId="LiveId" clId="{76B89E75-4011-AF46-BD27-A03EC1C1430A}" dt="2023-12-03T15:59:54.404" v="4923" actId="1076"/>
          <ac:spMkLst>
            <pc:docMk/>
            <pc:sldMk cId="3625320981" sldId="293"/>
            <ac:spMk id="9" creationId="{59C5831E-FD6B-F7E6-838B-93BD161BD88A}"/>
          </ac:spMkLst>
        </pc:spChg>
        <pc:spChg chg="del">
          <ac:chgData name="Trang Do" userId="1f6a371144d1ab6b" providerId="LiveId" clId="{76B89E75-4011-AF46-BD27-A03EC1C1430A}" dt="2023-12-03T15:59:13.950" v="4916" actId="478"/>
          <ac:spMkLst>
            <pc:docMk/>
            <pc:sldMk cId="3625320981" sldId="293"/>
            <ac:spMk id="10" creationId="{58FE64A1-3976-6607-775C-1F46216BBF33}"/>
          </ac:spMkLst>
        </pc:spChg>
        <pc:spChg chg="del">
          <ac:chgData name="Trang Do" userId="1f6a371144d1ab6b" providerId="LiveId" clId="{76B89E75-4011-AF46-BD27-A03EC1C1430A}" dt="2023-12-03T15:59:13.950" v="4916" actId="478"/>
          <ac:spMkLst>
            <pc:docMk/>
            <pc:sldMk cId="3625320981" sldId="293"/>
            <ac:spMk id="12" creationId="{3ECBD23A-777B-31CE-44F6-848ADA299BBB}"/>
          </ac:spMkLst>
        </pc:spChg>
        <pc:grpChg chg="mod">
          <ac:chgData name="Trang Do" userId="1f6a371144d1ab6b" providerId="LiveId" clId="{76B89E75-4011-AF46-BD27-A03EC1C1430A}" dt="2023-12-03T15:59:55.483" v="4924" actId="1076"/>
          <ac:grpSpMkLst>
            <pc:docMk/>
            <pc:sldMk cId="3625320981" sldId="293"/>
            <ac:grpSpMk id="2" creationId="{00000000-0000-0000-0000-000000000000}"/>
          </ac:grpSpMkLst>
        </pc:grpChg>
        <pc:grpChg chg="del">
          <ac:chgData name="Trang Do" userId="1f6a371144d1ab6b" providerId="LiveId" clId="{76B89E75-4011-AF46-BD27-A03EC1C1430A}" dt="2023-12-03T15:59:13.950" v="4916" actId="478"/>
          <ac:grpSpMkLst>
            <pc:docMk/>
            <pc:sldMk cId="3625320981" sldId="293"/>
            <ac:grpSpMk id="4" creationId="{CD382E8A-86E0-BD66-5277-82F7209F653D}"/>
          </ac:grpSpMkLst>
        </pc:grpChg>
        <pc:picChg chg="add mod">
          <ac:chgData name="Trang Do" userId="1f6a371144d1ab6b" providerId="LiveId" clId="{76B89E75-4011-AF46-BD27-A03EC1C1430A}" dt="2023-12-03T15:59:30.513" v="4920" actId="1076"/>
          <ac:picMkLst>
            <pc:docMk/>
            <pc:sldMk cId="3625320981" sldId="293"/>
            <ac:picMk id="7" creationId="{BD1D4CA3-67C0-F161-B9D2-EBF3775E437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D20DB-8712-1A46-86E5-A35EC56243DD}" type="datetimeFigureOut">
              <a:rPr lang="x-none" smtClean="0"/>
              <a:t>12/04/2025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224DA-D31D-1549-83D6-0A59D4F3EE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889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224DA-D31D-1549-83D6-0A59D4F3EEC2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212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svg"/><Relationship Id="rId7" Type="http://schemas.openxmlformats.org/officeDocument/2006/relationships/image" Target="../media/image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4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2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417013" y="-3766041"/>
            <a:ext cx="9453972" cy="17413735"/>
            <a:chOff x="0" y="0"/>
            <a:chExt cx="25607321" cy="471673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07321" cy="47167381"/>
            </a:xfrm>
            <a:custGeom>
              <a:avLst/>
              <a:gdLst/>
              <a:ahLst/>
              <a:cxnLst/>
              <a:rect l="l" t="t" r="r" b="b"/>
              <a:pathLst>
                <a:path w="25607321" h="47167381">
                  <a:moveTo>
                    <a:pt x="2530252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6862581"/>
                  </a:lnTo>
                  <a:cubicBezTo>
                    <a:pt x="0" y="47031492"/>
                    <a:pt x="135890" y="47167381"/>
                    <a:pt x="304800" y="47167381"/>
                  </a:cubicBezTo>
                  <a:lnTo>
                    <a:pt x="25302521" y="47167381"/>
                  </a:lnTo>
                  <a:cubicBezTo>
                    <a:pt x="25471431" y="47167381"/>
                    <a:pt x="25607321" y="47031492"/>
                    <a:pt x="25607321" y="46862581"/>
                  </a:cubicBezTo>
                  <a:lnTo>
                    <a:pt x="25607321" y="304800"/>
                  </a:lnTo>
                  <a:cubicBezTo>
                    <a:pt x="25607321" y="135890"/>
                    <a:pt x="25471431" y="0"/>
                    <a:pt x="25302521" y="0"/>
                  </a:cubicBezTo>
                  <a:close/>
                </a:path>
              </a:pathLst>
            </a:custGeom>
            <a:solidFill>
              <a:srgbClr val="D2F0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514600" y="1283542"/>
            <a:ext cx="12718534" cy="5312978"/>
            <a:chOff x="0" y="0"/>
            <a:chExt cx="21266849" cy="96093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266849" cy="9708362"/>
            </a:xfrm>
            <a:custGeom>
              <a:avLst/>
              <a:gdLst/>
              <a:ahLst/>
              <a:cxnLst/>
              <a:rect l="l" t="t" r="r" b="b"/>
              <a:pathLst>
                <a:path w="21266849" h="9708362">
                  <a:moveTo>
                    <a:pt x="20644549" y="9138131"/>
                  </a:moveTo>
                  <a:cubicBezTo>
                    <a:pt x="20644549" y="9131781"/>
                    <a:pt x="20645819" y="9126701"/>
                    <a:pt x="20645819" y="9119081"/>
                  </a:cubicBezTo>
                  <a:lnTo>
                    <a:pt x="20645819" y="490220"/>
                  </a:lnTo>
                  <a:cubicBezTo>
                    <a:pt x="20645819" y="220980"/>
                    <a:pt x="20436269" y="0"/>
                    <a:pt x="20179729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9119081"/>
                  </a:lnTo>
                  <a:cubicBezTo>
                    <a:pt x="0" y="9388322"/>
                    <a:pt x="209550" y="9609301"/>
                    <a:pt x="466090" y="9609301"/>
                  </a:cubicBezTo>
                  <a:lnTo>
                    <a:pt x="20178460" y="9609301"/>
                  </a:lnTo>
                  <a:cubicBezTo>
                    <a:pt x="20291489" y="9609301"/>
                    <a:pt x="20395629" y="9566122"/>
                    <a:pt x="20475639" y="9496272"/>
                  </a:cubicBezTo>
                  <a:cubicBezTo>
                    <a:pt x="20606449" y="9567391"/>
                    <a:pt x="20918869" y="9708362"/>
                    <a:pt x="21265579" y="9501351"/>
                  </a:cubicBezTo>
                  <a:cubicBezTo>
                    <a:pt x="21266849" y="9501351"/>
                    <a:pt x="20954429" y="9502622"/>
                    <a:pt x="20644549" y="9138131"/>
                  </a:cubicBezTo>
                  <a:close/>
                </a:path>
              </a:pathLst>
            </a:custGeom>
            <a:solidFill>
              <a:srgbClr val="2E69BE"/>
            </a:solidFill>
          </p:spPr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C0E14746-8011-6DEF-4C7E-6190C51ABC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10884" y="1283542"/>
            <a:ext cx="4658960" cy="3657285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xmlns="" id="{8BFEAEF1-DBF8-D41F-9C82-649F1B9067D0}"/>
              </a:ext>
            </a:extLst>
          </p:cNvPr>
          <p:cNvSpPr txBox="1"/>
          <p:nvPr/>
        </p:nvSpPr>
        <p:spPr>
          <a:xfrm>
            <a:off x="2743031" y="1414674"/>
            <a:ext cx="12261672" cy="4158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62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9600" b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 </a:t>
            </a:r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xmlns="" id="{FD2C0B17-70CC-5B5C-6FF2-0329762DA51D}"/>
              </a:ext>
            </a:extLst>
          </p:cNvPr>
          <p:cNvSpPr/>
          <p:nvPr/>
        </p:nvSpPr>
        <p:spPr>
          <a:xfrm flipH="1">
            <a:off x="4676026" y="5981700"/>
            <a:ext cx="8527680" cy="3815373"/>
          </a:xfrm>
          <a:custGeom>
            <a:avLst/>
            <a:gdLst/>
            <a:ahLst/>
            <a:cxnLst/>
            <a:rect l="l" t="t" r="r" b="b"/>
            <a:pathLst>
              <a:path w="8567022" h="3832974">
                <a:moveTo>
                  <a:pt x="8567022" y="0"/>
                </a:moveTo>
                <a:lnTo>
                  <a:pt x="0" y="0"/>
                </a:lnTo>
                <a:lnTo>
                  <a:pt x="0" y="3832974"/>
                </a:lnTo>
                <a:lnTo>
                  <a:pt x="8567022" y="3832974"/>
                </a:lnTo>
                <a:lnTo>
                  <a:pt x="856702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t="-858"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9A6E2B-43E5-3882-81B3-97F8B4B0E4F1}"/>
              </a:ext>
            </a:extLst>
          </p:cNvPr>
          <p:cNvSpPr txBox="1"/>
          <p:nvPr/>
        </p:nvSpPr>
        <p:spPr>
          <a:xfrm>
            <a:off x="5334000" y="6156828"/>
            <a:ext cx="6425266" cy="3465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xmlns="" id="{C015CE70-B313-CDF8-0D81-B4874CABDA1F}"/>
              </a:ext>
            </a:extLst>
          </p:cNvPr>
          <p:cNvSpPr/>
          <p:nvPr/>
        </p:nvSpPr>
        <p:spPr>
          <a:xfrm>
            <a:off x="3657600" y="4610100"/>
            <a:ext cx="8659044" cy="2813302"/>
          </a:xfrm>
          <a:custGeom>
            <a:avLst/>
            <a:gdLst/>
            <a:ahLst/>
            <a:cxnLst/>
            <a:rect l="l" t="t" r="r" b="b"/>
            <a:pathLst>
              <a:path w="14517457" h="3237777">
                <a:moveTo>
                  <a:pt x="13895157" y="2667547"/>
                </a:moveTo>
                <a:cubicBezTo>
                  <a:pt x="13895157" y="2661197"/>
                  <a:pt x="13896428" y="2656117"/>
                  <a:pt x="13896428" y="2648497"/>
                </a:cubicBezTo>
                <a:lnTo>
                  <a:pt x="13896428" y="490220"/>
                </a:lnTo>
                <a:cubicBezTo>
                  <a:pt x="13896428" y="220980"/>
                  <a:pt x="13686878" y="0"/>
                  <a:pt x="13430337" y="0"/>
                </a:cubicBezTo>
                <a:lnTo>
                  <a:pt x="467360" y="0"/>
                </a:lnTo>
                <a:cubicBezTo>
                  <a:pt x="210820" y="0"/>
                  <a:pt x="0" y="220980"/>
                  <a:pt x="0" y="490220"/>
                </a:cubicBezTo>
                <a:lnTo>
                  <a:pt x="0" y="2648497"/>
                </a:lnTo>
                <a:cubicBezTo>
                  <a:pt x="0" y="2917737"/>
                  <a:pt x="209550" y="3138717"/>
                  <a:pt x="466090" y="3138717"/>
                </a:cubicBezTo>
                <a:lnTo>
                  <a:pt x="13429067" y="3138717"/>
                </a:lnTo>
                <a:cubicBezTo>
                  <a:pt x="13542097" y="3138717"/>
                  <a:pt x="13646237" y="3095537"/>
                  <a:pt x="13726247" y="3025687"/>
                </a:cubicBezTo>
                <a:cubicBezTo>
                  <a:pt x="13857057" y="3096807"/>
                  <a:pt x="14169478" y="3237777"/>
                  <a:pt x="14516187" y="3030767"/>
                </a:cubicBezTo>
                <a:cubicBezTo>
                  <a:pt x="14517457" y="3030767"/>
                  <a:pt x="14205037" y="3032037"/>
                  <a:pt x="13895157" y="2667547"/>
                </a:cubicBezTo>
                <a:close/>
              </a:path>
            </a:pathLst>
          </a:custGeom>
          <a:solidFill>
            <a:srgbClr val="FFDC5D"/>
          </a:solidFill>
        </p:spPr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xmlns="" id="{3D19A059-8B6B-5593-1CAA-B0EF49E5B515}"/>
              </a:ext>
            </a:extLst>
          </p:cNvPr>
          <p:cNvSpPr txBox="1"/>
          <p:nvPr/>
        </p:nvSpPr>
        <p:spPr>
          <a:xfrm>
            <a:off x="2211908" y="1028700"/>
            <a:ext cx="11120981" cy="531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80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80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80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LẠI!</a:t>
            </a:r>
          </a:p>
        </p:txBody>
      </p:sp>
      <p:grpSp>
        <p:nvGrpSpPr>
          <p:cNvPr id="5" name="Group 27">
            <a:extLst>
              <a:ext uri="{FF2B5EF4-FFF2-40B4-BE49-F238E27FC236}">
                <a16:creationId xmlns:a16="http://schemas.microsoft.com/office/drawing/2014/main" xmlns="" id="{28B7C3C0-4275-1ACB-7EB9-4481CD16A398}"/>
              </a:ext>
            </a:extLst>
          </p:cNvPr>
          <p:cNvGrpSpPr/>
          <p:nvPr/>
        </p:nvGrpSpPr>
        <p:grpSpPr>
          <a:xfrm flipH="1">
            <a:off x="12492581" y="1136132"/>
            <a:ext cx="4572000" cy="8122168"/>
            <a:chOff x="0" y="0"/>
            <a:chExt cx="1552458" cy="3134887"/>
          </a:xfrm>
        </p:grpSpPr>
        <p:sp>
          <p:nvSpPr>
            <p:cNvPr id="6" name="Freeform 28">
              <a:extLst>
                <a:ext uri="{FF2B5EF4-FFF2-40B4-BE49-F238E27FC236}">
                  <a16:creationId xmlns:a16="http://schemas.microsoft.com/office/drawing/2014/main" xmlns="" id="{A688C6B7-C3E3-28BF-2CB0-04B1133FB39B}"/>
                </a:ext>
              </a:extLst>
            </p:cNvPr>
            <p:cNvSpPr/>
            <p:nvPr/>
          </p:nvSpPr>
          <p:spPr>
            <a:xfrm rot="-462503">
              <a:off x="278113" y="33297"/>
              <a:ext cx="540710" cy="656577"/>
            </a:xfrm>
            <a:custGeom>
              <a:avLst/>
              <a:gdLst/>
              <a:ahLst/>
              <a:cxnLst/>
              <a:rect l="l" t="t" r="r" b="b"/>
              <a:pathLst>
                <a:path w="540710" h="656577">
                  <a:moveTo>
                    <a:pt x="0" y="0"/>
                  </a:moveTo>
                  <a:lnTo>
                    <a:pt x="540711" y="0"/>
                  </a:lnTo>
                  <a:lnTo>
                    <a:pt x="540711" y="656576"/>
                  </a:lnTo>
                  <a:lnTo>
                    <a:pt x="0" y="656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xmlns="" id="{732C3366-9C6D-039E-E7CB-539ED58221E6}"/>
                </a:ext>
              </a:extLst>
            </p:cNvPr>
            <p:cNvSpPr/>
            <p:nvPr/>
          </p:nvSpPr>
          <p:spPr>
            <a:xfrm flipH="1">
              <a:off x="136257" y="1015297"/>
              <a:ext cx="674415" cy="2119590"/>
            </a:xfrm>
            <a:custGeom>
              <a:avLst/>
              <a:gdLst/>
              <a:ahLst/>
              <a:cxnLst/>
              <a:rect l="l" t="t" r="r" b="b"/>
              <a:pathLst>
                <a:path w="674415" h="2119590">
                  <a:moveTo>
                    <a:pt x="674415" y="0"/>
                  </a:moveTo>
                  <a:lnTo>
                    <a:pt x="0" y="0"/>
                  </a:lnTo>
                  <a:lnTo>
                    <a:pt x="0" y="2119590"/>
                  </a:lnTo>
                  <a:lnTo>
                    <a:pt x="674415" y="2119590"/>
                  </a:lnTo>
                  <a:lnTo>
                    <a:pt x="674415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xmlns="" id="{65ACA526-D339-5FAD-3BCC-8FEB57E0C15B}"/>
                </a:ext>
              </a:extLst>
            </p:cNvPr>
            <p:cNvSpPr/>
            <p:nvPr/>
          </p:nvSpPr>
          <p:spPr>
            <a:xfrm flipH="1">
              <a:off x="0" y="484123"/>
              <a:ext cx="1552458" cy="1329469"/>
            </a:xfrm>
            <a:custGeom>
              <a:avLst/>
              <a:gdLst/>
              <a:ahLst/>
              <a:cxnLst/>
              <a:rect l="l" t="t" r="r" b="b"/>
              <a:pathLst>
                <a:path w="1552458" h="1329469">
                  <a:moveTo>
                    <a:pt x="1552458" y="0"/>
                  </a:moveTo>
                  <a:lnTo>
                    <a:pt x="0" y="0"/>
                  </a:lnTo>
                  <a:lnTo>
                    <a:pt x="0" y="1329469"/>
                  </a:lnTo>
                  <a:lnTo>
                    <a:pt x="1552458" y="1329469"/>
                  </a:lnTo>
                  <a:lnTo>
                    <a:pt x="1552458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22047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2860" y="3379578"/>
            <a:ext cx="7262279" cy="3527843"/>
            <a:chOff x="-222747" y="0"/>
            <a:chExt cx="9683039" cy="470379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460292" cy="4703793"/>
              <a:chOff x="0" y="0"/>
              <a:chExt cx="7936293" cy="394603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936293" cy="3946039"/>
              </a:xfrm>
              <a:custGeom>
                <a:avLst/>
                <a:gdLst/>
                <a:ahLst/>
                <a:cxnLst/>
                <a:rect l="l" t="t" r="r" b="b"/>
                <a:pathLst>
                  <a:path w="7262319" h="3946039">
                    <a:moveTo>
                      <a:pt x="6640019" y="3375809"/>
                    </a:moveTo>
                    <a:cubicBezTo>
                      <a:pt x="6640019" y="3369459"/>
                      <a:pt x="6641289" y="3364379"/>
                      <a:pt x="6641289" y="3356759"/>
                    </a:cubicBezTo>
                    <a:lnTo>
                      <a:pt x="6641289" y="490220"/>
                    </a:lnTo>
                    <a:cubicBezTo>
                      <a:pt x="6641289" y="220980"/>
                      <a:pt x="6431739" y="0"/>
                      <a:pt x="6175199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3356759"/>
                    </a:lnTo>
                    <a:cubicBezTo>
                      <a:pt x="0" y="3625999"/>
                      <a:pt x="209550" y="3846979"/>
                      <a:pt x="466090" y="3846979"/>
                    </a:cubicBezTo>
                    <a:lnTo>
                      <a:pt x="6173929" y="3846979"/>
                    </a:lnTo>
                    <a:cubicBezTo>
                      <a:pt x="6286959" y="3846979"/>
                      <a:pt x="6391099" y="3803799"/>
                      <a:pt x="6471109" y="3733949"/>
                    </a:cubicBezTo>
                    <a:cubicBezTo>
                      <a:pt x="6601919" y="3805069"/>
                      <a:pt x="6914338" y="3946039"/>
                      <a:pt x="7261048" y="3739029"/>
                    </a:cubicBezTo>
                    <a:cubicBezTo>
                      <a:pt x="7262319" y="3739029"/>
                      <a:pt x="6949899" y="3740299"/>
                      <a:pt x="6640019" y="3375809"/>
                    </a:cubicBezTo>
                    <a:close/>
                  </a:path>
                </a:pathLst>
              </a:custGeom>
              <a:solidFill>
                <a:srgbClr val="2E69BE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-222747" y="0"/>
              <a:ext cx="9102387" cy="41581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</a:t>
              </a:r>
            </a:p>
            <a:p>
              <a:pPr algn="ctr">
                <a:lnSpc>
                  <a:spcPct val="150000"/>
                </a:lnSpc>
              </a:pPr>
              <a:r>
                <a:rPr lang="en-US" sz="7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  <p:grpSp>
        <p:nvGrpSpPr>
          <p:cNvPr id="6" name="Group 27">
            <a:extLst>
              <a:ext uri="{FF2B5EF4-FFF2-40B4-BE49-F238E27FC236}">
                <a16:creationId xmlns:a16="http://schemas.microsoft.com/office/drawing/2014/main" xmlns="" id="{69B4611D-AC38-7428-C5CA-D18E3D9CECDE}"/>
              </a:ext>
            </a:extLst>
          </p:cNvPr>
          <p:cNvGrpSpPr/>
          <p:nvPr/>
        </p:nvGrpSpPr>
        <p:grpSpPr>
          <a:xfrm>
            <a:off x="1282611" y="2933700"/>
            <a:ext cx="3810000" cy="6736367"/>
            <a:chOff x="0" y="0"/>
            <a:chExt cx="1552458" cy="3134887"/>
          </a:xfrm>
        </p:grpSpPr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xmlns="" id="{4A12C294-85CC-89A6-BAA7-4C9E3DCA0E16}"/>
                </a:ext>
              </a:extLst>
            </p:cNvPr>
            <p:cNvSpPr/>
            <p:nvPr/>
          </p:nvSpPr>
          <p:spPr>
            <a:xfrm rot="-462503">
              <a:off x="278113" y="33297"/>
              <a:ext cx="540710" cy="656577"/>
            </a:xfrm>
            <a:custGeom>
              <a:avLst/>
              <a:gdLst/>
              <a:ahLst/>
              <a:cxnLst/>
              <a:rect l="l" t="t" r="r" b="b"/>
              <a:pathLst>
                <a:path w="540710" h="656577">
                  <a:moveTo>
                    <a:pt x="0" y="0"/>
                  </a:moveTo>
                  <a:lnTo>
                    <a:pt x="540711" y="0"/>
                  </a:lnTo>
                  <a:lnTo>
                    <a:pt x="540711" y="656576"/>
                  </a:lnTo>
                  <a:lnTo>
                    <a:pt x="0" y="656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29">
              <a:extLst>
                <a:ext uri="{FF2B5EF4-FFF2-40B4-BE49-F238E27FC236}">
                  <a16:creationId xmlns:a16="http://schemas.microsoft.com/office/drawing/2014/main" xmlns="" id="{61E63341-0CA1-E2E6-D94F-778776BA587E}"/>
                </a:ext>
              </a:extLst>
            </p:cNvPr>
            <p:cNvSpPr/>
            <p:nvPr/>
          </p:nvSpPr>
          <p:spPr>
            <a:xfrm flipH="1">
              <a:off x="136257" y="1015297"/>
              <a:ext cx="674415" cy="2119590"/>
            </a:xfrm>
            <a:custGeom>
              <a:avLst/>
              <a:gdLst/>
              <a:ahLst/>
              <a:cxnLst/>
              <a:rect l="l" t="t" r="r" b="b"/>
              <a:pathLst>
                <a:path w="674415" h="2119590">
                  <a:moveTo>
                    <a:pt x="674415" y="0"/>
                  </a:moveTo>
                  <a:lnTo>
                    <a:pt x="0" y="0"/>
                  </a:lnTo>
                  <a:lnTo>
                    <a:pt x="0" y="2119590"/>
                  </a:lnTo>
                  <a:lnTo>
                    <a:pt x="674415" y="2119590"/>
                  </a:lnTo>
                  <a:lnTo>
                    <a:pt x="674415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xmlns="" id="{0031DDB0-F171-E8A2-346C-19282CC85E78}"/>
                </a:ext>
              </a:extLst>
            </p:cNvPr>
            <p:cNvSpPr/>
            <p:nvPr/>
          </p:nvSpPr>
          <p:spPr>
            <a:xfrm flipH="1">
              <a:off x="0" y="484123"/>
              <a:ext cx="1552458" cy="1329469"/>
            </a:xfrm>
            <a:custGeom>
              <a:avLst/>
              <a:gdLst/>
              <a:ahLst/>
              <a:cxnLst/>
              <a:rect l="l" t="t" r="r" b="b"/>
              <a:pathLst>
                <a:path w="1552458" h="1329469">
                  <a:moveTo>
                    <a:pt x="1552458" y="0"/>
                  </a:moveTo>
                  <a:lnTo>
                    <a:pt x="0" y="0"/>
                  </a:lnTo>
                  <a:lnTo>
                    <a:pt x="0" y="1329469"/>
                  </a:lnTo>
                  <a:lnTo>
                    <a:pt x="1552458" y="1329469"/>
                  </a:lnTo>
                  <a:lnTo>
                    <a:pt x="1552458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23">
            <a:extLst>
              <a:ext uri="{FF2B5EF4-FFF2-40B4-BE49-F238E27FC236}">
                <a16:creationId xmlns:a16="http://schemas.microsoft.com/office/drawing/2014/main" xmlns="" id="{6D7595A7-EA7B-5F25-1D82-EE36815D76D8}"/>
              </a:ext>
            </a:extLst>
          </p:cNvPr>
          <p:cNvGrpSpPr/>
          <p:nvPr/>
        </p:nvGrpSpPr>
        <p:grpSpPr>
          <a:xfrm>
            <a:off x="12506710" y="2922628"/>
            <a:ext cx="4173959" cy="6950285"/>
            <a:chOff x="0" y="0"/>
            <a:chExt cx="1613052" cy="2989888"/>
          </a:xfrm>
        </p:grpSpPr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xmlns="" id="{1F39101A-5A30-1C87-6FE4-3806DC2C5657}"/>
                </a:ext>
              </a:extLst>
            </p:cNvPr>
            <p:cNvSpPr/>
            <p:nvPr/>
          </p:nvSpPr>
          <p:spPr>
            <a:xfrm>
              <a:off x="718006" y="957589"/>
              <a:ext cx="660403" cy="2032299"/>
            </a:xfrm>
            <a:custGeom>
              <a:avLst/>
              <a:gdLst/>
              <a:ahLst/>
              <a:cxnLst/>
              <a:rect l="l" t="t" r="r" b="b"/>
              <a:pathLst>
                <a:path w="660403" h="2032299">
                  <a:moveTo>
                    <a:pt x="0" y="0"/>
                  </a:moveTo>
                  <a:lnTo>
                    <a:pt x="660403" y="0"/>
                  </a:lnTo>
                  <a:lnTo>
                    <a:pt x="660403" y="2032299"/>
                  </a:lnTo>
                  <a:lnTo>
                    <a:pt x="0" y="203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 l="-997" t="-974" r="-3045" b="-637"/>
              </a:stretch>
            </a:blipFill>
          </p:spPr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xmlns="" id="{2E577A33-5842-376C-AADB-FE37197E1177}"/>
                </a:ext>
              </a:extLst>
            </p:cNvPr>
            <p:cNvSpPr/>
            <p:nvPr/>
          </p:nvSpPr>
          <p:spPr>
            <a:xfrm flipH="1">
              <a:off x="752072" y="34345"/>
              <a:ext cx="592271" cy="719186"/>
            </a:xfrm>
            <a:custGeom>
              <a:avLst/>
              <a:gdLst/>
              <a:ahLst/>
              <a:cxnLst/>
              <a:rect l="l" t="t" r="r" b="b"/>
              <a:pathLst>
                <a:path w="592271" h="719186">
                  <a:moveTo>
                    <a:pt x="592271" y="0"/>
                  </a:moveTo>
                  <a:lnTo>
                    <a:pt x="0" y="0"/>
                  </a:lnTo>
                  <a:lnTo>
                    <a:pt x="0" y="719186"/>
                  </a:lnTo>
                  <a:lnTo>
                    <a:pt x="592271" y="719186"/>
                  </a:lnTo>
                  <a:lnTo>
                    <a:pt x="592271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xmlns="" id="{8DA18754-99E9-9C23-1667-BBEA2B42F5C7}"/>
                </a:ext>
              </a:extLst>
            </p:cNvPr>
            <p:cNvSpPr/>
            <p:nvPr/>
          </p:nvSpPr>
          <p:spPr>
            <a:xfrm>
              <a:off x="0" y="0"/>
              <a:ext cx="1613052" cy="1879616"/>
            </a:xfrm>
            <a:custGeom>
              <a:avLst/>
              <a:gdLst/>
              <a:ahLst/>
              <a:cxnLst/>
              <a:rect l="l" t="t" r="r" b="b"/>
              <a:pathLst>
                <a:path w="1613052" h="1879616">
                  <a:moveTo>
                    <a:pt x="0" y="0"/>
                  </a:moveTo>
                  <a:lnTo>
                    <a:pt x="1613052" y="0"/>
                  </a:lnTo>
                  <a:lnTo>
                    <a:pt x="1613052" y="1879616"/>
                  </a:lnTo>
                  <a:lnTo>
                    <a:pt x="0" y="1879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9906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5">
            <a:extLst>
              <a:ext uri="{FF2B5EF4-FFF2-40B4-BE49-F238E27FC236}">
                <a16:creationId xmlns:a16="http://schemas.microsoft.com/office/drawing/2014/main" xmlns="" id="{1C1C95B6-DA38-C793-7D5C-323ED987ED81}"/>
              </a:ext>
            </a:extLst>
          </p:cNvPr>
          <p:cNvSpPr/>
          <p:nvPr/>
        </p:nvSpPr>
        <p:spPr>
          <a:xfrm rot="16200000">
            <a:off x="5243627" y="-2833573"/>
            <a:ext cx="7800746" cy="16230600"/>
          </a:xfrm>
          <a:custGeom>
            <a:avLst/>
            <a:gdLst/>
            <a:ahLst/>
            <a:cxnLst/>
            <a:rect l="l" t="t" r="r" b="b"/>
            <a:pathLst>
              <a:path w="19403969" h="43962706">
                <a:moveTo>
                  <a:pt x="19099169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43657906"/>
                </a:lnTo>
                <a:cubicBezTo>
                  <a:pt x="0" y="43826816"/>
                  <a:pt x="135890" y="43962706"/>
                  <a:pt x="304800" y="43962706"/>
                </a:cubicBezTo>
                <a:lnTo>
                  <a:pt x="19099169" y="43962706"/>
                </a:lnTo>
                <a:cubicBezTo>
                  <a:pt x="19268078" y="43962706"/>
                  <a:pt x="19403969" y="43826816"/>
                  <a:pt x="19403969" y="43657906"/>
                </a:cubicBezTo>
                <a:lnTo>
                  <a:pt x="19403969" y="304800"/>
                </a:lnTo>
                <a:cubicBezTo>
                  <a:pt x="19403969" y="135890"/>
                  <a:pt x="19268078" y="0"/>
                  <a:pt x="19099169" y="0"/>
                </a:cubicBezTo>
                <a:close/>
              </a:path>
            </a:pathLst>
          </a:custGeom>
          <a:solidFill>
            <a:srgbClr val="F7F4C2"/>
          </a:solidFill>
        </p:spPr>
      </p:sp>
      <p:sp>
        <p:nvSpPr>
          <p:cNvPr id="40" name="Freeform 32">
            <a:extLst>
              <a:ext uri="{FF2B5EF4-FFF2-40B4-BE49-F238E27FC236}">
                <a16:creationId xmlns:a16="http://schemas.microsoft.com/office/drawing/2014/main" xmlns="" id="{2F02FD8C-99CD-A557-0217-E8911244FA2D}"/>
              </a:ext>
            </a:extLst>
          </p:cNvPr>
          <p:cNvSpPr/>
          <p:nvPr/>
        </p:nvSpPr>
        <p:spPr>
          <a:xfrm rot="21259672" flipH="1">
            <a:off x="15724008" y="7181788"/>
            <a:ext cx="2442374" cy="3221356"/>
          </a:xfrm>
          <a:custGeom>
            <a:avLst/>
            <a:gdLst/>
            <a:ahLst/>
            <a:cxnLst/>
            <a:rect l="l" t="t" r="r" b="b"/>
            <a:pathLst>
              <a:path w="3256499" h="4295142">
                <a:moveTo>
                  <a:pt x="3256499" y="0"/>
                </a:moveTo>
                <a:lnTo>
                  <a:pt x="0" y="0"/>
                </a:lnTo>
                <a:lnTo>
                  <a:pt x="0" y="4295143"/>
                </a:lnTo>
                <a:lnTo>
                  <a:pt x="3256499" y="4295143"/>
                </a:lnTo>
                <a:lnTo>
                  <a:pt x="32564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2" name="Group 34">
            <a:extLst>
              <a:ext uri="{FF2B5EF4-FFF2-40B4-BE49-F238E27FC236}">
                <a16:creationId xmlns:a16="http://schemas.microsoft.com/office/drawing/2014/main" xmlns="" id="{783D7E46-F2FA-47B8-A3E3-3390A333C456}"/>
              </a:ext>
            </a:extLst>
          </p:cNvPr>
          <p:cNvGrpSpPr/>
          <p:nvPr/>
        </p:nvGrpSpPr>
        <p:grpSpPr>
          <a:xfrm>
            <a:off x="474430" y="5500728"/>
            <a:ext cx="2119187" cy="4279285"/>
            <a:chOff x="0" y="0"/>
            <a:chExt cx="2825583" cy="5705714"/>
          </a:xfrm>
        </p:grpSpPr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xmlns="" id="{97218ACA-43E0-DE5C-DA70-758384670CC0}"/>
                </a:ext>
              </a:extLst>
            </p:cNvPr>
            <p:cNvSpPr/>
            <p:nvPr/>
          </p:nvSpPr>
          <p:spPr>
            <a:xfrm rot="-462503">
              <a:off x="506186" y="60602"/>
              <a:ext cx="984131" cy="1195016"/>
            </a:xfrm>
            <a:custGeom>
              <a:avLst/>
              <a:gdLst/>
              <a:ahLst/>
              <a:cxnLst/>
              <a:rect l="l" t="t" r="r" b="b"/>
              <a:pathLst>
                <a:path w="984131" h="1195016">
                  <a:moveTo>
                    <a:pt x="0" y="0"/>
                  </a:moveTo>
                  <a:lnTo>
                    <a:pt x="984130" y="0"/>
                  </a:lnTo>
                  <a:lnTo>
                    <a:pt x="984130" y="1195016"/>
                  </a:lnTo>
                  <a:lnTo>
                    <a:pt x="0" y="1195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xmlns="" id="{8317165F-3694-1463-CCF6-329766B062FB}"/>
                </a:ext>
              </a:extLst>
            </p:cNvPr>
            <p:cNvSpPr/>
            <p:nvPr/>
          </p:nvSpPr>
          <p:spPr>
            <a:xfrm flipH="1">
              <a:off x="247997" y="1847911"/>
              <a:ext cx="1227483" cy="3857802"/>
            </a:xfrm>
            <a:custGeom>
              <a:avLst/>
              <a:gdLst/>
              <a:ahLst/>
              <a:cxnLst/>
              <a:rect l="l" t="t" r="r" b="b"/>
              <a:pathLst>
                <a:path w="1227483" h="3857802">
                  <a:moveTo>
                    <a:pt x="1227483" y="0"/>
                  </a:moveTo>
                  <a:lnTo>
                    <a:pt x="0" y="0"/>
                  </a:lnTo>
                  <a:lnTo>
                    <a:pt x="0" y="3857803"/>
                  </a:lnTo>
                  <a:lnTo>
                    <a:pt x="1227483" y="3857803"/>
                  </a:lnTo>
                  <a:lnTo>
                    <a:pt x="1227483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xmlns="" id="{CB6718EE-13CF-EFA1-D2E1-8DA9294536D7}"/>
                </a:ext>
              </a:extLst>
            </p:cNvPr>
            <p:cNvSpPr/>
            <p:nvPr/>
          </p:nvSpPr>
          <p:spPr>
            <a:xfrm flipH="1">
              <a:off x="0" y="881137"/>
              <a:ext cx="2825583" cy="2419726"/>
            </a:xfrm>
            <a:custGeom>
              <a:avLst/>
              <a:gdLst/>
              <a:ahLst/>
              <a:cxnLst/>
              <a:rect l="l" t="t" r="r" b="b"/>
              <a:pathLst>
                <a:path w="2825583" h="2419726">
                  <a:moveTo>
                    <a:pt x="2825583" y="0"/>
                  </a:moveTo>
                  <a:lnTo>
                    <a:pt x="0" y="0"/>
                  </a:lnTo>
                  <a:lnTo>
                    <a:pt x="0" y="2419727"/>
                  </a:lnTo>
                  <a:lnTo>
                    <a:pt x="2825583" y="2419727"/>
                  </a:lnTo>
                  <a:lnTo>
                    <a:pt x="2825583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6" name="TextBox 2">
            <a:extLst>
              <a:ext uri="{FF2B5EF4-FFF2-40B4-BE49-F238E27FC236}">
                <a16:creationId xmlns:a16="http://schemas.microsoft.com/office/drawing/2014/main" xmlns="" id="{8D86B68B-C4A0-BEC1-207A-5E10A43C2062}"/>
              </a:ext>
            </a:extLst>
          </p:cNvPr>
          <p:cNvSpPr txBox="1"/>
          <p:nvPr/>
        </p:nvSpPr>
        <p:spPr>
          <a:xfrm>
            <a:off x="6400800" y="334817"/>
            <a:ext cx="5486400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SGK – tr84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73BC3B61-C468-F3C9-F117-9CD0570F486D}"/>
              </a:ext>
            </a:extLst>
          </p:cNvPr>
          <p:cNvSpPr/>
          <p:nvPr/>
        </p:nvSpPr>
        <p:spPr>
          <a:xfrm>
            <a:off x="8210550" y="1515818"/>
            <a:ext cx="1866900" cy="8189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Đ, S 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39FD6D6-5641-2A05-3F75-74293A742592}"/>
              </a:ext>
            </a:extLst>
          </p:cNvPr>
          <p:cNvGrpSpPr/>
          <p:nvPr/>
        </p:nvGrpSpPr>
        <p:grpSpPr>
          <a:xfrm>
            <a:off x="2992368" y="3234733"/>
            <a:ext cx="4272244" cy="1461939"/>
            <a:chOff x="10340712" y="3083105"/>
            <a:chExt cx="4272244" cy="146193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A72EE72-014E-AD4D-D7F4-3742DC3CD464}"/>
                </a:ext>
              </a:extLst>
            </p:cNvPr>
            <p:cNvGrpSpPr/>
            <p:nvPr/>
          </p:nvGrpSpPr>
          <p:grpSpPr>
            <a:xfrm>
              <a:off x="11963487" y="3083105"/>
              <a:ext cx="1371885" cy="1461939"/>
              <a:chOff x="15221924" y="8025769"/>
              <a:chExt cx="1371885" cy="1461939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xmlns="" id="{F7F5284F-6995-C0D0-10FF-39D212ED00A9}"/>
                  </a:ext>
                </a:extLst>
              </p:cNvPr>
              <p:cNvGrpSpPr/>
              <p:nvPr/>
            </p:nvGrpSpPr>
            <p:grpSpPr>
              <a:xfrm>
                <a:off x="15621797" y="8025769"/>
                <a:ext cx="972012" cy="1461939"/>
                <a:chOff x="11977285" y="4265748"/>
                <a:chExt cx="831398" cy="1461939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9A42F799-4BF8-EC31-FAA3-79CAEA1C21B2}"/>
                    </a:ext>
                  </a:extLst>
                </p:cNvPr>
                <p:cNvSpPr txBox="1"/>
                <p:nvPr/>
              </p:nvSpPr>
              <p:spPr>
                <a:xfrm>
                  <a:off x="11977285" y="4265748"/>
                  <a:ext cx="831398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xmlns="" id="{76B6F6E4-38A1-0C95-DEC4-9DCFD23A4E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1000" y="4986901"/>
                  <a:ext cx="66702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546EAC2A-E92B-FE8A-BD63-0648EDE58CFE}"/>
                  </a:ext>
                </a:extLst>
              </p:cNvPr>
              <p:cNvSpPr txBox="1"/>
              <p:nvPr/>
            </p:nvSpPr>
            <p:spPr>
              <a:xfrm>
                <a:off x="15221924" y="8332673"/>
                <a:ext cx="49774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7F32136-9AEB-D8DA-B602-FA06E163F7CB}"/>
                </a:ext>
              </a:extLst>
            </p:cNvPr>
            <p:cNvGrpSpPr/>
            <p:nvPr/>
          </p:nvGrpSpPr>
          <p:grpSpPr>
            <a:xfrm>
              <a:off x="10340712" y="3083105"/>
              <a:ext cx="1653975" cy="1461939"/>
              <a:chOff x="14939834" y="8025769"/>
              <a:chExt cx="1653975" cy="1461939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13A88CB4-2E86-45B2-674E-6FB0FA7E70D4}"/>
                  </a:ext>
                </a:extLst>
              </p:cNvPr>
              <p:cNvGrpSpPr/>
              <p:nvPr/>
            </p:nvGrpSpPr>
            <p:grpSpPr>
              <a:xfrm>
                <a:off x="15621797" y="8025769"/>
                <a:ext cx="972012" cy="1461939"/>
                <a:chOff x="11977285" y="4265748"/>
                <a:chExt cx="831398" cy="1461939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xmlns="" id="{EA03F3A7-FE32-7160-6810-363A28246DAD}"/>
                    </a:ext>
                  </a:extLst>
                </p:cNvPr>
                <p:cNvSpPr txBox="1"/>
                <p:nvPr/>
              </p:nvSpPr>
              <p:spPr>
                <a:xfrm>
                  <a:off x="11977285" y="4265748"/>
                  <a:ext cx="831398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xmlns="" id="{196DCD26-0972-DEA4-7853-CECFB367A1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1000" y="4986901"/>
                  <a:ext cx="66702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AC62D54-07D2-2924-6562-59ADADB37D06}"/>
                  </a:ext>
                </a:extLst>
              </p:cNvPr>
              <p:cNvSpPr txBox="1"/>
              <p:nvPr/>
            </p:nvSpPr>
            <p:spPr>
              <a:xfrm>
                <a:off x="14939834" y="8360376"/>
                <a:ext cx="77983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509863CB-58EA-FED1-EEAE-6C0BA596FF2B}"/>
                </a:ext>
              </a:extLst>
            </p:cNvPr>
            <p:cNvGrpSpPr/>
            <p:nvPr/>
          </p:nvGrpSpPr>
          <p:grpSpPr>
            <a:xfrm>
              <a:off x="13241071" y="3083105"/>
              <a:ext cx="1371885" cy="1461939"/>
              <a:chOff x="15221924" y="8025769"/>
              <a:chExt cx="1371885" cy="1461939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51DE09F9-E83B-4E6E-0110-1BCAA7C51FE5}"/>
                  </a:ext>
                </a:extLst>
              </p:cNvPr>
              <p:cNvGrpSpPr/>
              <p:nvPr/>
            </p:nvGrpSpPr>
            <p:grpSpPr>
              <a:xfrm>
                <a:off x="15621797" y="8025769"/>
                <a:ext cx="972012" cy="1461939"/>
                <a:chOff x="11977285" y="4265748"/>
                <a:chExt cx="831398" cy="1461939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EF4591C5-E920-26A7-7C92-66A8203F7DBC}"/>
                    </a:ext>
                  </a:extLst>
                </p:cNvPr>
                <p:cNvSpPr txBox="1"/>
                <p:nvPr/>
              </p:nvSpPr>
              <p:spPr>
                <a:xfrm>
                  <a:off x="11977285" y="4265748"/>
                  <a:ext cx="831398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xmlns="" id="{E48448BD-93B9-7B81-6A49-2D91A1AAD2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1000" y="4986901"/>
                  <a:ext cx="66702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2651F8D-B6FC-5F99-270D-D423DD725564}"/>
                  </a:ext>
                </a:extLst>
              </p:cNvPr>
              <p:cNvSpPr txBox="1"/>
              <p:nvPr/>
            </p:nvSpPr>
            <p:spPr>
              <a:xfrm>
                <a:off x="15221924" y="8360376"/>
                <a:ext cx="49774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3E57F1B-23F6-127F-8358-4C7367938C38}"/>
              </a:ext>
            </a:extLst>
          </p:cNvPr>
          <p:cNvGrpSpPr/>
          <p:nvPr/>
        </p:nvGrpSpPr>
        <p:grpSpPr>
          <a:xfrm>
            <a:off x="2992368" y="5986690"/>
            <a:ext cx="4272244" cy="1461939"/>
            <a:chOff x="10340712" y="3083105"/>
            <a:chExt cx="4272244" cy="146193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E3E7478F-8180-8A95-1C0A-DD409CCD3BF8}"/>
                </a:ext>
              </a:extLst>
            </p:cNvPr>
            <p:cNvGrpSpPr/>
            <p:nvPr/>
          </p:nvGrpSpPr>
          <p:grpSpPr>
            <a:xfrm>
              <a:off x="11963487" y="3083105"/>
              <a:ext cx="1371885" cy="1461939"/>
              <a:chOff x="15221924" y="8025769"/>
              <a:chExt cx="1371885" cy="1461939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29DA4F2D-5AD5-7D4B-2E2C-C722C12E7D6A}"/>
                  </a:ext>
                </a:extLst>
              </p:cNvPr>
              <p:cNvGrpSpPr/>
              <p:nvPr/>
            </p:nvGrpSpPr>
            <p:grpSpPr>
              <a:xfrm>
                <a:off x="15621797" y="8025769"/>
                <a:ext cx="972012" cy="1461939"/>
                <a:chOff x="11977285" y="4265748"/>
                <a:chExt cx="831398" cy="1461939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299F3C5F-7C96-C968-E2B1-81E1CB7739C5}"/>
                    </a:ext>
                  </a:extLst>
                </p:cNvPr>
                <p:cNvSpPr txBox="1"/>
                <p:nvPr/>
              </p:nvSpPr>
              <p:spPr>
                <a:xfrm>
                  <a:off x="11977285" y="4265748"/>
                  <a:ext cx="831398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5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12</a:t>
                  </a:r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E52837FB-6FC6-63F3-75B9-0059F24CF3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1000" y="4986901"/>
                  <a:ext cx="66702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9CF024C9-AF1F-B214-0D31-4E31148B9385}"/>
                  </a:ext>
                </a:extLst>
              </p:cNvPr>
              <p:cNvSpPr txBox="1"/>
              <p:nvPr/>
            </p:nvSpPr>
            <p:spPr>
              <a:xfrm>
                <a:off x="15221924" y="8360376"/>
                <a:ext cx="49774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C001C489-DAD0-F421-1832-E3880B080641}"/>
                </a:ext>
              </a:extLst>
            </p:cNvPr>
            <p:cNvGrpSpPr/>
            <p:nvPr/>
          </p:nvGrpSpPr>
          <p:grpSpPr>
            <a:xfrm>
              <a:off x="10340712" y="3083105"/>
              <a:ext cx="1653975" cy="1461939"/>
              <a:chOff x="14939834" y="8025769"/>
              <a:chExt cx="1653975" cy="1461939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1A0C9812-8338-BBCE-79D8-E5A7BEC34EF0}"/>
                  </a:ext>
                </a:extLst>
              </p:cNvPr>
              <p:cNvGrpSpPr/>
              <p:nvPr/>
            </p:nvGrpSpPr>
            <p:grpSpPr>
              <a:xfrm>
                <a:off x="15621797" y="8025769"/>
                <a:ext cx="972012" cy="1461939"/>
                <a:chOff x="11977285" y="4265748"/>
                <a:chExt cx="831398" cy="1461939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B669238D-A53E-347F-6A1B-B5279737246A}"/>
                    </a:ext>
                  </a:extLst>
                </p:cNvPr>
                <p:cNvSpPr txBox="1"/>
                <p:nvPr/>
              </p:nvSpPr>
              <p:spPr>
                <a:xfrm>
                  <a:off x="11977285" y="4265748"/>
                  <a:ext cx="831398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5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xmlns="" id="{5FFCFA4D-00E6-060E-FCF2-0A8F0EB77A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1000" y="4986901"/>
                  <a:ext cx="66702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EB279F0B-D531-C39A-7191-E3228D53899B}"/>
                  </a:ext>
                </a:extLst>
              </p:cNvPr>
              <p:cNvSpPr txBox="1"/>
              <p:nvPr/>
            </p:nvSpPr>
            <p:spPr>
              <a:xfrm>
                <a:off x="14939834" y="8360376"/>
                <a:ext cx="77983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393F1AD6-2396-E501-1182-82707C40CD4C}"/>
                </a:ext>
              </a:extLst>
            </p:cNvPr>
            <p:cNvGrpSpPr/>
            <p:nvPr/>
          </p:nvGrpSpPr>
          <p:grpSpPr>
            <a:xfrm>
              <a:off x="13241071" y="3083105"/>
              <a:ext cx="1371885" cy="1461939"/>
              <a:chOff x="15221924" y="8025769"/>
              <a:chExt cx="1371885" cy="1461939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xmlns="" id="{EB78CAF9-DBAF-0B21-C31B-91BE7950C547}"/>
                  </a:ext>
                </a:extLst>
              </p:cNvPr>
              <p:cNvGrpSpPr/>
              <p:nvPr/>
            </p:nvGrpSpPr>
            <p:grpSpPr>
              <a:xfrm>
                <a:off x="15621797" y="8025769"/>
                <a:ext cx="972012" cy="1461939"/>
                <a:chOff x="11977285" y="4265748"/>
                <a:chExt cx="831398" cy="1461939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5C91C98D-3514-9D33-BB0B-4D8489C3E9B7}"/>
                    </a:ext>
                  </a:extLst>
                </p:cNvPr>
                <p:cNvSpPr txBox="1"/>
                <p:nvPr/>
              </p:nvSpPr>
              <p:spPr>
                <a:xfrm>
                  <a:off x="11977285" y="4265748"/>
                  <a:ext cx="831398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5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16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0FF9A6FF-0439-0058-3068-025584D8EC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1000" y="4986901"/>
                  <a:ext cx="66702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1A476004-0885-7A1D-95CD-744CE7E16376}"/>
                  </a:ext>
                </a:extLst>
              </p:cNvPr>
              <p:cNvSpPr txBox="1"/>
              <p:nvPr/>
            </p:nvSpPr>
            <p:spPr>
              <a:xfrm>
                <a:off x="15221924" y="8360376"/>
                <a:ext cx="49774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3DA60C7F-3C0B-FE3A-02EC-20D1DCEEDC5A}"/>
              </a:ext>
            </a:extLst>
          </p:cNvPr>
          <p:cNvGrpSpPr/>
          <p:nvPr/>
        </p:nvGrpSpPr>
        <p:grpSpPr>
          <a:xfrm>
            <a:off x="10077450" y="3224916"/>
            <a:ext cx="4272244" cy="1461939"/>
            <a:chOff x="10340712" y="3083105"/>
            <a:chExt cx="4272244" cy="146193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BE353CD5-91D0-BFC9-F931-1A0DE86E4209}"/>
                </a:ext>
              </a:extLst>
            </p:cNvPr>
            <p:cNvGrpSpPr/>
            <p:nvPr/>
          </p:nvGrpSpPr>
          <p:grpSpPr>
            <a:xfrm>
              <a:off x="11931901" y="3083105"/>
              <a:ext cx="1403471" cy="1461939"/>
              <a:chOff x="15190338" y="8025769"/>
              <a:chExt cx="1403471" cy="1461939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A74F6415-E085-4450-84E0-B308780608A2}"/>
                  </a:ext>
                </a:extLst>
              </p:cNvPr>
              <p:cNvGrpSpPr/>
              <p:nvPr/>
            </p:nvGrpSpPr>
            <p:grpSpPr>
              <a:xfrm>
                <a:off x="15621797" y="8025769"/>
                <a:ext cx="972012" cy="1461939"/>
                <a:chOff x="11977285" y="4265748"/>
                <a:chExt cx="831398" cy="1461939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36545D28-DE4F-9F65-8152-7ED10DABE81E}"/>
                    </a:ext>
                  </a:extLst>
                </p:cNvPr>
                <p:cNvSpPr txBox="1"/>
                <p:nvPr/>
              </p:nvSpPr>
              <p:spPr>
                <a:xfrm>
                  <a:off x="11977285" y="4265748"/>
                  <a:ext cx="831398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5</a:t>
                  </a:r>
                </a:p>
              </p:txBody>
            </p: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xmlns="" id="{B6A6F1C6-E885-471F-0C23-203CA9EF33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1000" y="4986901"/>
                  <a:ext cx="66702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CDE117EE-F974-06B5-B352-230B86969B30}"/>
                  </a:ext>
                </a:extLst>
              </p:cNvPr>
              <p:cNvSpPr txBox="1"/>
              <p:nvPr/>
            </p:nvSpPr>
            <p:spPr>
              <a:xfrm>
                <a:off x="15190338" y="8316038"/>
                <a:ext cx="49774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90B6C17D-A546-DC02-3340-26C2978BC339}"/>
                </a:ext>
              </a:extLst>
            </p:cNvPr>
            <p:cNvGrpSpPr/>
            <p:nvPr/>
          </p:nvGrpSpPr>
          <p:grpSpPr>
            <a:xfrm>
              <a:off x="10340712" y="3083105"/>
              <a:ext cx="1653975" cy="1461939"/>
              <a:chOff x="14939834" y="8025769"/>
              <a:chExt cx="1653975" cy="146193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xmlns="" id="{5596C454-D7E0-7D2F-B70D-5B83F0EDF688}"/>
                  </a:ext>
                </a:extLst>
              </p:cNvPr>
              <p:cNvGrpSpPr/>
              <p:nvPr/>
            </p:nvGrpSpPr>
            <p:grpSpPr>
              <a:xfrm>
                <a:off x="15621797" y="8025769"/>
                <a:ext cx="972012" cy="1461939"/>
                <a:chOff x="11977285" y="4265748"/>
                <a:chExt cx="831398" cy="1461939"/>
              </a:xfrm>
            </p:grpSpPr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xmlns="" id="{4BC1603F-A499-6080-8999-134326657AFE}"/>
                    </a:ext>
                  </a:extLst>
                </p:cNvPr>
                <p:cNvSpPr txBox="1"/>
                <p:nvPr/>
              </p:nvSpPr>
              <p:spPr>
                <a:xfrm>
                  <a:off x="11977285" y="4265748"/>
                  <a:ext cx="831398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7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10</a:t>
                  </a:r>
                </a:p>
              </p:txBody>
            </p: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xmlns="" id="{54766A57-0E6A-A866-028D-A39489DABC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1000" y="4986901"/>
                  <a:ext cx="66702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0D02D4BB-0CD9-7274-D6DF-AE9982B92E46}"/>
                  </a:ext>
                </a:extLst>
              </p:cNvPr>
              <p:cNvSpPr txBox="1"/>
              <p:nvPr/>
            </p:nvSpPr>
            <p:spPr>
              <a:xfrm>
                <a:off x="14939834" y="8360376"/>
                <a:ext cx="77983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988A19C8-E963-5D8B-4E46-F7B9A3602A8C}"/>
                </a:ext>
              </a:extLst>
            </p:cNvPr>
            <p:cNvGrpSpPr/>
            <p:nvPr/>
          </p:nvGrpSpPr>
          <p:grpSpPr>
            <a:xfrm>
              <a:off x="13241071" y="3083105"/>
              <a:ext cx="1371885" cy="1461939"/>
              <a:chOff x="15221924" y="8025769"/>
              <a:chExt cx="1371885" cy="146193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xmlns="" id="{487FF604-5EFD-724A-3FE0-D8BF3676A4AB}"/>
                  </a:ext>
                </a:extLst>
              </p:cNvPr>
              <p:cNvGrpSpPr/>
              <p:nvPr/>
            </p:nvGrpSpPr>
            <p:grpSpPr>
              <a:xfrm>
                <a:off x="15621797" y="8025769"/>
                <a:ext cx="972012" cy="1461939"/>
                <a:chOff x="11977285" y="4265748"/>
                <a:chExt cx="831398" cy="1461939"/>
              </a:xfrm>
            </p:grpSpPr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id="{53DAB732-A8A7-8127-03A8-901C2D09E7E1}"/>
                    </a:ext>
                  </a:extLst>
                </p:cNvPr>
                <p:cNvSpPr txBox="1"/>
                <p:nvPr/>
              </p:nvSpPr>
              <p:spPr>
                <a:xfrm>
                  <a:off x="11977285" y="4265748"/>
                  <a:ext cx="831398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xmlns="" id="{69EC78DC-041C-4E1F-7701-EF95F1C638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1000" y="4986901"/>
                  <a:ext cx="66702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2554FF18-0622-B410-750A-F96560443990}"/>
                  </a:ext>
                </a:extLst>
              </p:cNvPr>
              <p:cNvSpPr txBox="1"/>
              <p:nvPr/>
            </p:nvSpPr>
            <p:spPr>
              <a:xfrm>
                <a:off x="15221924" y="8360376"/>
                <a:ext cx="49774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7144D103-8AFD-8DB9-C345-478513CCF57D}"/>
              </a:ext>
            </a:extLst>
          </p:cNvPr>
          <p:cNvGrpSpPr/>
          <p:nvPr/>
        </p:nvGrpSpPr>
        <p:grpSpPr>
          <a:xfrm>
            <a:off x="10077450" y="5976873"/>
            <a:ext cx="4272244" cy="1461939"/>
            <a:chOff x="10340712" y="3083105"/>
            <a:chExt cx="4272244" cy="146193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3057D9E1-3E23-6F89-C82F-33591B9354A8}"/>
                </a:ext>
              </a:extLst>
            </p:cNvPr>
            <p:cNvGrpSpPr/>
            <p:nvPr/>
          </p:nvGrpSpPr>
          <p:grpSpPr>
            <a:xfrm>
              <a:off x="11963487" y="3083105"/>
              <a:ext cx="1371885" cy="1461939"/>
              <a:chOff x="15221924" y="8025769"/>
              <a:chExt cx="1371885" cy="1461939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xmlns="" id="{B5BE337D-0BAC-35CF-F423-43B2265EEE0C}"/>
                  </a:ext>
                </a:extLst>
              </p:cNvPr>
              <p:cNvGrpSpPr/>
              <p:nvPr/>
            </p:nvGrpSpPr>
            <p:grpSpPr>
              <a:xfrm>
                <a:off x="15621797" y="8025769"/>
                <a:ext cx="972012" cy="1461939"/>
                <a:chOff x="11977285" y="4265748"/>
                <a:chExt cx="831398" cy="1461939"/>
              </a:xfrm>
            </p:grpSpPr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xmlns="" id="{C64815E9-F4F3-B99F-7629-B7CDFC2C1A3C}"/>
                    </a:ext>
                  </a:extLst>
                </p:cNvPr>
                <p:cNvSpPr txBox="1"/>
                <p:nvPr/>
              </p:nvSpPr>
              <p:spPr>
                <a:xfrm>
                  <a:off x="11977285" y="4265748"/>
                  <a:ext cx="831398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xmlns="" id="{5453A53F-2241-C40B-65B2-345DDAE683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1000" y="4986901"/>
                  <a:ext cx="66702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B63ACC22-00A4-6B4E-6B96-BE97B570B90B}"/>
                  </a:ext>
                </a:extLst>
              </p:cNvPr>
              <p:cNvSpPr txBox="1"/>
              <p:nvPr/>
            </p:nvSpPr>
            <p:spPr>
              <a:xfrm>
                <a:off x="15221924" y="8360376"/>
                <a:ext cx="49774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7936E966-C811-9299-43A9-BE9488004416}"/>
                </a:ext>
              </a:extLst>
            </p:cNvPr>
            <p:cNvGrpSpPr/>
            <p:nvPr/>
          </p:nvGrpSpPr>
          <p:grpSpPr>
            <a:xfrm>
              <a:off x="10340712" y="3083105"/>
              <a:ext cx="1653975" cy="1461939"/>
              <a:chOff x="14939834" y="8025769"/>
              <a:chExt cx="1653975" cy="1461939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xmlns="" id="{48A44FCE-1D6F-A483-E90F-0D46C57E9DDB}"/>
                  </a:ext>
                </a:extLst>
              </p:cNvPr>
              <p:cNvGrpSpPr/>
              <p:nvPr/>
            </p:nvGrpSpPr>
            <p:grpSpPr>
              <a:xfrm>
                <a:off x="15621797" y="8025769"/>
                <a:ext cx="972012" cy="1461939"/>
                <a:chOff x="11977285" y="4265748"/>
                <a:chExt cx="831398" cy="1461939"/>
              </a:xfrm>
            </p:grpSpPr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xmlns="" id="{C0F5884D-3B45-9787-138E-D1C76943B3B0}"/>
                    </a:ext>
                  </a:extLst>
                </p:cNvPr>
                <p:cNvSpPr txBox="1"/>
                <p:nvPr/>
              </p:nvSpPr>
              <p:spPr>
                <a:xfrm>
                  <a:off x="11977285" y="4265748"/>
                  <a:ext cx="831398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6</a:t>
                  </a:r>
                </a:p>
              </p:txBody>
            </p: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xmlns="" id="{A694A7C2-7311-2AE1-1C43-18E41B94F5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1000" y="4986901"/>
                  <a:ext cx="66702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C41F9DDA-9236-B122-0330-9A8C97A319B8}"/>
                  </a:ext>
                </a:extLst>
              </p:cNvPr>
              <p:cNvSpPr txBox="1"/>
              <p:nvPr/>
            </p:nvSpPr>
            <p:spPr>
              <a:xfrm>
                <a:off x="14939834" y="8360376"/>
                <a:ext cx="77983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8C531867-6E1E-B84F-3E66-32111207A705}"/>
                </a:ext>
              </a:extLst>
            </p:cNvPr>
            <p:cNvGrpSpPr/>
            <p:nvPr/>
          </p:nvGrpSpPr>
          <p:grpSpPr>
            <a:xfrm>
              <a:off x="13241071" y="3083105"/>
              <a:ext cx="1371885" cy="1461939"/>
              <a:chOff x="15221924" y="8025769"/>
              <a:chExt cx="1371885" cy="1461939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xmlns="" id="{5F867FB3-2444-27BF-D019-7A628EDF8282}"/>
                  </a:ext>
                </a:extLst>
              </p:cNvPr>
              <p:cNvGrpSpPr/>
              <p:nvPr/>
            </p:nvGrpSpPr>
            <p:grpSpPr>
              <a:xfrm>
                <a:off x="15621797" y="8025769"/>
                <a:ext cx="972012" cy="1461939"/>
                <a:chOff x="11977285" y="4265748"/>
                <a:chExt cx="831398" cy="1461939"/>
              </a:xfrm>
            </p:grpSpPr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xmlns="" id="{60FBF71B-2BCE-E134-8D82-78A0B6BDC8C9}"/>
                    </a:ext>
                  </a:extLst>
                </p:cNvPr>
                <p:cNvSpPr txBox="1"/>
                <p:nvPr/>
              </p:nvSpPr>
              <p:spPr>
                <a:xfrm>
                  <a:off x="11977285" y="4265748"/>
                  <a:ext cx="831398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7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6</a:t>
                  </a:r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CD7A610D-33ED-52EB-C1C9-AF6981B24E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1000" y="4986901"/>
                  <a:ext cx="667024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3383386E-63FF-FD75-EB2B-F972435A7A36}"/>
                  </a:ext>
                </a:extLst>
              </p:cNvPr>
              <p:cNvSpPr txBox="1"/>
              <p:nvPr/>
            </p:nvSpPr>
            <p:spPr>
              <a:xfrm>
                <a:off x="15221924" y="8360376"/>
                <a:ext cx="49774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xmlns="" id="{6C19E870-5A21-3946-5F8C-0C4E49FBB495}"/>
              </a:ext>
            </a:extLst>
          </p:cNvPr>
          <p:cNvSpPr/>
          <p:nvPr/>
        </p:nvSpPr>
        <p:spPr>
          <a:xfrm>
            <a:off x="7571784" y="3464636"/>
            <a:ext cx="1035907" cy="1002132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xmlns="" id="{DC920CBB-28CB-4689-84E7-ACD7254E748A}"/>
              </a:ext>
            </a:extLst>
          </p:cNvPr>
          <p:cNvSpPr/>
          <p:nvPr/>
        </p:nvSpPr>
        <p:spPr>
          <a:xfrm>
            <a:off x="7583978" y="3464636"/>
            <a:ext cx="1035907" cy="1002132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 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xmlns="" id="{0AE4FD87-44FC-D2C6-B098-A3081AFE2A4D}"/>
              </a:ext>
            </a:extLst>
          </p:cNvPr>
          <p:cNvSpPr/>
          <p:nvPr/>
        </p:nvSpPr>
        <p:spPr>
          <a:xfrm>
            <a:off x="7570184" y="6268501"/>
            <a:ext cx="1035907" cy="1002132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xmlns="" id="{E628D277-BB64-14D3-4A35-0384D00EFCCF}"/>
              </a:ext>
            </a:extLst>
          </p:cNvPr>
          <p:cNvSpPr/>
          <p:nvPr/>
        </p:nvSpPr>
        <p:spPr>
          <a:xfrm>
            <a:off x="14592095" y="3464636"/>
            <a:ext cx="1035907" cy="1002132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xmlns="" id="{9ECAC842-5456-8773-A3CC-0C22C8917E7B}"/>
              </a:ext>
            </a:extLst>
          </p:cNvPr>
          <p:cNvSpPr/>
          <p:nvPr/>
        </p:nvSpPr>
        <p:spPr>
          <a:xfrm>
            <a:off x="14590495" y="6268501"/>
            <a:ext cx="1035907" cy="1002132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xmlns="" id="{C41EFD8D-D360-8683-8603-F1E9E0EFED25}"/>
              </a:ext>
            </a:extLst>
          </p:cNvPr>
          <p:cNvSpPr/>
          <p:nvPr/>
        </p:nvSpPr>
        <p:spPr>
          <a:xfrm>
            <a:off x="14587534" y="3464636"/>
            <a:ext cx="1035907" cy="1002132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xmlns="" id="{C20512D0-E4BD-644C-9B19-3754B740416A}"/>
              </a:ext>
            </a:extLst>
          </p:cNvPr>
          <p:cNvSpPr/>
          <p:nvPr/>
        </p:nvSpPr>
        <p:spPr>
          <a:xfrm>
            <a:off x="7574240" y="6268501"/>
            <a:ext cx="1035907" cy="1002132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xmlns="" id="{176E59F7-6A28-3BC5-3EDD-B7103F66B7C6}"/>
              </a:ext>
            </a:extLst>
          </p:cNvPr>
          <p:cNvSpPr/>
          <p:nvPr/>
        </p:nvSpPr>
        <p:spPr>
          <a:xfrm>
            <a:off x="14587534" y="6268501"/>
            <a:ext cx="1035907" cy="1002132"/>
          </a:xfrm>
          <a:prstGeom prst="roundRect">
            <a:avLst/>
          </a:prstGeom>
          <a:ln w="635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 </a:t>
            </a:r>
          </a:p>
        </p:txBody>
      </p:sp>
    </p:spTree>
    <p:extLst>
      <p:ext uri="{BB962C8B-B14F-4D97-AF65-F5344CB8AC3E}">
        <p14:creationId xmlns:p14="http://schemas.microsoft.com/office/powerpoint/2010/main" val="243224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75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75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18">
            <a:extLst>
              <a:ext uri="{FF2B5EF4-FFF2-40B4-BE49-F238E27FC236}">
                <a16:creationId xmlns:a16="http://schemas.microsoft.com/office/drawing/2014/main" xmlns="" id="{E5D7DDF2-98AC-10C2-AB1B-A80EC3EFA772}"/>
              </a:ext>
            </a:extLst>
          </p:cNvPr>
          <p:cNvSpPr/>
          <p:nvPr/>
        </p:nvSpPr>
        <p:spPr>
          <a:xfrm rot="16200000">
            <a:off x="4547875" y="-3349086"/>
            <a:ext cx="9102189" cy="17173575"/>
          </a:xfrm>
          <a:custGeom>
            <a:avLst/>
            <a:gdLst/>
            <a:ahLst/>
            <a:cxnLst/>
            <a:rect l="l" t="t" r="r" b="b"/>
            <a:pathLst>
              <a:path w="16274591" h="43962706">
                <a:moveTo>
                  <a:pt x="15969791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43657906"/>
                </a:lnTo>
                <a:cubicBezTo>
                  <a:pt x="0" y="43826816"/>
                  <a:pt x="135890" y="43962706"/>
                  <a:pt x="304800" y="43962706"/>
                </a:cubicBezTo>
                <a:lnTo>
                  <a:pt x="15969791" y="43962706"/>
                </a:lnTo>
                <a:cubicBezTo>
                  <a:pt x="16138700" y="43962706"/>
                  <a:pt x="16274591" y="43826816"/>
                  <a:pt x="16274591" y="43657906"/>
                </a:cubicBezTo>
                <a:lnTo>
                  <a:pt x="16274591" y="304800"/>
                </a:lnTo>
                <a:cubicBezTo>
                  <a:pt x="16274591" y="135890"/>
                  <a:pt x="16138700" y="0"/>
                  <a:pt x="15969791" y="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93D288F0-E901-E7A6-1861-DB92FC1000EE}"/>
              </a:ext>
            </a:extLst>
          </p:cNvPr>
          <p:cNvSpPr txBox="1"/>
          <p:nvPr/>
        </p:nvSpPr>
        <p:spPr>
          <a:xfrm>
            <a:off x="5867399" y="696021"/>
            <a:ext cx="6553200" cy="1865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SGK – tr84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200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4200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200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A0EBFD5D-9844-13AB-B321-4614E24F2DBA}"/>
              </a:ext>
            </a:extLst>
          </p:cNvPr>
          <p:cNvGrpSpPr/>
          <p:nvPr/>
        </p:nvGrpSpPr>
        <p:grpSpPr>
          <a:xfrm>
            <a:off x="4441990" y="2742792"/>
            <a:ext cx="2663473" cy="1463190"/>
            <a:chOff x="4127985" y="3132506"/>
            <a:chExt cx="2663473" cy="146319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83B5BBC7-1EA9-995D-44AD-1BCBB273D40E}"/>
                </a:ext>
              </a:extLst>
            </p:cNvPr>
            <p:cNvGrpSpPr/>
            <p:nvPr/>
          </p:nvGrpSpPr>
          <p:grpSpPr>
            <a:xfrm>
              <a:off x="4886485" y="3133757"/>
              <a:ext cx="809232" cy="1461939"/>
              <a:chOff x="12048141" y="4284568"/>
              <a:chExt cx="531200" cy="1461939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2E561CD1-9811-2744-FA77-632D7481A378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24</a:t>
                </a: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42B256E6-E721-94BC-6CB1-2D29EE1456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9EBA127B-5740-3D05-0EE7-EE1BD7D0A81A}"/>
                </a:ext>
              </a:extLst>
            </p:cNvPr>
            <p:cNvSpPr txBox="1"/>
            <p:nvPr/>
          </p:nvSpPr>
          <p:spPr>
            <a:xfrm>
              <a:off x="5783513" y="3514872"/>
              <a:ext cx="3546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345D35C5-E86E-F278-B964-6A991255409E}"/>
                </a:ext>
              </a:extLst>
            </p:cNvPr>
            <p:cNvSpPr txBox="1"/>
            <p:nvPr/>
          </p:nvSpPr>
          <p:spPr>
            <a:xfrm>
              <a:off x="4127985" y="3478756"/>
              <a:ext cx="69850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D2CF788A-AE2E-D865-5C34-8C67931DBD58}"/>
                </a:ext>
              </a:extLst>
            </p:cNvPr>
            <p:cNvGrpSpPr/>
            <p:nvPr/>
          </p:nvGrpSpPr>
          <p:grpSpPr>
            <a:xfrm>
              <a:off x="6199528" y="3132506"/>
              <a:ext cx="591930" cy="1461939"/>
              <a:chOff x="12048141" y="4284568"/>
              <a:chExt cx="531200" cy="1461939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6255648B-9228-B94B-E91D-8CB5DDC2E49F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4B9F1FC4-865A-F4FD-828F-B53BFB7F9E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15E0DAB8-4E66-3AD5-B9AF-C6F9FEFD4C50}"/>
              </a:ext>
            </a:extLst>
          </p:cNvPr>
          <p:cNvGrpSpPr/>
          <p:nvPr/>
        </p:nvGrpSpPr>
        <p:grpSpPr>
          <a:xfrm>
            <a:off x="11187499" y="2754441"/>
            <a:ext cx="1000559" cy="1461939"/>
            <a:chOff x="10873494" y="3144155"/>
            <a:chExt cx="1000559" cy="146193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F4F87904-0040-6CC1-F755-452C8BE30B6B}"/>
                </a:ext>
              </a:extLst>
            </p:cNvPr>
            <p:cNvSpPr txBox="1"/>
            <p:nvPr/>
          </p:nvSpPr>
          <p:spPr>
            <a:xfrm>
              <a:off x="10873494" y="3498441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14A4F2A4-F9D4-D971-D89A-62CB6F4AA595}"/>
                </a:ext>
              </a:extLst>
            </p:cNvPr>
            <p:cNvGrpSpPr/>
            <p:nvPr/>
          </p:nvGrpSpPr>
          <p:grpSpPr>
            <a:xfrm>
              <a:off x="11282123" y="3144155"/>
              <a:ext cx="591930" cy="1461939"/>
              <a:chOff x="12027158" y="4284569"/>
              <a:chExt cx="531200" cy="1461939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C400F988-8F7B-7534-1337-A18B8B77F6CD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xmlns="" id="{C944DFDA-90D1-7E48-F2ED-2605A1DC1F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DD9373D9-981A-AEB3-883F-1968A22DD916}"/>
              </a:ext>
            </a:extLst>
          </p:cNvPr>
          <p:cNvGrpSpPr/>
          <p:nvPr/>
        </p:nvGrpSpPr>
        <p:grpSpPr>
          <a:xfrm>
            <a:off x="9306733" y="2748094"/>
            <a:ext cx="1836823" cy="1461939"/>
            <a:chOff x="8992728" y="3137808"/>
            <a:chExt cx="1836823" cy="146193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325F5FDE-6A65-742E-E367-0C7CD5EEE77E}"/>
                </a:ext>
              </a:extLst>
            </p:cNvPr>
            <p:cNvSpPr txBox="1"/>
            <p:nvPr/>
          </p:nvSpPr>
          <p:spPr>
            <a:xfrm>
              <a:off x="8992728" y="3488147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2B7F1ABF-1E86-8820-8EF7-28879E65D9DA}"/>
                </a:ext>
              </a:extLst>
            </p:cNvPr>
            <p:cNvGrpSpPr/>
            <p:nvPr/>
          </p:nvGrpSpPr>
          <p:grpSpPr>
            <a:xfrm>
              <a:off x="9425518" y="3137808"/>
              <a:ext cx="1404033" cy="1461939"/>
              <a:chOff x="12027158" y="4269180"/>
              <a:chExt cx="531200" cy="1461939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466C56E0-2AB3-1CE7-92D2-64929168E92C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+ 7 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xmlns="" id="{8FB4C730-7D6D-A6A6-763A-57369A19CE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FD1F390E-C041-39BD-05F7-3B585256251D}"/>
              </a:ext>
            </a:extLst>
          </p:cNvPr>
          <p:cNvGrpSpPr/>
          <p:nvPr/>
        </p:nvGrpSpPr>
        <p:grpSpPr>
          <a:xfrm>
            <a:off x="7165725" y="2742134"/>
            <a:ext cx="2070188" cy="1473040"/>
            <a:chOff x="7086600" y="3157360"/>
            <a:chExt cx="2070188" cy="147304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FC0AD00C-DC39-A638-7F1D-4DDCAF38330C}"/>
                </a:ext>
              </a:extLst>
            </p:cNvPr>
            <p:cNvSpPr txBox="1"/>
            <p:nvPr/>
          </p:nvSpPr>
          <p:spPr>
            <a:xfrm>
              <a:off x="7086600" y="3491496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13A6F611-F216-B264-B154-3C2CF21F3D87}"/>
                </a:ext>
              </a:extLst>
            </p:cNvPr>
            <p:cNvGrpSpPr/>
            <p:nvPr/>
          </p:nvGrpSpPr>
          <p:grpSpPr>
            <a:xfrm>
              <a:off x="7492580" y="3157360"/>
              <a:ext cx="591930" cy="1461939"/>
              <a:chOff x="12045683" y="4284568"/>
              <a:chExt cx="533658" cy="1461939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6B2F6086-C078-7F76-3CD3-D0A25DBDF01B}"/>
                  </a:ext>
                </a:extLst>
              </p:cNvPr>
              <p:cNvSpPr txBox="1"/>
              <p:nvPr/>
            </p:nvSpPr>
            <p:spPr>
              <a:xfrm>
                <a:off x="12045683" y="4284568"/>
                <a:ext cx="53365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xmlns="" id="{29D3F1BA-79F8-3E90-633E-AC26D9C227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D63B33BB-9492-18DF-0853-2ACA60CB0427}"/>
                </a:ext>
              </a:extLst>
            </p:cNvPr>
            <p:cNvSpPr txBox="1"/>
            <p:nvPr/>
          </p:nvSpPr>
          <p:spPr>
            <a:xfrm>
              <a:off x="8137053" y="3514872"/>
              <a:ext cx="3498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D4719D31-B111-1910-4A80-597FDBE78008}"/>
                </a:ext>
              </a:extLst>
            </p:cNvPr>
            <p:cNvGrpSpPr/>
            <p:nvPr/>
          </p:nvGrpSpPr>
          <p:grpSpPr>
            <a:xfrm>
              <a:off x="8564858" y="3168461"/>
              <a:ext cx="591930" cy="1461939"/>
              <a:chOff x="12045683" y="4284568"/>
              <a:chExt cx="533658" cy="1461939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F44FE2E3-E5A3-2242-A98F-51CA9307F4D4}"/>
                  </a:ext>
                </a:extLst>
              </p:cNvPr>
              <p:cNvSpPr txBox="1"/>
              <p:nvPr/>
            </p:nvSpPr>
            <p:spPr>
              <a:xfrm>
                <a:off x="12045683" y="4284568"/>
                <a:ext cx="53365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715629D7-996F-FCEB-387A-47CD766D73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930D9B28-BB66-ABD5-D791-9DE38B3C2EF6}"/>
              </a:ext>
            </a:extLst>
          </p:cNvPr>
          <p:cNvGrpSpPr/>
          <p:nvPr/>
        </p:nvGrpSpPr>
        <p:grpSpPr>
          <a:xfrm>
            <a:off x="12271774" y="2742134"/>
            <a:ext cx="1000559" cy="1461939"/>
            <a:chOff x="11957769" y="3131848"/>
            <a:chExt cx="1000559" cy="1461939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86B863D5-B8CF-80E2-FC56-989723786A99}"/>
                </a:ext>
              </a:extLst>
            </p:cNvPr>
            <p:cNvSpPr txBox="1"/>
            <p:nvPr/>
          </p:nvSpPr>
          <p:spPr>
            <a:xfrm>
              <a:off x="11957769" y="3486134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6AB22F20-EC24-A2DB-4909-C07E52F66F7E}"/>
                </a:ext>
              </a:extLst>
            </p:cNvPr>
            <p:cNvGrpSpPr/>
            <p:nvPr/>
          </p:nvGrpSpPr>
          <p:grpSpPr>
            <a:xfrm>
              <a:off x="12366398" y="3131848"/>
              <a:ext cx="591930" cy="1461939"/>
              <a:chOff x="12027158" y="4284569"/>
              <a:chExt cx="531200" cy="1461939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1DF57B26-E730-D730-57BA-32E6E88B62A9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xmlns="" id="{523D2FFA-2426-BFD9-E70B-CAAB4C5C26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09F1D0C6-5FCF-BA3C-1E5F-5CF21B76A972}"/>
              </a:ext>
            </a:extLst>
          </p:cNvPr>
          <p:cNvGrpSpPr/>
          <p:nvPr/>
        </p:nvGrpSpPr>
        <p:grpSpPr>
          <a:xfrm>
            <a:off x="4441990" y="4500076"/>
            <a:ext cx="2663473" cy="1463190"/>
            <a:chOff x="4127985" y="3132506"/>
            <a:chExt cx="2663473" cy="146319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0FC523E3-BEE9-0586-5320-0D4EDB739AAB}"/>
                </a:ext>
              </a:extLst>
            </p:cNvPr>
            <p:cNvGrpSpPr/>
            <p:nvPr/>
          </p:nvGrpSpPr>
          <p:grpSpPr>
            <a:xfrm>
              <a:off x="4886485" y="3133757"/>
              <a:ext cx="809232" cy="1461939"/>
              <a:chOff x="12048141" y="4284568"/>
              <a:chExt cx="531200" cy="1461939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xmlns="" id="{C4398B63-9CA8-CCC1-8643-6FBF726F7AC9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xmlns="" id="{A2EB9D03-058F-D972-3A4A-5A35886209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CB9B5D29-0D9F-DA5D-3924-C9BA3C46D203}"/>
                </a:ext>
              </a:extLst>
            </p:cNvPr>
            <p:cNvSpPr txBox="1"/>
            <p:nvPr/>
          </p:nvSpPr>
          <p:spPr>
            <a:xfrm>
              <a:off x="5779102" y="3423963"/>
              <a:ext cx="3546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E0C226B9-1B80-7C6C-11EA-3CBA376C1792}"/>
                </a:ext>
              </a:extLst>
            </p:cNvPr>
            <p:cNvSpPr txBox="1"/>
            <p:nvPr/>
          </p:nvSpPr>
          <p:spPr>
            <a:xfrm>
              <a:off x="4127985" y="3478756"/>
              <a:ext cx="69850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</a:t>
              </a: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ABFF4765-1A3B-A198-EDB8-60DCC0CA05AF}"/>
                </a:ext>
              </a:extLst>
            </p:cNvPr>
            <p:cNvGrpSpPr/>
            <p:nvPr/>
          </p:nvGrpSpPr>
          <p:grpSpPr>
            <a:xfrm>
              <a:off x="6199528" y="3132506"/>
              <a:ext cx="591930" cy="1461939"/>
              <a:chOff x="12048141" y="4284568"/>
              <a:chExt cx="531200" cy="1461939"/>
            </a:xfrm>
          </p:grpSpPr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xmlns="" id="{EB192E49-D2A9-71E3-388B-ECC9AFB4F587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D6F9F041-3372-CC8A-1F15-35E25F95F0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CC50252A-70AD-142B-9510-990CA3FBA148}"/>
              </a:ext>
            </a:extLst>
          </p:cNvPr>
          <p:cNvGrpSpPr/>
          <p:nvPr/>
        </p:nvGrpSpPr>
        <p:grpSpPr>
          <a:xfrm>
            <a:off x="11187499" y="4511725"/>
            <a:ext cx="1000559" cy="1461939"/>
            <a:chOff x="10873494" y="3144155"/>
            <a:chExt cx="1000559" cy="1461939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2881D14B-323B-9B1B-8398-94BD1C0DF655}"/>
                </a:ext>
              </a:extLst>
            </p:cNvPr>
            <p:cNvSpPr txBox="1"/>
            <p:nvPr/>
          </p:nvSpPr>
          <p:spPr>
            <a:xfrm>
              <a:off x="10873494" y="3498441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xmlns="" id="{820098E8-6DB4-939E-91C6-4C2DC1F55777}"/>
                </a:ext>
              </a:extLst>
            </p:cNvPr>
            <p:cNvGrpSpPr/>
            <p:nvPr/>
          </p:nvGrpSpPr>
          <p:grpSpPr>
            <a:xfrm>
              <a:off x="11282123" y="3144155"/>
              <a:ext cx="591930" cy="1461939"/>
              <a:chOff x="12027158" y="4284569"/>
              <a:chExt cx="531200" cy="1461939"/>
            </a:xfrm>
          </p:grpSpPr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xmlns="" id="{5333773C-E091-A585-DBB0-8CAE2EDF46C6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xmlns="" id="{0D7728B7-3E7F-FDA5-49F7-889352A659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xmlns="" id="{3EC6B024-54E6-85D9-9732-7F7C653CCB54}"/>
              </a:ext>
            </a:extLst>
          </p:cNvPr>
          <p:cNvGrpSpPr/>
          <p:nvPr/>
        </p:nvGrpSpPr>
        <p:grpSpPr>
          <a:xfrm>
            <a:off x="9306733" y="4505378"/>
            <a:ext cx="1836823" cy="1461939"/>
            <a:chOff x="8992728" y="3137808"/>
            <a:chExt cx="1836823" cy="1461939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xmlns="" id="{D9346052-9291-44C6-988C-589336B730A3}"/>
                </a:ext>
              </a:extLst>
            </p:cNvPr>
            <p:cNvSpPr txBox="1"/>
            <p:nvPr/>
          </p:nvSpPr>
          <p:spPr>
            <a:xfrm>
              <a:off x="8992728" y="3488147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2E490563-042F-4BC7-365E-767C16542ED0}"/>
                </a:ext>
              </a:extLst>
            </p:cNvPr>
            <p:cNvGrpSpPr/>
            <p:nvPr/>
          </p:nvGrpSpPr>
          <p:grpSpPr>
            <a:xfrm>
              <a:off x="9425518" y="3137808"/>
              <a:ext cx="1404033" cy="1461939"/>
              <a:chOff x="12027158" y="4269180"/>
              <a:chExt cx="531200" cy="1461939"/>
            </a:xfrm>
          </p:grpSpPr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xmlns="" id="{8BE1F052-E1A8-BFF5-32F6-C50F76F0B431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– 1 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xmlns="" id="{6E028EC2-2CA7-1231-A2A0-85EFCAABF4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F90EFCC8-90AA-55F2-2B44-797A90B40FAB}"/>
              </a:ext>
            </a:extLst>
          </p:cNvPr>
          <p:cNvGrpSpPr/>
          <p:nvPr/>
        </p:nvGrpSpPr>
        <p:grpSpPr>
          <a:xfrm>
            <a:off x="7165725" y="4499418"/>
            <a:ext cx="2070188" cy="1473040"/>
            <a:chOff x="7086600" y="3157360"/>
            <a:chExt cx="2070188" cy="1473040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F30D4D4C-8F84-B023-1F00-EDD4D98DD6A6}"/>
                </a:ext>
              </a:extLst>
            </p:cNvPr>
            <p:cNvSpPr txBox="1"/>
            <p:nvPr/>
          </p:nvSpPr>
          <p:spPr>
            <a:xfrm>
              <a:off x="7086600" y="3491496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xmlns="" id="{DAC2FC05-5817-B96C-06FB-C1997684BD4E}"/>
                </a:ext>
              </a:extLst>
            </p:cNvPr>
            <p:cNvGrpSpPr/>
            <p:nvPr/>
          </p:nvGrpSpPr>
          <p:grpSpPr>
            <a:xfrm>
              <a:off x="7492580" y="3157360"/>
              <a:ext cx="591930" cy="1461939"/>
              <a:chOff x="12045683" y="4284568"/>
              <a:chExt cx="533658" cy="1461939"/>
            </a:xfrm>
          </p:grpSpPr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xmlns="" id="{EB3579D5-4D3A-24E7-780E-58C95CF9ABEE}"/>
                  </a:ext>
                </a:extLst>
              </p:cNvPr>
              <p:cNvSpPr txBox="1"/>
              <p:nvPr/>
            </p:nvSpPr>
            <p:spPr>
              <a:xfrm>
                <a:off x="12045683" y="4284568"/>
                <a:ext cx="53365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xmlns="" id="{42C8AB80-976E-26A2-3FF3-0CC3F18EC3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C049F1B3-D0B0-5721-F3EC-BA74FAEE46F2}"/>
                </a:ext>
              </a:extLst>
            </p:cNvPr>
            <p:cNvSpPr txBox="1"/>
            <p:nvPr/>
          </p:nvSpPr>
          <p:spPr>
            <a:xfrm>
              <a:off x="8158713" y="3455924"/>
              <a:ext cx="3498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xmlns="" id="{CAC32CD0-5EE3-DECD-A4DB-EEC4AB4F19DF}"/>
                </a:ext>
              </a:extLst>
            </p:cNvPr>
            <p:cNvGrpSpPr/>
            <p:nvPr/>
          </p:nvGrpSpPr>
          <p:grpSpPr>
            <a:xfrm>
              <a:off x="8564858" y="3168461"/>
              <a:ext cx="591930" cy="1461939"/>
              <a:chOff x="12045683" y="4284568"/>
              <a:chExt cx="533658" cy="1461939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xmlns="" id="{DBDACA5B-C8F9-3072-7B8C-5D64C57F0F8B}"/>
                  </a:ext>
                </a:extLst>
              </p:cNvPr>
              <p:cNvSpPr txBox="1"/>
              <p:nvPr/>
            </p:nvSpPr>
            <p:spPr>
              <a:xfrm>
                <a:off x="12045683" y="4284568"/>
                <a:ext cx="53365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xmlns="" id="{1A28CA36-E699-5132-BD97-CF117CC32C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4F2DB213-463C-FA95-43FA-EA0AD2DE754B}"/>
              </a:ext>
            </a:extLst>
          </p:cNvPr>
          <p:cNvGrpSpPr/>
          <p:nvPr/>
        </p:nvGrpSpPr>
        <p:grpSpPr>
          <a:xfrm>
            <a:off x="4438416" y="6388080"/>
            <a:ext cx="2663473" cy="1463190"/>
            <a:chOff x="4127985" y="3132506"/>
            <a:chExt cx="2663473" cy="1463190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xmlns="" id="{E6DA23E7-C01F-2053-F1DE-C1368EB53E24}"/>
                </a:ext>
              </a:extLst>
            </p:cNvPr>
            <p:cNvGrpSpPr/>
            <p:nvPr/>
          </p:nvGrpSpPr>
          <p:grpSpPr>
            <a:xfrm>
              <a:off x="4886485" y="3133757"/>
              <a:ext cx="809232" cy="1461939"/>
              <a:chOff x="12048141" y="4284568"/>
              <a:chExt cx="531200" cy="1461939"/>
            </a:xfrm>
          </p:grpSpPr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xmlns="" id="{1760D7A6-BADF-60E4-2CAC-5323DA0A7825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28</a:t>
                </a:r>
              </a:p>
            </p:txBody>
          </p: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xmlns="" id="{FE202EA5-0738-B869-75BE-0A631AA24E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xmlns="" id="{84D518C5-BA19-22AE-A259-302FF778B5D2}"/>
                </a:ext>
              </a:extLst>
            </p:cNvPr>
            <p:cNvSpPr txBox="1"/>
            <p:nvPr/>
          </p:nvSpPr>
          <p:spPr>
            <a:xfrm>
              <a:off x="5784796" y="3421094"/>
              <a:ext cx="3546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6CF66423-7F8C-E4FF-2DF6-5DD14B0D9B0F}"/>
                </a:ext>
              </a:extLst>
            </p:cNvPr>
            <p:cNvSpPr txBox="1"/>
            <p:nvPr/>
          </p:nvSpPr>
          <p:spPr>
            <a:xfrm>
              <a:off x="4127985" y="3478756"/>
              <a:ext cx="69850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c)</a:t>
              </a: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xmlns="" id="{9C0464AD-6982-3A1B-D4A3-11F1FF50CCDA}"/>
                </a:ext>
              </a:extLst>
            </p:cNvPr>
            <p:cNvGrpSpPr/>
            <p:nvPr/>
          </p:nvGrpSpPr>
          <p:grpSpPr>
            <a:xfrm>
              <a:off x="6199528" y="3132506"/>
              <a:ext cx="591930" cy="1461939"/>
              <a:chOff x="12048141" y="4284568"/>
              <a:chExt cx="531200" cy="1461939"/>
            </a:xfrm>
          </p:grpSpPr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xmlns="" id="{23096186-BF16-A19E-6D79-175BC882CE25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xmlns="" id="{B2AF355D-B846-1FF6-9AAB-1E008FF2BD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F0D11B8F-8C80-45B5-34B2-7E30A4035E5B}"/>
              </a:ext>
            </a:extLst>
          </p:cNvPr>
          <p:cNvGrpSpPr/>
          <p:nvPr/>
        </p:nvGrpSpPr>
        <p:grpSpPr>
          <a:xfrm>
            <a:off x="11183925" y="6399729"/>
            <a:ext cx="1000559" cy="1461939"/>
            <a:chOff x="10873494" y="3144155"/>
            <a:chExt cx="1000559" cy="1461939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C6020E54-5827-6EBF-4537-9BD7A01D04E2}"/>
                </a:ext>
              </a:extLst>
            </p:cNvPr>
            <p:cNvSpPr txBox="1"/>
            <p:nvPr/>
          </p:nvSpPr>
          <p:spPr>
            <a:xfrm>
              <a:off x="10873494" y="3498441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BCC8F3EC-72D6-5476-F0CD-4E682EFCB80D}"/>
                </a:ext>
              </a:extLst>
            </p:cNvPr>
            <p:cNvGrpSpPr/>
            <p:nvPr/>
          </p:nvGrpSpPr>
          <p:grpSpPr>
            <a:xfrm>
              <a:off x="11282123" y="3144155"/>
              <a:ext cx="591930" cy="1461939"/>
              <a:chOff x="12027158" y="4284569"/>
              <a:chExt cx="531200" cy="1461939"/>
            </a:xfrm>
          </p:grpSpPr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xmlns="" id="{2C0FF3B3-74DE-A06B-BAD2-EE6F6DEC7E6E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xmlns="" id="{09386885-A200-EC5C-1FB5-211BC14315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4A0D23FC-F8D1-EBD7-8CC5-8877E0DDD42A}"/>
              </a:ext>
            </a:extLst>
          </p:cNvPr>
          <p:cNvGrpSpPr/>
          <p:nvPr/>
        </p:nvGrpSpPr>
        <p:grpSpPr>
          <a:xfrm>
            <a:off x="9303159" y="6393382"/>
            <a:ext cx="1836823" cy="1461939"/>
            <a:chOff x="8992728" y="3137808"/>
            <a:chExt cx="1836823" cy="1461939"/>
          </a:xfrm>
        </p:grpSpPr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xmlns="" id="{920FBDDE-B9F2-AAAA-5FF8-9AE6A89ECF50}"/>
                </a:ext>
              </a:extLst>
            </p:cNvPr>
            <p:cNvSpPr txBox="1"/>
            <p:nvPr/>
          </p:nvSpPr>
          <p:spPr>
            <a:xfrm>
              <a:off x="8992728" y="3488147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xmlns="" id="{83275C05-9D33-6BD2-A4D1-5DE6C14E7475}"/>
                </a:ext>
              </a:extLst>
            </p:cNvPr>
            <p:cNvGrpSpPr/>
            <p:nvPr/>
          </p:nvGrpSpPr>
          <p:grpSpPr>
            <a:xfrm>
              <a:off x="9425518" y="3137808"/>
              <a:ext cx="1404033" cy="1461939"/>
              <a:chOff x="12027158" y="4269180"/>
              <a:chExt cx="531200" cy="1461939"/>
            </a:xfrm>
          </p:grpSpPr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xmlns="" id="{4071F238-2918-B5F8-A860-4676A5A78693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 – 1  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xmlns="" id="{6C891CDE-2289-750A-D6CE-2BF74D276B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xmlns="" id="{05E2FD8F-2FEB-EA52-5339-7940C8D12E2C}"/>
              </a:ext>
            </a:extLst>
          </p:cNvPr>
          <p:cNvGrpSpPr/>
          <p:nvPr/>
        </p:nvGrpSpPr>
        <p:grpSpPr>
          <a:xfrm>
            <a:off x="7162151" y="6387422"/>
            <a:ext cx="2070188" cy="1473040"/>
            <a:chOff x="7086600" y="3157360"/>
            <a:chExt cx="2070188" cy="1473040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xmlns="" id="{E9485895-C4A8-5D12-62D9-A0A0FCCF6090}"/>
                </a:ext>
              </a:extLst>
            </p:cNvPr>
            <p:cNvSpPr txBox="1"/>
            <p:nvPr/>
          </p:nvSpPr>
          <p:spPr>
            <a:xfrm>
              <a:off x="7086600" y="3491496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xmlns="" id="{FDA1662F-22D5-BCA1-0E2C-7E0D297E1444}"/>
                </a:ext>
              </a:extLst>
            </p:cNvPr>
            <p:cNvGrpSpPr/>
            <p:nvPr/>
          </p:nvGrpSpPr>
          <p:grpSpPr>
            <a:xfrm>
              <a:off x="7492580" y="3157360"/>
              <a:ext cx="591930" cy="1461939"/>
              <a:chOff x="12045683" y="4284568"/>
              <a:chExt cx="533658" cy="1461939"/>
            </a:xfrm>
          </p:grpSpPr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xmlns="" id="{F617A17C-B421-53C8-CFA3-777FEAE15000}"/>
                  </a:ext>
                </a:extLst>
              </p:cNvPr>
              <p:cNvSpPr txBox="1"/>
              <p:nvPr/>
            </p:nvSpPr>
            <p:spPr>
              <a:xfrm>
                <a:off x="12045683" y="4284568"/>
                <a:ext cx="53365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xmlns="" id="{7DD587DD-36D2-932F-A685-22F2E80E75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xmlns="" id="{A4BE743E-ECE1-6498-D634-668E12B0F4B8}"/>
                </a:ext>
              </a:extLst>
            </p:cNvPr>
            <p:cNvSpPr txBox="1"/>
            <p:nvPr/>
          </p:nvSpPr>
          <p:spPr>
            <a:xfrm>
              <a:off x="8149628" y="3447104"/>
              <a:ext cx="3498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xmlns="" id="{0D5F5465-330F-FD1B-973B-7323C8F73D3B}"/>
                </a:ext>
              </a:extLst>
            </p:cNvPr>
            <p:cNvGrpSpPr/>
            <p:nvPr/>
          </p:nvGrpSpPr>
          <p:grpSpPr>
            <a:xfrm>
              <a:off x="8564858" y="3168461"/>
              <a:ext cx="591930" cy="1461939"/>
              <a:chOff x="12045683" y="4284568"/>
              <a:chExt cx="533658" cy="1461939"/>
            </a:xfrm>
          </p:grpSpPr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xmlns="" id="{7380FB5C-64B2-E7D2-862C-3833C0B82D38}"/>
                  </a:ext>
                </a:extLst>
              </p:cNvPr>
              <p:cNvSpPr txBox="1"/>
              <p:nvPr/>
            </p:nvSpPr>
            <p:spPr>
              <a:xfrm>
                <a:off x="12045683" y="4284568"/>
                <a:ext cx="53365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xmlns="" id="{1DA30A71-6C66-4D49-F934-693B057D52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3E5BBB99-AB5C-8006-5019-1E363289DEA9}"/>
              </a:ext>
            </a:extLst>
          </p:cNvPr>
          <p:cNvGrpSpPr/>
          <p:nvPr/>
        </p:nvGrpSpPr>
        <p:grpSpPr>
          <a:xfrm>
            <a:off x="12268200" y="6387422"/>
            <a:ext cx="1000559" cy="1461939"/>
            <a:chOff x="11957769" y="3131848"/>
            <a:chExt cx="1000559" cy="1461939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xmlns="" id="{A5C65C93-74C0-9229-754F-DFA8F4688F05}"/>
                </a:ext>
              </a:extLst>
            </p:cNvPr>
            <p:cNvSpPr txBox="1"/>
            <p:nvPr/>
          </p:nvSpPr>
          <p:spPr>
            <a:xfrm>
              <a:off x="11957769" y="3486134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xmlns="" id="{49F58E1F-4B5C-FA5B-69D2-374521B219A5}"/>
                </a:ext>
              </a:extLst>
            </p:cNvPr>
            <p:cNvGrpSpPr/>
            <p:nvPr/>
          </p:nvGrpSpPr>
          <p:grpSpPr>
            <a:xfrm>
              <a:off x="12366398" y="3131848"/>
              <a:ext cx="591930" cy="1461939"/>
              <a:chOff x="12027158" y="4284569"/>
              <a:chExt cx="531200" cy="1461939"/>
            </a:xfrm>
          </p:grpSpPr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xmlns="" id="{4914D5E4-01BF-6A76-A3F5-22E2A11857A5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xmlns="" id="{75E26C9B-1142-9721-381C-2FB007A661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xmlns="" id="{8C122CF9-CA7C-E5BD-43D4-70F67ED3A041}"/>
              </a:ext>
            </a:extLst>
          </p:cNvPr>
          <p:cNvGrpSpPr/>
          <p:nvPr/>
        </p:nvGrpSpPr>
        <p:grpSpPr>
          <a:xfrm>
            <a:off x="4438416" y="8145364"/>
            <a:ext cx="2663473" cy="1463190"/>
            <a:chOff x="4127985" y="3132506"/>
            <a:chExt cx="2663473" cy="1463190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xmlns="" id="{9021185D-0348-5ECA-E131-1CF0B90C8F5E}"/>
                </a:ext>
              </a:extLst>
            </p:cNvPr>
            <p:cNvGrpSpPr/>
            <p:nvPr/>
          </p:nvGrpSpPr>
          <p:grpSpPr>
            <a:xfrm>
              <a:off x="4886485" y="3133757"/>
              <a:ext cx="809232" cy="1461939"/>
              <a:chOff x="12048141" y="4284568"/>
              <a:chExt cx="531200" cy="1461939"/>
            </a:xfrm>
          </p:grpSpPr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xmlns="" id="{3A2610B5-D62D-4ED0-07A3-1A8028682361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40</a:t>
                </a:r>
              </a:p>
            </p:txBody>
          </p: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xmlns="" id="{4B44A88D-DB9E-E1F0-BA8A-B602E24914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xmlns="" id="{83DE8DE3-5FE3-D64F-B9F4-89A68F791CA3}"/>
                </a:ext>
              </a:extLst>
            </p:cNvPr>
            <p:cNvSpPr txBox="1"/>
            <p:nvPr/>
          </p:nvSpPr>
          <p:spPr>
            <a:xfrm>
              <a:off x="5783513" y="3514872"/>
              <a:ext cx="3546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xmlns="" id="{127EAAF6-253C-BBDC-86D3-6478AEC8FEAE}"/>
                </a:ext>
              </a:extLst>
            </p:cNvPr>
            <p:cNvSpPr txBox="1"/>
            <p:nvPr/>
          </p:nvSpPr>
          <p:spPr>
            <a:xfrm>
              <a:off x="4127985" y="3478756"/>
              <a:ext cx="69850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d)</a:t>
              </a:r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xmlns="" id="{7D5DF50A-E643-8023-6E6D-1230A6A0B723}"/>
                </a:ext>
              </a:extLst>
            </p:cNvPr>
            <p:cNvGrpSpPr/>
            <p:nvPr/>
          </p:nvGrpSpPr>
          <p:grpSpPr>
            <a:xfrm>
              <a:off x="6199528" y="3132506"/>
              <a:ext cx="591930" cy="1461939"/>
              <a:chOff x="12048141" y="4284568"/>
              <a:chExt cx="531200" cy="1461939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xmlns="" id="{E912EA40-2538-2168-1D99-9917B6782A79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xmlns="" id="{7BEE3177-41FB-5C72-77E7-9AFD7721CA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xmlns="" id="{A50B2F25-A8FC-C706-7035-B22113476947}"/>
              </a:ext>
            </a:extLst>
          </p:cNvPr>
          <p:cNvGrpSpPr/>
          <p:nvPr/>
        </p:nvGrpSpPr>
        <p:grpSpPr>
          <a:xfrm>
            <a:off x="11183925" y="8157013"/>
            <a:ext cx="1312875" cy="1461939"/>
            <a:chOff x="11183925" y="8157013"/>
            <a:chExt cx="1312875" cy="1461939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xmlns="" id="{E856C939-A2B9-7845-1910-1C7CB2265D9C}"/>
                </a:ext>
              </a:extLst>
            </p:cNvPr>
            <p:cNvSpPr txBox="1"/>
            <p:nvPr/>
          </p:nvSpPr>
          <p:spPr>
            <a:xfrm>
              <a:off x="11183925" y="8511299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xmlns="" id="{1B4C7BB5-3AA0-A50D-5049-9F2BCEA60724}"/>
                </a:ext>
              </a:extLst>
            </p:cNvPr>
            <p:cNvGrpSpPr/>
            <p:nvPr/>
          </p:nvGrpSpPr>
          <p:grpSpPr>
            <a:xfrm>
              <a:off x="11592553" y="8157013"/>
              <a:ext cx="904247" cy="1461939"/>
              <a:chOff x="12027158" y="4284569"/>
              <a:chExt cx="531200" cy="1461939"/>
            </a:xfrm>
          </p:grpSpPr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xmlns="" id="{1BE8CE6C-AF4F-ECAE-9124-1F155B7D7250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xmlns="" id="{94AF30B6-317B-E2A2-81C0-B1A2E96605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xmlns="" id="{5815CF61-12ED-F1A6-00C7-B03C2EB81DE4}"/>
              </a:ext>
            </a:extLst>
          </p:cNvPr>
          <p:cNvGrpSpPr/>
          <p:nvPr/>
        </p:nvGrpSpPr>
        <p:grpSpPr>
          <a:xfrm>
            <a:off x="9303159" y="8150666"/>
            <a:ext cx="1836823" cy="1461939"/>
            <a:chOff x="8992728" y="3137808"/>
            <a:chExt cx="1836823" cy="1461939"/>
          </a:xfrm>
        </p:grpSpPr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xmlns="" id="{7917AFAF-39FE-4B1A-9D37-DDABB75AF06D}"/>
                </a:ext>
              </a:extLst>
            </p:cNvPr>
            <p:cNvSpPr txBox="1"/>
            <p:nvPr/>
          </p:nvSpPr>
          <p:spPr>
            <a:xfrm>
              <a:off x="8992728" y="3488147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xmlns="" id="{9F3E0498-2931-287F-45D7-27986125D01D}"/>
                </a:ext>
              </a:extLst>
            </p:cNvPr>
            <p:cNvGrpSpPr/>
            <p:nvPr/>
          </p:nvGrpSpPr>
          <p:grpSpPr>
            <a:xfrm>
              <a:off x="9425518" y="3137808"/>
              <a:ext cx="1404033" cy="1461939"/>
              <a:chOff x="12027158" y="4269180"/>
              <a:chExt cx="531200" cy="1461939"/>
            </a:xfrm>
          </p:grpSpPr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xmlns="" id="{A9DF9C9F-614A-0CB6-9D86-9B81CCC6200C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 + 5  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xmlns="" id="{1491A964-5503-CDEF-67DB-74900D730E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xmlns="" id="{AF849BF4-0BC2-66B7-39F1-2D4033721475}"/>
              </a:ext>
            </a:extLst>
          </p:cNvPr>
          <p:cNvGrpSpPr/>
          <p:nvPr/>
        </p:nvGrpSpPr>
        <p:grpSpPr>
          <a:xfrm>
            <a:off x="7162151" y="8144706"/>
            <a:ext cx="2070188" cy="1473040"/>
            <a:chOff x="7086600" y="3157360"/>
            <a:chExt cx="2070188" cy="1473040"/>
          </a:xfrm>
        </p:grpSpPr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xmlns="" id="{3358266F-0A44-8E7E-E999-86F35409C610}"/>
                </a:ext>
              </a:extLst>
            </p:cNvPr>
            <p:cNvSpPr txBox="1"/>
            <p:nvPr/>
          </p:nvSpPr>
          <p:spPr>
            <a:xfrm>
              <a:off x="7086600" y="3491496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xmlns="" id="{0001DC59-08A5-A130-A564-CA105F0A89F3}"/>
                </a:ext>
              </a:extLst>
            </p:cNvPr>
            <p:cNvGrpSpPr/>
            <p:nvPr/>
          </p:nvGrpSpPr>
          <p:grpSpPr>
            <a:xfrm>
              <a:off x="7492580" y="3157360"/>
              <a:ext cx="591930" cy="1461939"/>
              <a:chOff x="12045683" y="4284568"/>
              <a:chExt cx="533658" cy="1461939"/>
            </a:xfrm>
          </p:grpSpPr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xmlns="" id="{15C282B6-E3FA-4647-9E79-6705A1447A79}"/>
                  </a:ext>
                </a:extLst>
              </p:cNvPr>
              <p:cNvSpPr txBox="1"/>
              <p:nvPr/>
            </p:nvSpPr>
            <p:spPr>
              <a:xfrm>
                <a:off x="12045683" y="4284568"/>
                <a:ext cx="53365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xmlns="" id="{E7B695B3-3BB8-878B-2A08-2B7071D597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xmlns="" id="{7387E402-CDE3-C52D-0FB0-601E040F9D4A}"/>
                </a:ext>
              </a:extLst>
            </p:cNvPr>
            <p:cNvSpPr txBox="1"/>
            <p:nvPr/>
          </p:nvSpPr>
          <p:spPr>
            <a:xfrm>
              <a:off x="8137053" y="3514872"/>
              <a:ext cx="3498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xmlns="" id="{4ED755B7-E2F8-A8AD-F033-BF3B5ECE4175}"/>
                </a:ext>
              </a:extLst>
            </p:cNvPr>
            <p:cNvGrpSpPr/>
            <p:nvPr/>
          </p:nvGrpSpPr>
          <p:grpSpPr>
            <a:xfrm>
              <a:off x="8564858" y="3168461"/>
              <a:ext cx="591930" cy="1461939"/>
              <a:chOff x="12045683" y="4284568"/>
              <a:chExt cx="533658" cy="1461939"/>
            </a:xfrm>
          </p:grpSpPr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xmlns="" id="{8E788689-FA80-74B1-AAA3-D7059EB2430D}"/>
                  </a:ext>
                </a:extLst>
              </p:cNvPr>
              <p:cNvSpPr txBox="1"/>
              <p:nvPr/>
            </p:nvSpPr>
            <p:spPr>
              <a:xfrm>
                <a:off x="12045683" y="4284568"/>
                <a:ext cx="53365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xmlns="" id="{669D8A21-0BA8-6C87-5CAF-5958289A0AC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xmlns="" id="{05B8C4B3-15C0-589A-011C-BD35D2F1093A}"/>
              </a:ext>
            </a:extLst>
          </p:cNvPr>
          <p:cNvGrpSpPr/>
          <p:nvPr/>
        </p:nvGrpSpPr>
        <p:grpSpPr>
          <a:xfrm>
            <a:off x="12561818" y="8139277"/>
            <a:ext cx="1000559" cy="1461939"/>
            <a:chOff x="11957769" y="3131848"/>
            <a:chExt cx="1000559" cy="1461939"/>
          </a:xfrm>
        </p:grpSpPr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xmlns="" id="{1092EF8C-F4FD-2D4A-0C4A-ABBF463D740D}"/>
                </a:ext>
              </a:extLst>
            </p:cNvPr>
            <p:cNvSpPr txBox="1"/>
            <p:nvPr/>
          </p:nvSpPr>
          <p:spPr>
            <a:xfrm>
              <a:off x="11957769" y="3486134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xmlns="" id="{6D391A06-0734-3A6D-9121-69A28DE5EA9B}"/>
                </a:ext>
              </a:extLst>
            </p:cNvPr>
            <p:cNvGrpSpPr/>
            <p:nvPr/>
          </p:nvGrpSpPr>
          <p:grpSpPr>
            <a:xfrm>
              <a:off x="12366398" y="3131848"/>
              <a:ext cx="591930" cy="1461939"/>
              <a:chOff x="12027158" y="4284569"/>
              <a:chExt cx="531200" cy="1461939"/>
            </a:xfrm>
          </p:grpSpPr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xmlns="" id="{598100A1-C989-6748-4EC6-3CCFD7502B31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xmlns="" id="{E5B4F1B5-069D-0723-D417-1432D5ECB6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18">
            <a:extLst>
              <a:ext uri="{FF2B5EF4-FFF2-40B4-BE49-F238E27FC236}">
                <a16:creationId xmlns:a16="http://schemas.microsoft.com/office/drawing/2014/main" xmlns="" id="{DDC9FECF-BAFF-FD37-2DFD-7A9AE55EE54B}"/>
              </a:ext>
            </a:extLst>
          </p:cNvPr>
          <p:cNvSpPr/>
          <p:nvPr/>
        </p:nvSpPr>
        <p:spPr>
          <a:xfrm rot="16200000">
            <a:off x="5296865" y="-2704135"/>
            <a:ext cx="7694269" cy="16230600"/>
          </a:xfrm>
          <a:custGeom>
            <a:avLst/>
            <a:gdLst/>
            <a:ahLst/>
            <a:cxnLst/>
            <a:rect l="l" t="t" r="r" b="b"/>
            <a:pathLst>
              <a:path w="16274591" h="43962706">
                <a:moveTo>
                  <a:pt x="15969791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43657906"/>
                </a:lnTo>
                <a:cubicBezTo>
                  <a:pt x="0" y="43826816"/>
                  <a:pt x="135890" y="43962706"/>
                  <a:pt x="304800" y="43962706"/>
                </a:cubicBezTo>
                <a:lnTo>
                  <a:pt x="15969791" y="43962706"/>
                </a:lnTo>
                <a:cubicBezTo>
                  <a:pt x="16138700" y="43962706"/>
                  <a:pt x="16274591" y="43826816"/>
                  <a:pt x="16274591" y="43657906"/>
                </a:cubicBezTo>
                <a:lnTo>
                  <a:pt x="16274591" y="304800"/>
                </a:lnTo>
                <a:cubicBezTo>
                  <a:pt x="16274591" y="135890"/>
                  <a:pt x="16138700" y="0"/>
                  <a:pt x="15969791" y="0"/>
                </a:cubicBezTo>
                <a:close/>
              </a:path>
            </a:pathLst>
          </a:custGeom>
          <a:solidFill>
            <a:srgbClr val="F7F4C2"/>
          </a:solidFill>
        </p:spPr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3DC48FF-06C1-517B-795D-E590C539FB43}"/>
              </a:ext>
            </a:extLst>
          </p:cNvPr>
          <p:cNvGrpSpPr/>
          <p:nvPr/>
        </p:nvGrpSpPr>
        <p:grpSpPr>
          <a:xfrm>
            <a:off x="1028699" y="7894800"/>
            <a:ext cx="16205201" cy="1363500"/>
            <a:chOff x="1028699" y="7894800"/>
            <a:chExt cx="16205201" cy="13635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D25F19D-D525-42F2-AC24-C386A1F1B72E}"/>
                </a:ext>
              </a:extLst>
            </p:cNvPr>
            <p:cNvGrpSpPr/>
            <p:nvPr/>
          </p:nvGrpSpPr>
          <p:grpSpPr>
            <a:xfrm>
              <a:off x="1028699" y="7968199"/>
              <a:ext cx="8122557" cy="1290101"/>
              <a:chOff x="1028699" y="7151286"/>
              <a:chExt cx="8122557" cy="1290101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xmlns="" id="{5C8356E2-E81F-3D89-9064-3F252003616C}"/>
                  </a:ext>
                </a:extLst>
              </p:cNvPr>
              <p:cNvSpPr/>
              <p:nvPr/>
            </p:nvSpPr>
            <p:spPr>
              <a:xfrm rot="16200000">
                <a:off x="2459585" y="5757473"/>
                <a:ext cx="1253028" cy="4114800"/>
              </a:xfrm>
              <a:custGeom>
                <a:avLst/>
                <a:gdLst/>
                <a:ahLst/>
                <a:cxnLst/>
                <a:rect l="l" t="t" r="r" b="b"/>
                <a:pathLst>
                  <a:path w="781812" h="4114800">
                    <a:moveTo>
                      <a:pt x="0" y="0"/>
                    </a:moveTo>
                    <a:lnTo>
                      <a:pt x="781812" y="0"/>
                    </a:lnTo>
                    <a:lnTo>
                      <a:pt x="781812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5" name="Freeform 3">
                <a:extLst>
                  <a:ext uri="{FF2B5EF4-FFF2-40B4-BE49-F238E27FC236}">
                    <a16:creationId xmlns:a16="http://schemas.microsoft.com/office/drawing/2014/main" xmlns="" id="{CCB6B218-9B96-017B-6BFF-9267CC60EC13}"/>
                  </a:ext>
                </a:extLst>
              </p:cNvPr>
              <p:cNvSpPr/>
              <p:nvPr/>
            </p:nvSpPr>
            <p:spPr>
              <a:xfrm rot="16200000">
                <a:off x="6467342" y="5720400"/>
                <a:ext cx="1253028" cy="4114800"/>
              </a:xfrm>
              <a:custGeom>
                <a:avLst/>
                <a:gdLst/>
                <a:ahLst/>
                <a:cxnLst/>
                <a:rect l="l" t="t" r="r" b="b"/>
                <a:pathLst>
                  <a:path w="781812" h="4114800">
                    <a:moveTo>
                      <a:pt x="0" y="0"/>
                    </a:moveTo>
                    <a:lnTo>
                      <a:pt x="781812" y="0"/>
                    </a:lnTo>
                    <a:lnTo>
                      <a:pt x="781812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x-none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A7634753-F4D5-3A75-5193-310D28AE15AC}"/>
                </a:ext>
              </a:extLst>
            </p:cNvPr>
            <p:cNvGrpSpPr/>
            <p:nvPr/>
          </p:nvGrpSpPr>
          <p:grpSpPr>
            <a:xfrm>
              <a:off x="9111343" y="7894800"/>
              <a:ext cx="8122557" cy="1290101"/>
              <a:chOff x="1028699" y="7151286"/>
              <a:chExt cx="8122557" cy="1290101"/>
            </a:xfrm>
          </p:grpSpPr>
          <p:sp>
            <p:nvSpPr>
              <p:cNvPr id="9" name="Freeform 3">
                <a:extLst>
                  <a:ext uri="{FF2B5EF4-FFF2-40B4-BE49-F238E27FC236}">
                    <a16:creationId xmlns:a16="http://schemas.microsoft.com/office/drawing/2014/main" xmlns="" id="{40281301-BBB2-01E7-B2DF-3C8B57E8F2BB}"/>
                  </a:ext>
                </a:extLst>
              </p:cNvPr>
              <p:cNvSpPr/>
              <p:nvPr/>
            </p:nvSpPr>
            <p:spPr>
              <a:xfrm rot="16200000">
                <a:off x="2459585" y="5757473"/>
                <a:ext cx="1253028" cy="4114800"/>
              </a:xfrm>
              <a:custGeom>
                <a:avLst/>
                <a:gdLst/>
                <a:ahLst/>
                <a:cxnLst/>
                <a:rect l="l" t="t" r="r" b="b"/>
                <a:pathLst>
                  <a:path w="781812" h="4114800">
                    <a:moveTo>
                      <a:pt x="0" y="0"/>
                    </a:moveTo>
                    <a:lnTo>
                      <a:pt x="781812" y="0"/>
                    </a:lnTo>
                    <a:lnTo>
                      <a:pt x="781812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0" name="Freeform 3">
                <a:extLst>
                  <a:ext uri="{FF2B5EF4-FFF2-40B4-BE49-F238E27FC236}">
                    <a16:creationId xmlns:a16="http://schemas.microsoft.com/office/drawing/2014/main" xmlns="" id="{32637BF6-6747-51FE-A46A-C6B3C0937CBA}"/>
                  </a:ext>
                </a:extLst>
              </p:cNvPr>
              <p:cNvSpPr/>
              <p:nvPr/>
            </p:nvSpPr>
            <p:spPr>
              <a:xfrm rot="16200000">
                <a:off x="6467342" y="5720400"/>
                <a:ext cx="1253028" cy="4114800"/>
              </a:xfrm>
              <a:custGeom>
                <a:avLst/>
                <a:gdLst/>
                <a:ahLst/>
                <a:cxnLst/>
                <a:rect l="l" t="t" r="r" b="b"/>
                <a:pathLst>
                  <a:path w="781812" h="4114800">
                    <a:moveTo>
                      <a:pt x="0" y="0"/>
                    </a:moveTo>
                    <a:lnTo>
                      <a:pt x="781812" y="0"/>
                    </a:lnTo>
                    <a:lnTo>
                      <a:pt x="781812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x-none" dirty="0"/>
              </a:p>
            </p:txBody>
          </p:sp>
        </p:grpSp>
      </p:grp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471120C4-DFB8-DA20-7D7A-8D8C0A3C5A2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054100" y="6254090"/>
            <a:ext cx="4114799" cy="2468879"/>
          </a:xfrm>
          <a:prstGeom prst="rect">
            <a:avLst/>
          </a:prstGeom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xmlns="" id="{D2D00458-A08B-D260-1B84-E8C4C66D7258}"/>
              </a:ext>
            </a:extLst>
          </p:cNvPr>
          <p:cNvSpPr txBox="1"/>
          <p:nvPr/>
        </p:nvSpPr>
        <p:spPr>
          <a:xfrm>
            <a:off x="6695524" y="399900"/>
            <a:ext cx="5867400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SGK – tr84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066AFD1-9C21-DDF1-5044-6D26575B316C}"/>
              </a:ext>
            </a:extLst>
          </p:cNvPr>
          <p:cNvGrpSpPr/>
          <p:nvPr/>
        </p:nvGrpSpPr>
        <p:grpSpPr>
          <a:xfrm>
            <a:off x="1455056" y="1710386"/>
            <a:ext cx="15392400" cy="3769750"/>
            <a:chOff x="1455056" y="1710386"/>
            <a:chExt cx="15392400" cy="376975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4142C38-2EE2-3AAD-8233-2E994C709F89}"/>
                </a:ext>
              </a:extLst>
            </p:cNvPr>
            <p:cNvSpPr txBox="1"/>
            <p:nvPr/>
          </p:nvSpPr>
          <p:spPr>
            <a:xfrm>
              <a:off x="1455056" y="1710386"/>
              <a:ext cx="15392400" cy="3769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xe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ô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tô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chạy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		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quãng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đường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trong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giờ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đầu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tiên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Giờ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tiếp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theo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ô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tô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chạy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thêm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được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	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quãng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đường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Hỏi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sau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hai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giờ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ô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tô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chạy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được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mấy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phần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của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quãng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đường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?”</a:t>
              </a:r>
              <a:r>
                <a:rPr lang="x-none" sz="42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x-none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5B95EDF3-C1FC-B245-8A65-CFB4C7DE1BF6}"/>
                </a:ext>
              </a:extLst>
            </p:cNvPr>
            <p:cNvGrpSpPr/>
            <p:nvPr/>
          </p:nvGrpSpPr>
          <p:grpSpPr>
            <a:xfrm>
              <a:off x="7093856" y="1926073"/>
              <a:ext cx="637624" cy="1384995"/>
              <a:chOff x="12048141" y="4284568"/>
              <a:chExt cx="531200" cy="138499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2A37FED3-35BA-9F3F-7538-33AECE0616FA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27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66A45101-4409-678F-2F86-15961EC3A8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4969038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0B79D61C-6C80-9787-2AB3-81386131098A}"/>
                </a:ext>
              </a:extLst>
            </p:cNvPr>
            <p:cNvGrpSpPr/>
            <p:nvPr/>
          </p:nvGrpSpPr>
          <p:grpSpPr>
            <a:xfrm>
              <a:off x="8991600" y="3162300"/>
              <a:ext cx="637624" cy="1384995"/>
              <a:chOff x="12035902" y="4284568"/>
              <a:chExt cx="531200" cy="138499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737C1A8-9FE7-A8F9-093B-4734B12EC035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37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A35802F5-6CEF-5D6F-36EB-EC9BC64A78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5902" y="4974795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7987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8">
            <a:extLst>
              <a:ext uri="{FF2B5EF4-FFF2-40B4-BE49-F238E27FC236}">
                <a16:creationId xmlns:a16="http://schemas.microsoft.com/office/drawing/2014/main" xmlns="" id="{1764276E-921F-E98B-DC24-7E5BEABD57EA}"/>
              </a:ext>
            </a:extLst>
          </p:cNvPr>
          <p:cNvSpPr/>
          <p:nvPr/>
        </p:nvSpPr>
        <p:spPr>
          <a:xfrm rot="16200000">
            <a:off x="4615696" y="-2719330"/>
            <a:ext cx="8915400" cy="16205203"/>
          </a:xfrm>
          <a:custGeom>
            <a:avLst/>
            <a:gdLst/>
            <a:ahLst/>
            <a:cxnLst/>
            <a:rect l="l" t="t" r="r" b="b"/>
            <a:pathLst>
              <a:path w="16274591" h="43962706">
                <a:moveTo>
                  <a:pt x="15969791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43657906"/>
                </a:lnTo>
                <a:cubicBezTo>
                  <a:pt x="0" y="43826816"/>
                  <a:pt x="135890" y="43962706"/>
                  <a:pt x="304800" y="43962706"/>
                </a:cubicBezTo>
                <a:lnTo>
                  <a:pt x="15969791" y="43962706"/>
                </a:lnTo>
                <a:cubicBezTo>
                  <a:pt x="16138700" y="43962706"/>
                  <a:pt x="16274591" y="43826816"/>
                  <a:pt x="16274591" y="43657906"/>
                </a:cubicBezTo>
                <a:lnTo>
                  <a:pt x="16274591" y="304800"/>
                </a:lnTo>
                <a:cubicBezTo>
                  <a:pt x="16274591" y="135890"/>
                  <a:pt x="16138700" y="0"/>
                  <a:pt x="15969791" y="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1948D004-8F30-300C-353C-27534957191A}"/>
              </a:ext>
            </a:extLst>
          </p:cNvPr>
          <p:cNvSpPr txBox="1"/>
          <p:nvPr/>
        </p:nvSpPr>
        <p:spPr>
          <a:xfrm>
            <a:off x="7752244" y="1003474"/>
            <a:ext cx="3124200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7B30CD-C3E6-3729-7C99-5EC6F4C6DECD}"/>
              </a:ext>
            </a:extLst>
          </p:cNvPr>
          <p:cNvSpPr txBox="1"/>
          <p:nvPr/>
        </p:nvSpPr>
        <p:spPr>
          <a:xfrm>
            <a:off x="2836035" y="2423065"/>
            <a:ext cx="12956618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phần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quãng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đường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ô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tô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chạy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x-none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184F6EC-BE56-28E5-9192-BBD2B4333A1B}"/>
              </a:ext>
            </a:extLst>
          </p:cNvPr>
          <p:cNvGrpSpPr/>
          <p:nvPr/>
        </p:nvGrpSpPr>
        <p:grpSpPr>
          <a:xfrm>
            <a:off x="7276899" y="5853005"/>
            <a:ext cx="7733511" cy="1461939"/>
            <a:chOff x="5547026" y="5600046"/>
            <a:chExt cx="7733511" cy="14619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A7D7D25-DC1C-821E-1E4A-5915E51A0B63}"/>
                </a:ext>
              </a:extLst>
            </p:cNvPr>
            <p:cNvSpPr txBox="1"/>
            <p:nvPr/>
          </p:nvSpPr>
          <p:spPr>
            <a:xfrm>
              <a:off x="5547026" y="5667385"/>
              <a:ext cx="7733511" cy="942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Đáp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</a:t>
              </a:r>
              <a:r>
                <a:rPr lang="en-US" sz="42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quãng</a:t>
              </a: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</a:t>
              </a:r>
              <a:endParaRPr lang="x-none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48D0026-FEE5-67D5-2290-8BE983F7A278}"/>
                </a:ext>
              </a:extLst>
            </p:cNvPr>
            <p:cNvGrpSpPr/>
            <p:nvPr/>
          </p:nvGrpSpPr>
          <p:grpSpPr>
            <a:xfrm>
              <a:off x="8237658" y="5600046"/>
              <a:ext cx="790516" cy="1461939"/>
              <a:chOff x="7663257" y="5480297"/>
              <a:chExt cx="276156" cy="1461939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E0156D5-720A-83F5-3826-0FDB31BFED2F}"/>
                  </a:ext>
                </a:extLst>
              </p:cNvPr>
              <p:cNvSpPr txBox="1"/>
              <p:nvPr/>
            </p:nvSpPr>
            <p:spPr>
              <a:xfrm>
                <a:off x="7663257" y="5480297"/>
                <a:ext cx="273466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21BFFD35-FDF3-9008-3517-EA41006D5F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70364" y="6195879"/>
                <a:ext cx="26904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64AAA97-9700-84A3-B3CF-8A86E099A424}"/>
              </a:ext>
            </a:extLst>
          </p:cNvPr>
          <p:cNvGrpSpPr/>
          <p:nvPr/>
        </p:nvGrpSpPr>
        <p:grpSpPr>
          <a:xfrm>
            <a:off x="6849889" y="3921333"/>
            <a:ext cx="7705938" cy="1469705"/>
            <a:chOff x="6849889" y="3558681"/>
            <a:chExt cx="7705938" cy="146970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88089FA-F8CF-A144-673E-DD55B59D6AE5}"/>
                </a:ext>
              </a:extLst>
            </p:cNvPr>
            <p:cNvSpPr txBox="1"/>
            <p:nvPr/>
          </p:nvSpPr>
          <p:spPr>
            <a:xfrm>
              <a:off x="10441027" y="3626430"/>
              <a:ext cx="4114800" cy="942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42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(</a:t>
              </a:r>
              <a:r>
                <a:rPr lang="en-US" sz="42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quãng</a:t>
              </a:r>
              <a:r>
                <a:rPr lang="en-US" sz="42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đường</a:t>
              </a:r>
              <a:r>
                <a:rPr lang="en-US" sz="42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)</a:t>
              </a:r>
              <a:endParaRPr lang="x-none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F924618-466B-F512-B8A7-A63B0BD7B901}"/>
                </a:ext>
              </a:extLst>
            </p:cNvPr>
            <p:cNvSpPr txBox="1"/>
            <p:nvPr/>
          </p:nvSpPr>
          <p:spPr>
            <a:xfrm>
              <a:off x="7752493" y="3924336"/>
              <a:ext cx="3701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AB440AA-38C2-45AF-D73E-6EC2591AC910}"/>
                </a:ext>
              </a:extLst>
            </p:cNvPr>
            <p:cNvSpPr txBox="1"/>
            <p:nvPr/>
          </p:nvSpPr>
          <p:spPr>
            <a:xfrm>
              <a:off x="9144000" y="3924945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D5D0486B-4250-DED0-2F3E-F077162C50CA}"/>
                </a:ext>
              </a:extLst>
            </p:cNvPr>
            <p:cNvGrpSpPr/>
            <p:nvPr/>
          </p:nvGrpSpPr>
          <p:grpSpPr>
            <a:xfrm>
              <a:off x="9588296" y="3566447"/>
              <a:ext cx="852731" cy="1461939"/>
              <a:chOff x="12027158" y="4284569"/>
              <a:chExt cx="531200" cy="146193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40E1A5A-E713-8825-5685-6DC8CC26B367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B30F35DC-FBA5-BC45-D257-A58232B8AD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0763B278-DB06-8C77-81D8-C8CC32B17593}"/>
                </a:ext>
              </a:extLst>
            </p:cNvPr>
            <p:cNvGrpSpPr/>
            <p:nvPr/>
          </p:nvGrpSpPr>
          <p:grpSpPr>
            <a:xfrm>
              <a:off x="8212276" y="3558681"/>
              <a:ext cx="861120" cy="1461939"/>
              <a:chOff x="12048141" y="4284568"/>
              <a:chExt cx="531200" cy="146193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1A8F7118-3BF7-FA04-AC86-FB205D04F36E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4A79958F-2C27-6EB1-EDA4-730A24F65B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93926D2D-6D70-A197-03D4-536516386F99}"/>
                </a:ext>
              </a:extLst>
            </p:cNvPr>
            <p:cNvGrpSpPr/>
            <p:nvPr/>
          </p:nvGrpSpPr>
          <p:grpSpPr>
            <a:xfrm>
              <a:off x="6849889" y="3566447"/>
              <a:ext cx="843569" cy="1461939"/>
              <a:chOff x="12027158" y="4284568"/>
              <a:chExt cx="531200" cy="146193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23F4B9BB-068B-C4C0-AB79-A52388A72864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CB5FF5B-27C4-98BD-BBF0-30C1C0FA46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300FCFB-60BA-4430-537B-F67BE332A6A5}"/>
              </a:ext>
            </a:extLst>
          </p:cNvPr>
          <p:cNvGrpSpPr/>
          <p:nvPr/>
        </p:nvGrpSpPr>
        <p:grpSpPr>
          <a:xfrm>
            <a:off x="950955" y="7969296"/>
            <a:ext cx="16205201" cy="1363500"/>
            <a:chOff x="1028699" y="7894800"/>
            <a:chExt cx="16205201" cy="13635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834459F4-0704-2DC1-979F-757C11341193}"/>
                </a:ext>
              </a:extLst>
            </p:cNvPr>
            <p:cNvGrpSpPr/>
            <p:nvPr/>
          </p:nvGrpSpPr>
          <p:grpSpPr>
            <a:xfrm>
              <a:off x="1028699" y="7968199"/>
              <a:ext cx="8122557" cy="1290101"/>
              <a:chOff x="1028699" y="7151286"/>
              <a:chExt cx="8122557" cy="1290101"/>
            </a:xfrm>
          </p:grpSpPr>
          <p:sp>
            <p:nvSpPr>
              <p:cNvPr id="32" name="Freeform 3">
                <a:extLst>
                  <a:ext uri="{FF2B5EF4-FFF2-40B4-BE49-F238E27FC236}">
                    <a16:creationId xmlns:a16="http://schemas.microsoft.com/office/drawing/2014/main" xmlns="" id="{975D12F1-9695-3E44-0CB1-D8E5AFD84453}"/>
                  </a:ext>
                </a:extLst>
              </p:cNvPr>
              <p:cNvSpPr/>
              <p:nvPr/>
            </p:nvSpPr>
            <p:spPr>
              <a:xfrm rot="16200000">
                <a:off x="2459585" y="5757473"/>
                <a:ext cx="1253028" cy="4114800"/>
              </a:xfrm>
              <a:custGeom>
                <a:avLst/>
                <a:gdLst/>
                <a:ahLst/>
                <a:cxnLst/>
                <a:rect l="l" t="t" r="r" b="b"/>
                <a:pathLst>
                  <a:path w="781812" h="4114800">
                    <a:moveTo>
                      <a:pt x="0" y="0"/>
                    </a:moveTo>
                    <a:lnTo>
                      <a:pt x="781812" y="0"/>
                    </a:lnTo>
                    <a:lnTo>
                      <a:pt x="781812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3" name="Freeform 3">
                <a:extLst>
                  <a:ext uri="{FF2B5EF4-FFF2-40B4-BE49-F238E27FC236}">
                    <a16:creationId xmlns:a16="http://schemas.microsoft.com/office/drawing/2014/main" xmlns="" id="{1AA3FBE9-1E65-D5F7-CBF3-80F8B0DA2108}"/>
                  </a:ext>
                </a:extLst>
              </p:cNvPr>
              <p:cNvSpPr/>
              <p:nvPr/>
            </p:nvSpPr>
            <p:spPr>
              <a:xfrm rot="16200000">
                <a:off x="6467342" y="5720400"/>
                <a:ext cx="1253028" cy="4114800"/>
              </a:xfrm>
              <a:custGeom>
                <a:avLst/>
                <a:gdLst/>
                <a:ahLst/>
                <a:cxnLst/>
                <a:rect l="l" t="t" r="r" b="b"/>
                <a:pathLst>
                  <a:path w="781812" h="4114800">
                    <a:moveTo>
                      <a:pt x="0" y="0"/>
                    </a:moveTo>
                    <a:lnTo>
                      <a:pt x="781812" y="0"/>
                    </a:lnTo>
                    <a:lnTo>
                      <a:pt x="781812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x-none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B647782E-4DD5-90EC-FDD1-02159B87AC67}"/>
                </a:ext>
              </a:extLst>
            </p:cNvPr>
            <p:cNvGrpSpPr/>
            <p:nvPr/>
          </p:nvGrpSpPr>
          <p:grpSpPr>
            <a:xfrm>
              <a:off x="9111343" y="7894800"/>
              <a:ext cx="8122557" cy="1290101"/>
              <a:chOff x="1028699" y="7151286"/>
              <a:chExt cx="8122557" cy="1290101"/>
            </a:xfrm>
          </p:grpSpPr>
          <p:sp>
            <p:nvSpPr>
              <p:cNvPr id="30" name="Freeform 3">
                <a:extLst>
                  <a:ext uri="{FF2B5EF4-FFF2-40B4-BE49-F238E27FC236}">
                    <a16:creationId xmlns:a16="http://schemas.microsoft.com/office/drawing/2014/main" xmlns="" id="{EC46CB99-4B02-F5AE-09B1-A7214943B96D}"/>
                  </a:ext>
                </a:extLst>
              </p:cNvPr>
              <p:cNvSpPr/>
              <p:nvPr/>
            </p:nvSpPr>
            <p:spPr>
              <a:xfrm rot="16200000">
                <a:off x="2459585" y="5757473"/>
                <a:ext cx="1253028" cy="4114800"/>
              </a:xfrm>
              <a:custGeom>
                <a:avLst/>
                <a:gdLst/>
                <a:ahLst/>
                <a:cxnLst/>
                <a:rect l="l" t="t" r="r" b="b"/>
                <a:pathLst>
                  <a:path w="781812" h="4114800">
                    <a:moveTo>
                      <a:pt x="0" y="0"/>
                    </a:moveTo>
                    <a:lnTo>
                      <a:pt x="781812" y="0"/>
                    </a:lnTo>
                    <a:lnTo>
                      <a:pt x="781812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31" name="Freeform 3">
                <a:extLst>
                  <a:ext uri="{FF2B5EF4-FFF2-40B4-BE49-F238E27FC236}">
                    <a16:creationId xmlns:a16="http://schemas.microsoft.com/office/drawing/2014/main" xmlns="" id="{050CC35E-A7BC-ACF5-E409-15D47C0D45BA}"/>
                  </a:ext>
                </a:extLst>
              </p:cNvPr>
              <p:cNvSpPr/>
              <p:nvPr/>
            </p:nvSpPr>
            <p:spPr>
              <a:xfrm rot="16200000">
                <a:off x="6467342" y="5720400"/>
                <a:ext cx="1253028" cy="4114800"/>
              </a:xfrm>
              <a:custGeom>
                <a:avLst/>
                <a:gdLst/>
                <a:ahLst/>
                <a:cxnLst/>
                <a:rect l="l" t="t" r="r" b="b"/>
                <a:pathLst>
                  <a:path w="781812" h="4114800">
                    <a:moveTo>
                      <a:pt x="0" y="0"/>
                    </a:moveTo>
                    <a:lnTo>
                      <a:pt x="781812" y="0"/>
                    </a:lnTo>
                    <a:lnTo>
                      <a:pt x="781812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x-none" dirty="0"/>
              </a:p>
            </p:txBody>
          </p:sp>
        </p:grpSp>
      </p:grpSp>
      <p:pic>
        <p:nvPicPr>
          <p:cNvPr id="34" name="Picture 4">
            <a:extLst>
              <a:ext uri="{FF2B5EF4-FFF2-40B4-BE49-F238E27FC236}">
                <a16:creationId xmlns:a16="http://schemas.microsoft.com/office/drawing/2014/main" xmlns="" id="{8708F89C-BE6B-45F0-D530-49241BA5EA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410617" y="6355741"/>
            <a:ext cx="4114799" cy="2468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5486400" y="3123575"/>
            <a:ext cx="8199601" cy="4039850"/>
            <a:chOff x="0" y="-1"/>
            <a:chExt cx="10932801" cy="53864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-1"/>
              <a:ext cx="10932801" cy="5386467"/>
              <a:chOff x="0" y="-1"/>
              <a:chExt cx="9171590" cy="451873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1"/>
                <a:ext cx="9171590" cy="4518737"/>
              </a:xfrm>
              <a:custGeom>
                <a:avLst/>
                <a:gdLst/>
                <a:ahLst/>
                <a:cxnLst/>
                <a:rect l="l" t="t" r="r" b="b"/>
                <a:pathLst>
                  <a:path w="8788042" h="2192074">
                    <a:moveTo>
                      <a:pt x="8165742" y="1621844"/>
                    </a:moveTo>
                    <a:cubicBezTo>
                      <a:pt x="8165742" y="1615494"/>
                      <a:pt x="8167012" y="1610414"/>
                      <a:pt x="8167012" y="1602794"/>
                    </a:cubicBezTo>
                    <a:lnTo>
                      <a:pt x="8167012" y="490220"/>
                    </a:lnTo>
                    <a:cubicBezTo>
                      <a:pt x="8167012" y="220980"/>
                      <a:pt x="7957462" y="0"/>
                      <a:pt x="7700922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1602794"/>
                    </a:lnTo>
                    <a:cubicBezTo>
                      <a:pt x="0" y="1872034"/>
                      <a:pt x="209550" y="2093014"/>
                      <a:pt x="466090" y="2093014"/>
                    </a:cubicBezTo>
                    <a:lnTo>
                      <a:pt x="7699652" y="2093014"/>
                    </a:lnTo>
                    <a:cubicBezTo>
                      <a:pt x="7812682" y="2093014"/>
                      <a:pt x="7916821" y="2049834"/>
                      <a:pt x="7996832" y="1979984"/>
                    </a:cubicBezTo>
                    <a:cubicBezTo>
                      <a:pt x="8127642" y="2051104"/>
                      <a:pt x="8440062" y="2192074"/>
                      <a:pt x="8786771" y="1985064"/>
                    </a:cubicBezTo>
                    <a:cubicBezTo>
                      <a:pt x="8788042" y="1985064"/>
                      <a:pt x="8475622" y="1986334"/>
                      <a:pt x="8165742" y="1621844"/>
                    </a:cubicBezTo>
                    <a:close/>
                  </a:path>
                </a:pathLst>
              </a:custGeom>
              <a:solidFill>
                <a:srgbClr val="2E69BE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976001" y="306466"/>
              <a:ext cx="8290912" cy="4158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VẬN DỤNG</a:t>
              </a:r>
            </a:p>
          </p:txBody>
        </p:sp>
      </p:grpSp>
      <p:grpSp>
        <p:nvGrpSpPr>
          <p:cNvPr id="2" name="Group 27">
            <a:extLst>
              <a:ext uri="{FF2B5EF4-FFF2-40B4-BE49-F238E27FC236}">
                <a16:creationId xmlns:a16="http://schemas.microsoft.com/office/drawing/2014/main" xmlns="" id="{25F6EB04-2401-6946-8035-0B1CDA2EFDEE}"/>
              </a:ext>
            </a:extLst>
          </p:cNvPr>
          <p:cNvGrpSpPr/>
          <p:nvPr/>
        </p:nvGrpSpPr>
        <p:grpSpPr>
          <a:xfrm>
            <a:off x="1282611" y="2933700"/>
            <a:ext cx="3810000" cy="6736367"/>
            <a:chOff x="0" y="0"/>
            <a:chExt cx="1552458" cy="3134887"/>
          </a:xfrm>
        </p:grpSpPr>
        <p:sp>
          <p:nvSpPr>
            <p:cNvPr id="3" name="Freeform 28">
              <a:extLst>
                <a:ext uri="{FF2B5EF4-FFF2-40B4-BE49-F238E27FC236}">
                  <a16:creationId xmlns:a16="http://schemas.microsoft.com/office/drawing/2014/main" xmlns="" id="{4E7324AA-0CB7-F192-F6EB-A2830297B778}"/>
                </a:ext>
              </a:extLst>
            </p:cNvPr>
            <p:cNvSpPr/>
            <p:nvPr/>
          </p:nvSpPr>
          <p:spPr>
            <a:xfrm rot="-462503">
              <a:off x="278113" y="33297"/>
              <a:ext cx="540710" cy="656577"/>
            </a:xfrm>
            <a:custGeom>
              <a:avLst/>
              <a:gdLst/>
              <a:ahLst/>
              <a:cxnLst/>
              <a:rect l="l" t="t" r="r" b="b"/>
              <a:pathLst>
                <a:path w="540710" h="656577">
                  <a:moveTo>
                    <a:pt x="0" y="0"/>
                  </a:moveTo>
                  <a:lnTo>
                    <a:pt x="540711" y="0"/>
                  </a:lnTo>
                  <a:lnTo>
                    <a:pt x="540711" y="656576"/>
                  </a:lnTo>
                  <a:lnTo>
                    <a:pt x="0" y="656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29">
              <a:extLst>
                <a:ext uri="{FF2B5EF4-FFF2-40B4-BE49-F238E27FC236}">
                  <a16:creationId xmlns:a16="http://schemas.microsoft.com/office/drawing/2014/main" xmlns="" id="{1B4F0B76-6D58-2162-2538-BF0E17DBB5B6}"/>
                </a:ext>
              </a:extLst>
            </p:cNvPr>
            <p:cNvSpPr/>
            <p:nvPr/>
          </p:nvSpPr>
          <p:spPr>
            <a:xfrm flipH="1">
              <a:off x="136257" y="1015297"/>
              <a:ext cx="674415" cy="2119590"/>
            </a:xfrm>
            <a:custGeom>
              <a:avLst/>
              <a:gdLst/>
              <a:ahLst/>
              <a:cxnLst/>
              <a:rect l="l" t="t" r="r" b="b"/>
              <a:pathLst>
                <a:path w="674415" h="2119590">
                  <a:moveTo>
                    <a:pt x="674415" y="0"/>
                  </a:moveTo>
                  <a:lnTo>
                    <a:pt x="0" y="0"/>
                  </a:lnTo>
                  <a:lnTo>
                    <a:pt x="0" y="2119590"/>
                  </a:lnTo>
                  <a:lnTo>
                    <a:pt x="674415" y="2119590"/>
                  </a:lnTo>
                  <a:lnTo>
                    <a:pt x="674415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30">
              <a:extLst>
                <a:ext uri="{FF2B5EF4-FFF2-40B4-BE49-F238E27FC236}">
                  <a16:creationId xmlns:a16="http://schemas.microsoft.com/office/drawing/2014/main" xmlns="" id="{DD18F01C-A64F-A489-C3C2-FCE25E078F1F}"/>
                </a:ext>
              </a:extLst>
            </p:cNvPr>
            <p:cNvSpPr/>
            <p:nvPr/>
          </p:nvSpPr>
          <p:spPr>
            <a:xfrm flipH="1">
              <a:off x="0" y="484123"/>
              <a:ext cx="1552458" cy="1329469"/>
            </a:xfrm>
            <a:custGeom>
              <a:avLst/>
              <a:gdLst/>
              <a:ahLst/>
              <a:cxnLst/>
              <a:rect l="l" t="t" r="r" b="b"/>
              <a:pathLst>
                <a:path w="1552458" h="1329469">
                  <a:moveTo>
                    <a:pt x="1552458" y="0"/>
                  </a:moveTo>
                  <a:lnTo>
                    <a:pt x="0" y="0"/>
                  </a:lnTo>
                  <a:lnTo>
                    <a:pt x="0" y="1329469"/>
                  </a:lnTo>
                  <a:lnTo>
                    <a:pt x="1552458" y="1329469"/>
                  </a:lnTo>
                  <a:lnTo>
                    <a:pt x="1552458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22">
            <a:extLst>
              <a:ext uri="{FF2B5EF4-FFF2-40B4-BE49-F238E27FC236}">
                <a16:creationId xmlns:a16="http://schemas.microsoft.com/office/drawing/2014/main" xmlns="" id="{06045E55-B909-FB99-E3EA-C0CE30267B73}"/>
              </a:ext>
            </a:extLst>
          </p:cNvPr>
          <p:cNvSpPr/>
          <p:nvPr/>
        </p:nvSpPr>
        <p:spPr>
          <a:xfrm>
            <a:off x="14905541" y="2392170"/>
            <a:ext cx="1989439" cy="7480083"/>
          </a:xfrm>
          <a:custGeom>
            <a:avLst/>
            <a:gdLst/>
            <a:ahLst/>
            <a:cxnLst/>
            <a:rect l="l" t="t" r="r" b="b"/>
            <a:pathLst>
              <a:path w="696768" h="2619775">
                <a:moveTo>
                  <a:pt x="0" y="0"/>
                </a:moveTo>
                <a:lnTo>
                  <a:pt x="696768" y="0"/>
                </a:lnTo>
                <a:lnTo>
                  <a:pt x="696768" y="2619775"/>
                </a:lnTo>
                <a:lnTo>
                  <a:pt x="0" y="26197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493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152DDA21-20C5-2196-AD78-BCD6BD7D1B8F}"/>
              </a:ext>
            </a:extLst>
          </p:cNvPr>
          <p:cNvSpPr txBox="1"/>
          <p:nvPr/>
        </p:nvSpPr>
        <p:spPr>
          <a:xfrm>
            <a:off x="6210299" y="278904"/>
            <a:ext cx="5867400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SGK – tr84</a:t>
            </a:r>
          </a:p>
        </p:txBody>
      </p:sp>
      <p:sp>
        <p:nvSpPr>
          <p:cNvPr id="3" name="Freeform 18">
            <a:extLst>
              <a:ext uri="{FF2B5EF4-FFF2-40B4-BE49-F238E27FC236}">
                <a16:creationId xmlns:a16="http://schemas.microsoft.com/office/drawing/2014/main" xmlns="" id="{6D9B961F-F0CD-2FAB-1F15-03B3C881A8C9}"/>
              </a:ext>
            </a:extLst>
          </p:cNvPr>
          <p:cNvSpPr/>
          <p:nvPr/>
        </p:nvSpPr>
        <p:spPr>
          <a:xfrm rot="16200000">
            <a:off x="5023159" y="-2508560"/>
            <a:ext cx="8241680" cy="16230600"/>
          </a:xfrm>
          <a:custGeom>
            <a:avLst/>
            <a:gdLst/>
            <a:ahLst/>
            <a:cxnLst/>
            <a:rect l="l" t="t" r="r" b="b"/>
            <a:pathLst>
              <a:path w="16274591" h="43962706">
                <a:moveTo>
                  <a:pt x="15969791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43657906"/>
                </a:lnTo>
                <a:cubicBezTo>
                  <a:pt x="0" y="43826816"/>
                  <a:pt x="135890" y="43962706"/>
                  <a:pt x="304800" y="43962706"/>
                </a:cubicBezTo>
                <a:lnTo>
                  <a:pt x="15969791" y="43962706"/>
                </a:lnTo>
                <a:cubicBezTo>
                  <a:pt x="16138700" y="43962706"/>
                  <a:pt x="16274591" y="43826816"/>
                  <a:pt x="16274591" y="43657906"/>
                </a:cubicBezTo>
                <a:lnTo>
                  <a:pt x="16274591" y="304800"/>
                </a:lnTo>
                <a:cubicBezTo>
                  <a:pt x="16274591" y="135890"/>
                  <a:pt x="16138700" y="0"/>
                  <a:pt x="15969791" y="0"/>
                </a:cubicBezTo>
                <a:close/>
              </a:path>
            </a:pathLst>
          </a:custGeom>
          <a:solidFill>
            <a:srgbClr val="D2F0FF"/>
          </a:solidFill>
        </p:spPr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xmlns="" id="{179F96D5-2C20-2344-3929-BE946BF36ABF}"/>
              </a:ext>
            </a:extLst>
          </p:cNvPr>
          <p:cNvSpPr/>
          <p:nvPr/>
        </p:nvSpPr>
        <p:spPr>
          <a:xfrm>
            <a:off x="762000" y="5777064"/>
            <a:ext cx="7967661" cy="4145728"/>
          </a:xfrm>
          <a:custGeom>
            <a:avLst/>
            <a:gdLst/>
            <a:ahLst/>
            <a:cxnLst/>
            <a:rect l="l" t="t" r="r" b="b"/>
            <a:pathLst>
              <a:path w="7792475" h="4108090">
                <a:moveTo>
                  <a:pt x="0" y="0"/>
                </a:moveTo>
                <a:lnTo>
                  <a:pt x="7792475" y="0"/>
                </a:lnTo>
                <a:lnTo>
                  <a:pt x="7792475" y="4108090"/>
                </a:lnTo>
                <a:lnTo>
                  <a:pt x="0" y="41080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591" r="-6855" b="-9865"/>
            </a:stretch>
          </a:blipFill>
        </p:spPr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6DC7C24-422E-B9B7-255C-C8198DF4DD11}"/>
              </a:ext>
            </a:extLst>
          </p:cNvPr>
          <p:cNvGrpSpPr/>
          <p:nvPr/>
        </p:nvGrpSpPr>
        <p:grpSpPr>
          <a:xfrm>
            <a:off x="1323972" y="1422804"/>
            <a:ext cx="15640052" cy="3769750"/>
            <a:chOff x="1428748" y="1169019"/>
            <a:chExt cx="15640052" cy="37697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F5E141C-DACC-B6C7-0EB9-EA55B2BA2B68}"/>
                </a:ext>
              </a:extLst>
            </p:cNvPr>
            <p:cNvSpPr txBox="1"/>
            <p:nvPr/>
          </p:nvSpPr>
          <p:spPr>
            <a:xfrm>
              <a:off x="1428748" y="1169019"/>
              <a:ext cx="15640052" cy="37697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cây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gỗ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dài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	</a:t>
              </a: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	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m.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Rô-bốt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cưa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cây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gỗ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đó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thành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ba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khúc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Biết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rằng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khúc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gỗ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thứ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nhất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dài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	    m,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khúc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gỗ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thứ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hai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dài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	  m.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Tính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chiều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dài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của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khúc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gỗ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còn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lại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</a:t>
              </a:r>
              <a:r>
                <a:rPr lang="x-none" sz="42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x-none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00C5929D-0D22-8C63-9543-CB69A932C6E7}"/>
                </a:ext>
              </a:extLst>
            </p:cNvPr>
            <p:cNvGrpSpPr/>
            <p:nvPr/>
          </p:nvGrpSpPr>
          <p:grpSpPr>
            <a:xfrm>
              <a:off x="5105400" y="1288330"/>
              <a:ext cx="929294" cy="1461939"/>
              <a:chOff x="12027158" y="4284568"/>
              <a:chExt cx="531200" cy="146193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1651893-821C-D01D-C0A7-0F39918F6EA7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AA08947F-D8B9-925F-9FC3-2BFF5F33CA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7070C8F3-852E-7678-F055-34B4ADA92A94}"/>
                </a:ext>
              </a:extLst>
            </p:cNvPr>
            <p:cNvGrpSpPr/>
            <p:nvPr/>
          </p:nvGrpSpPr>
          <p:grpSpPr>
            <a:xfrm>
              <a:off x="7772400" y="2628899"/>
              <a:ext cx="564308" cy="1461939"/>
              <a:chOff x="12027158" y="4284568"/>
              <a:chExt cx="531200" cy="146193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4B61D068-2652-B5E0-7F8F-52EBA89E1FC8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92B5648F-8ABE-5FFB-F435-105D7203E0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E6A145BD-1781-7892-49B2-F9DC82C3CAFB}"/>
                </a:ext>
              </a:extLst>
            </p:cNvPr>
            <p:cNvGrpSpPr/>
            <p:nvPr/>
          </p:nvGrpSpPr>
          <p:grpSpPr>
            <a:xfrm>
              <a:off x="13944600" y="2628900"/>
              <a:ext cx="560620" cy="1461939"/>
              <a:chOff x="12027158" y="4284568"/>
              <a:chExt cx="531200" cy="146193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E2D553F8-02B2-D877-9379-2F9E2E10E894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0A288910-707F-BD61-C46A-0B05CFE2C5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">
            <a:extLst>
              <a:ext uri="{FF2B5EF4-FFF2-40B4-BE49-F238E27FC236}">
                <a16:creationId xmlns:a16="http://schemas.microsoft.com/office/drawing/2014/main" xmlns="" id="{464105AA-0B31-4503-0D7E-1F865A41A46E}"/>
              </a:ext>
            </a:extLst>
          </p:cNvPr>
          <p:cNvSpPr txBox="1"/>
          <p:nvPr/>
        </p:nvSpPr>
        <p:spPr>
          <a:xfrm>
            <a:off x="10750764" y="4331632"/>
            <a:ext cx="3124200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B3C8F9F-341F-B300-2A61-06D2E44889DD}"/>
              </a:ext>
            </a:extLst>
          </p:cNvPr>
          <p:cNvSpPr txBox="1"/>
          <p:nvPr/>
        </p:nvSpPr>
        <p:spPr>
          <a:xfrm>
            <a:off x="8989375" y="5454800"/>
            <a:ext cx="7212860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Chiều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dài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khúc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gỗ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còn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lại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x-none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FEBB5A6-21F0-D64E-A7B7-69DA04085D99}"/>
              </a:ext>
            </a:extLst>
          </p:cNvPr>
          <p:cNvGrpSpPr/>
          <p:nvPr/>
        </p:nvGrpSpPr>
        <p:grpSpPr>
          <a:xfrm>
            <a:off x="11284298" y="8247524"/>
            <a:ext cx="4979203" cy="1461939"/>
            <a:chOff x="5547026" y="5600046"/>
            <a:chExt cx="4979203" cy="146193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92945E0-904E-59DF-653A-B172194DCB30}"/>
                </a:ext>
              </a:extLst>
            </p:cNvPr>
            <p:cNvSpPr txBox="1"/>
            <p:nvPr/>
          </p:nvSpPr>
          <p:spPr>
            <a:xfrm>
              <a:off x="5547026" y="5667385"/>
              <a:ext cx="4979203" cy="942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Đáp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m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</a:t>
              </a:r>
              <a:endParaRPr lang="x-none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F88110C-AA2F-E60F-794D-28148D92EEED}"/>
                </a:ext>
              </a:extLst>
            </p:cNvPr>
            <p:cNvGrpSpPr/>
            <p:nvPr/>
          </p:nvGrpSpPr>
          <p:grpSpPr>
            <a:xfrm>
              <a:off x="8237658" y="5600046"/>
              <a:ext cx="790516" cy="1461939"/>
              <a:chOff x="7663257" y="5480297"/>
              <a:chExt cx="276156" cy="146193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6DAE8A8E-962E-47CE-7DE0-F072C047E2B6}"/>
                  </a:ext>
                </a:extLst>
              </p:cNvPr>
              <p:cNvSpPr txBox="1"/>
              <p:nvPr/>
            </p:nvSpPr>
            <p:spPr>
              <a:xfrm>
                <a:off x="7663257" y="5480297"/>
                <a:ext cx="273466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xmlns="" id="{5688C3E5-3FA8-2340-E108-0D7C51111D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70364" y="6195879"/>
                <a:ext cx="26904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B925AE5-94D1-1D3E-9943-F9C01F378962}"/>
              </a:ext>
            </a:extLst>
          </p:cNvPr>
          <p:cNvGrpSpPr/>
          <p:nvPr/>
        </p:nvGrpSpPr>
        <p:grpSpPr>
          <a:xfrm>
            <a:off x="9902071" y="6678403"/>
            <a:ext cx="6127960" cy="1469705"/>
            <a:chOff x="4921040" y="4812028"/>
            <a:chExt cx="6127960" cy="146970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BE5981A-8601-5126-8C2A-B1463687557F}"/>
                </a:ext>
              </a:extLst>
            </p:cNvPr>
            <p:cNvSpPr txBox="1"/>
            <p:nvPr/>
          </p:nvSpPr>
          <p:spPr>
            <a:xfrm>
              <a:off x="9843525" y="4879777"/>
              <a:ext cx="1205475" cy="942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42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(m)</a:t>
              </a:r>
              <a:endParaRPr lang="x-none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691F364-2302-F8CE-9250-1FA2716A5EBD}"/>
                </a:ext>
              </a:extLst>
            </p:cNvPr>
            <p:cNvSpPr txBox="1"/>
            <p:nvPr/>
          </p:nvSpPr>
          <p:spPr>
            <a:xfrm>
              <a:off x="7178261" y="5114544"/>
              <a:ext cx="3701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E021EBE8-DE90-7B0C-F984-A8A6D54A5CEE}"/>
                </a:ext>
              </a:extLst>
            </p:cNvPr>
            <p:cNvSpPr txBox="1"/>
            <p:nvPr/>
          </p:nvSpPr>
          <p:spPr>
            <a:xfrm>
              <a:off x="8546498" y="5178292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A2D0BD71-A5EE-1862-889A-9A729C0A2855}"/>
                </a:ext>
              </a:extLst>
            </p:cNvPr>
            <p:cNvGrpSpPr/>
            <p:nvPr/>
          </p:nvGrpSpPr>
          <p:grpSpPr>
            <a:xfrm>
              <a:off x="8990794" y="4819794"/>
              <a:ext cx="852731" cy="1461939"/>
              <a:chOff x="12027158" y="4284569"/>
              <a:chExt cx="531200" cy="1461939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FEA0B71C-8416-ED3C-B84C-5904F0204573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9E28AF57-2C29-71B5-443A-F35BF9F293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A53A166C-514A-5025-E7D2-DD3FAEA3BBE2}"/>
                </a:ext>
              </a:extLst>
            </p:cNvPr>
            <p:cNvGrpSpPr/>
            <p:nvPr/>
          </p:nvGrpSpPr>
          <p:grpSpPr>
            <a:xfrm>
              <a:off x="7614774" y="4812028"/>
              <a:ext cx="861120" cy="1461939"/>
              <a:chOff x="12048141" y="4284568"/>
              <a:chExt cx="531200" cy="1461939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64438049-AA7A-0AB3-9C90-4A422142D061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D0C231AB-A031-0A8F-77D6-7F251966D3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F30C4F39-8826-B8F7-13D4-401BC4F58410}"/>
                </a:ext>
              </a:extLst>
            </p:cNvPr>
            <p:cNvGrpSpPr/>
            <p:nvPr/>
          </p:nvGrpSpPr>
          <p:grpSpPr>
            <a:xfrm>
              <a:off x="6252387" y="4819794"/>
              <a:ext cx="843569" cy="1461939"/>
              <a:chOff x="12027158" y="4284568"/>
              <a:chExt cx="531200" cy="146193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5A2743F9-84FE-6A6B-F4EA-CB044D456755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500F0C85-0207-3DAB-DF2C-AA0E7E308E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2107FEE-AF98-6E3F-65D6-5CD9E0B12FAC}"/>
                </a:ext>
              </a:extLst>
            </p:cNvPr>
            <p:cNvSpPr txBox="1"/>
            <p:nvPr/>
          </p:nvSpPr>
          <p:spPr>
            <a:xfrm>
              <a:off x="5838776" y="5119116"/>
              <a:ext cx="3701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0A9DB2F2-6FD7-B5B9-A67A-72A7589C126A}"/>
                </a:ext>
              </a:extLst>
            </p:cNvPr>
            <p:cNvGrpSpPr/>
            <p:nvPr/>
          </p:nvGrpSpPr>
          <p:grpSpPr>
            <a:xfrm>
              <a:off x="4921040" y="4819794"/>
              <a:ext cx="843569" cy="1461939"/>
              <a:chOff x="12027158" y="4284568"/>
              <a:chExt cx="531200" cy="1461939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97AF28B4-FB07-BA22-48F7-9E0F601174E9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F5623CAD-B7E3-B21D-0B53-2CA3FD967D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192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4269111" y="668979"/>
            <a:ext cx="9749778" cy="14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5AFADBFD-95FA-7038-BB00-B3D3EBD272ED}"/>
              </a:ext>
            </a:extLst>
          </p:cNvPr>
          <p:cNvGrpSpPr/>
          <p:nvPr/>
        </p:nvGrpSpPr>
        <p:grpSpPr>
          <a:xfrm>
            <a:off x="582510" y="2808208"/>
            <a:ext cx="5501184" cy="5372711"/>
            <a:chOff x="8479417" y="1028700"/>
            <a:chExt cx="4018795" cy="3924942"/>
          </a:xfrm>
        </p:grpSpPr>
        <p:grpSp>
          <p:nvGrpSpPr>
            <p:cNvPr id="29" name="Group 29"/>
            <p:cNvGrpSpPr/>
            <p:nvPr/>
          </p:nvGrpSpPr>
          <p:grpSpPr>
            <a:xfrm rot="-5400000">
              <a:off x="8739399" y="1194828"/>
              <a:ext cx="3498832" cy="4018795"/>
              <a:chOff x="0" y="0"/>
              <a:chExt cx="9477045" cy="10885432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9477045" cy="10885432"/>
              </a:xfrm>
              <a:custGeom>
                <a:avLst/>
                <a:gdLst/>
                <a:ahLst/>
                <a:cxnLst/>
                <a:rect l="l" t="t" r="r" b="b"/>
                <a:pathLst>
                  <a:path w="9477045" h="10885432">
                    <a:moveTo>
                      <a:pt x="9172245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10580632"/>
                    </a:lnTo>
                    <a:cubicBezTo>
                      <a:pt x="0" y="10749542"/>
                      <a:pt x="135890" y="10885432"/>
                      <a:pt x="304800" y="10885432"/>
                    </a:cubicBezTo>
                    <a:lnTo>
                      <a:pt x="9172245" y="10885432"/>
                    </a:lnTo>
                    <a:cubicBezTo>
                      <a:pt x="9341155" y="10885432"/>
                      <a:pt x="9477045" y="10749542"/>
                      <a:pt x="9477045" y="10580632"/>
                    </a:cubicBezTo>
                    <a:lnTo>
                      <a:pt x="9477045" y="304800"/>
                    </a:lnTo>
                    <a:cubicBezTo>
                      <a:pt x="9477045" y="135890"/>
                      <a:pt x="9341155" y="0"/>
                      <a:pt x="9172245" y="0"/>
                    </a:cubicBezTo>
                    <a:close/>
                  </a:path>
                </a:pathLst>
              </a:custGeom>
              <a:solidFill>
                <a:srgbClr val="D2F0FF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9054093" y="1028700"/>
              <a:ext cx="2869445" cy="852218"/>
              <a:chOff x="0" y="0"/>
              <a:chExt cx="16738394" cy="497126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6738394" cy="5070320"/>
              </a:xfrm>
              <a:custGeom>
                <a:avLst/>
                <a:gdLst/>
                <a:ahLst/>
                <a:cxnLst/>
                <a:rect l="l" t="t" r="r" b="b"/>
                <a:pathLst>
                  <a:path w="16738394" h="5070320">
                    <a:moveTo>
                      <a:pt x="16116094" y="4500090"/>
                    </a:moveTo>
                    <a:cubicBezTo>
                      <a:pt x="16116094" y="4493740"/>
                      <a:pt x="16117365" y="4488661"/>
                      <a:pt x="16117365" y="4481040"/>
                    </a:cubicBezTo>
                    <a:lnTo>
                      <a:pt x="16117365" y="490220"/>
                    </a:lnTo>
                    <a:cubicBezTo>
                      <a:pt x="16117365" y="220980"/>
                      <a:pt x="15907815" y="0"/>
                      <a:pt x="15651274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4481040"/>
                    </a:lnTo>
                    <a:cubicBezTo>
                      <a:pt x="0" y="4750281"/>
                      <a:pt x="209550" y="4971261"/>
                      <a:pt x="466090" y="4971261"/>
                    </a:cubicBezTo>
                    <a:lnTo>
                      <a:pt x="15650004" y="4971261"/>
                    </a:lnTo>
                    <a:cubicBezTo>
                      <a:pt x="15763035" y="4971261"/>
                      <a:pt x="15867174" y="4928081"/>
                      <a:pt x="15947185" y="4858231"/>
                    </a:cubicBezTo>
                    <a:cubicBezTo>
                      <a:pt x="16077994" y="4929350"/>
                      <a:pt x="16390414" y="5070320"/>
                      <a:pt x="16737124" y="4863311"/>
                    </a:cubicBezTo>
                    <a:cubicBezTo>
                      <a:pt x="16738394" y="4863311"/>
                      <a:pt x="16425974" y="4864581"/>
                      <a:pt x="16116094" y="4500090"/>
                    </a:cubicBezTo>
                    <a:close/>
                  </a:path>
                </a:pathLst>
              </a:custGeom>
              <a:solidFill>
                <a:srgbClr val="2E69BE"/>
              </a:solidFill>
            </p:spPr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8C909C6-EC20-205E-67A5-9B0EAB008EDD}"/>
              </a:ext>
            </a:extLst>
          </p:cNvPr>
          <p:cNvGrpSpPr/>
          <p:nvPr/>
        </p:nvGrpSpPr>
        <p:grpSpPr>
          <a:xfrm>
            <a:off x="6393049" y="2808208"/>
            <a:ext cx="5501902" cy="5372710"/>
            <a:chOff x="13021851" y="1028700"/>
            <a:chExt cx="4019320" cy="3924941"/>
          </a:xfrm>
        </p:grpSpPr>
        <p:grpSp>
          <p:nvGrpSpPr>
            <p:cNvPr id="35" name="Group 35"/>
            <p:cNvGrpSpPr/>
            <p:nvPr/>
          </p:nvGrpSpPr>
          <p:grpSpPr>
            <a:xfrm rot="-5400000">
              <a:off x="13282095" y="1194565"/>
              <a:ext cx="3498832" cy="4019320"/>
              <a:chOff x="0" y="0"/>
              <a:chExt cx="9477045" cy="10886856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9477045" cy="10886856"/>
              </a:xfrm>
              <a:custGeom>
                <a:avLst/>
                <a:gdLst/>
                <a:ahLst/>
                <a:cxnLst/>
                <a:rect l="l" t="t" r="r" b="b"/>
                <a:pathLst>
                  <a:path w="9477045" h="10886856">
                    <a:moveTo>
                      <a:pt x="9172245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10582056"/>
                    </a:lnTo>
                    <a:cubicBezTo>
                      <a:pt x="0" y="10750965"/>
                      <a:pt x="135890" y="10886856"/>
                      <a:pt x="304800" y="10886856"/>
                    </a:cubicBezTo>
                    <a:lnTo>
                      <a:pt x="9172245" y="10886856"/>
                    </a:lnTo>
                    <a:cubicBezTo>
                      <a:pt x="9341155" y="10886856"/>
                      <a:pt x="9477045" y="10750965"/>
                      <a:pt x="9477045" y="10582056"/>
                    </a:cubicBezTo>
                    <a:lnTo>
                      <a:pt x="9477045" y="304800"/>
                    </a:lnTo>
                    <a:cubicBezTo>
                      <a:pt x="9477045" y="135890"/>
                      <a:pt x="9341155" y="0"/>
                      <a:pt x="9172245" y="0"/>
                    </a:cubicBezTo>
                    <a:close/>
                  </a:path>
                </a:pathLst>
              </a:custGeom>
              <a:solidFill>
                <a:srgbClr val="D2F0FF"/>
              </a:solidFill>
            </p:spPr>
          </p:sp>
        </p:grpSp>
        <p:grpSp>
          <p:nvGrpSpPr>
            <p:cNvPr id="42" name="Group 42"/>
            <p:cNvGrpSpPr/>
            <p:nvPr/>
          </p:nvGrpSpPr>
          <p:grpSpPr>
            <a:xfrm>
              <a:off x="13596789" y="1028700"/>
              <a:ext cx="2869445" cy="852218"/>
              <a:chOff x="0" y="0"/>
              <a:chExt cx="16738394" cy="497126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16738394" cy="5070320"/>
              </a:xfrm>
              <a:custGeom>
                <a:avLst/>
                <a:gdLst/>
                <a:ahLst/>
                <a:cxnLst/>
                <a:rect l="l" t="t" r="r" b="b"/>
                <a:pathLst>
                  <a:path w="16738394" h="5070320">
                    <a:moveTo>
                      <a:pt x="16116094" y="4500090"/>
                    </a:moveTo>
                    <a:cubicBezTo>
                      <a:pt x="16116094" y="4493740"/>
                      <a:pt x="16117365" y="4488661"/>
                      <a:pt x="16117365" y="4481040"/>
                    </a:cubicBezTo>
                    <a:lnTo>
                      <a:pt x="16117365" y="490220"/>
                    </a:lnTo>
                    <a:cubicBezTo>
                      <a:pt x="16117365" y="220980"/>
                      <a:pt x="15907815" y="0"/>
                      <a:pt x="15651274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4481040"/>
                    </a:lnTo>
                    <a:cubicBezTo>
                      <a:pt x="0" y="4750281"/>
                      <a:pt x="209550" y="4971261"/>
                      <a:pt x="466090" y="4971261"/>
                    </a:cubicBezTo>
                    <a:lnTo>
                      <a:pt x="15650004" y="4971261"/>
                    </a:lnTo>
                    <a:cubicBezTo>
                      <a:pt x="15763035" y="4971261"/>
                      <a:pt x="15867174" y="4928081"/>
                      <a:pt x="15947185" y="4858231"/>
                    </a:cubicBezTo>
                    <a:cubicBezTo>
                      <a:pt x="16077994" y="4929350"/>
                      <a:pt x="16390414" y="5070320"/>
                      <a:pt x="16737124" y="4863311"/>
                    </a:cubicBezTo>
                    <a:cubicBezTo>
                      <a:pt x="16738394" y="4863311"/>
                      <a:pt x="16425974" y="4864581"/>
                      <a:pt x="16116094" y="4500090"/>
                    </a:cubicBezTo>
                    <a:close/>
                  </a:path>
                </a:pathLst>
              </a:custGeom>
              <a:solidFill>
                <a:srgbClr val="2E69BE"/>
              </a:solidFill>
            </p:spPr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64F725F6-15A6-D8F4-9933-62E151CC2A0E}"/>
              </a:ext>
            </a:extLst>
          </p:cNvPr>
          <p:cNvGrpSpPr/>
          <p:nvPr/>
        </p:nvGrpSpPr>
        <p:grpSpPr>
          <a:xfrm>
            <a:off x="12217317" y="2808209"/>
            <a:ext cx="5501184" cy="5372711"/>
            <a:chOff x="8479417" y="5333359"/>
            <a:chExt cx="4018795" cy="3924942"/>
          </a:xfrm>
        </p:grpSpPr>
        <p:grpSp>
          <p:nvGrpSpPr>
            <p:cNvPr id="37" name="Group 37"/>
            <p:cNvGrpSpPr/>
            <p:nvPr/>
          </p:nvGrpSpPr>
          <p:grpSpPr>
            <a:xfrm rot="-5400000">
              <a:off x="8739399" y="5499487"/>
              <a:ext cx="3498832" cy="4018795"/>
              <a:chOff x="0" y="0"/>
              <a:chExt cx="9477045" cy="10885432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9477045" cy="10885432"/>
              </a:xfrm>
              <a:custGeom>
                <a:avLst/>
                <a:gdLst/>
                <a:ahLst/>
                <a:cxnLst/>
                <a:rect l="l" t="t" r="r" b="b"/>
                <a:pathLst>
                  <a:path w="9477045" h="10885432">
                    <a:moveTo>
                      <a:pt x="9172245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10580632"/>
                    </a:lnTo>
                    <a:cubicBezTo>
                      <a:pt x="0" y="10749542"/>
                      <a:pt x="135890" y="10885432"/>
                      <a:pt x="304800" y="10885432"/>
                    </a:cubicBezTo>
                    <a:lnTo>
                      <a:pt x="9172245" y="10885432"/>
                    </a:lnTo>
                    <a:cubicBezTo>
                      <a:pt x="9341155" y="10885432"/>
                      <a:pt x="9477045" y="10749542"/>
                      <a:pt x="9477045" y="10580632"/>
                    </a:cubicBezTo>
                    <a:lnTo>
                      <a:pt x="9477045" y="304800"/>
                    </a:lnTo>
                    <a:cubicBezTo>
                      <a:pt x="9477045" y="135890"/>
                      <a:pt x="9341155" y="0"/>
                      <a:pt x="9172245" y="0"/>
                    </a:cubicBezTo>
                    <a:close/>
                  </a:path>
                </a:pathLst>
              </a:custGeom>
              <a:solidFill>
                <a:srgbClr val="D2F0FF"/>
              </a:solidFill>
            </p:spPr>
          </p:sp>
        </p:grpSp>
        <p:grpSp>
          <p:nvGrpSpPr>
            <p:cNvPr id="46" name="Group 46"/>
            <p:cNvGrpSpPr/>
            <p:nvPr/>
          </p:nvGrpSpPr>
          <p:grpSpPr>
            <a:xfrm>
              <a:off x="9054093" y="5333359"/>
              <a:ext cx="2869445" cy="852218"/>
              <a:chOff x="0" y="0"/>
              <a:chExt cx="16738394" cy="497126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16738394" cy="5070320"/>
              </a:xfrm>
              <a:custGeom>
                <a:avLst/>
                <a:gdLst/>
                <a:ahLst/>
                <a:cxnLst/>
                <a:rect l="l" t="t" r="r" b="b"/>
                <a:pathLst>
                  <a:path w="16738394" h="5070320">
                    <a:moveTo>
                      <a:pt x="16116094" y="4500090"/>
                    </a:moveTo>
                    <a:cubicBezTo>
                      <a:pt x="16116094" y="4493740"/>
                      <a:pt x="16117365" y="4488661"/>
                      <a:pt x="16117365" y="4481040"/>
                    </a:cubicBezTo>
                    <a:lnTo>
                      <a:pt x="16117365" y="490220"/>
                    </a:lnTo>
                    <a:cubicBezTo>
                      <a:pt x="16117365" y="220980"/>
                      <a:pt x="15907815" y="0"/>
                      <a:pt x="15651274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4481040"/>
                    </a:lnTo>
                    <a:cubicBezTo>
                      <a:pt x="0" y="4750281"/>
                      <a:pt x="209550" y="4971261"/>
                      <a:pt x="466090" y="4971261"/>
                    </a:cubicBezTo>
                    <a:lnTo>
                      <a:pt x="15650004" y="4971261"/>
                    </a:lnTo>
                    <a:cubicBezTo>
                      <a:pt x="15763035" y="4971261"/>
                      <a:pt x="15867174" y="4928081"/>
                      <a:pt x="15947185" y="4858231"/>
                    </a:cubicBezTo>
                    <a:cubicBezTo>
                      <a:pt x="16077994" y="4929350"/>
                      <a:pt x="16390414" y="5070320"/>
                      <a:pt x="16737124" y="4863311"/>
                    </a:cubicBezTo>
                    <a:cubicBezTo>
                      <a:pt x="16738394" y="4863311"/>
                      <a:pt x="16425974" y="4864581"/>
                      <a:pt x="16116094" y="4500090"/>
                    </a:cubicBezTo>
                    <a:close/>
                  </a:path>
                </a:pathLst>
              </a:custGeom>
              <a:solidFill>
                <a:srgbClr val="2E69BE"/>
              </a:solidFill>
            </p:spPr>
          </p:sp>
        </p:grpSp>
      </p:grpSp>
      <p:sp>
        <p:nvSpPr>
          <p:cNvPr id="2" name="Freeform 24">
            <a:extLst>
              <a:ext uri="{FF2B5EF4-FFF2-40B4-BE49-F238E27FC236}">
                <a16:creationId xmlns:a16="http://schemas.microsoft.com/office/drawing/2014/main" xmlns="" id="{2C9615B8-D103-02DC-4A2D-35EA452EB83F}"/>
              </a:ext>
            </a:extLst>
          </p:cNvPr>
          <p:cNvSpPr/>
          <p:nvPr/>
        </p:nvSpPr>
        <p:spPr>
          <a:xfrm>
            <a:off x="2860111" y="2918502"/>
            <a:ext cx="945982" cy="945982"/>
          </a:xfrm>
          <a:custGeom>
            <a:avLst/>
            <a:gdLst/>
            <a:ahLst/>
            <a:cxnLst/>
            <a:rect l="l" t="t" r="r" b="b"/>
            <a:pathLst>
              <a:path w="945982" h="945982">
                <a:moveTo>
                  <a:pt x="0" y="0"/>
                </a:moveTo>
                <a:lnTo>
                  <a:pt x="945982" y="0"/>
                </a:lnTo>
                <a:lnTo>
                  <a:pt x="945982" y="945982"/>
                </a:lnTo>
                <a:lnTo>
                  <a:pt x="0" y="945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25">
            <a:extLst>
              <a:ext uri="{FF2B5EF4-FFF2-40B4-BE49-F238E27FC236}">
                <a16:creationId xmlns:a16="http://schemas.microsoft.com/office/drawing/2014/main" xmlns="" id="{3BBD45BB-B753-4C24-B1C6-92B08FD04638}"/>
              </a:ext>
            </a:extLst>
          </p:cNvPr>
          <p:cNvSpPr/>
          <p:nvPr/>
        </p:nvSpPr>
        <p:spPr>
          <a:xfrm>
            <a:off x="14481907" y="2930125"/>
            <a:ext cx="945982" cy="945982"/>
          </a:xfrm>
          <a:custGeom>
            <a:avLst/>
            <a:gdLst/>
            <a:ahLst/>
            <a:cxnLst/>
            <a:rect l="l" t="t" r="r" b="b"/>
            <a:pathLst>
              <a:path w="945982" h="945982">
                <a:moveTo>
                  <a:pt x="0" y="0"/>
                </a:moveTo>
                <a:lnTo>
                  <a:pt x="945982" y="0"/>
                </a:lnTo>
                <a:lnTo>
                  <a:pt x="945982" y="945982"/>
                </a:lnTo>
                <a:lnTo>
                  <a:pt x="0" y="945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26">
            <a:extLst>
              <a:ext uri="{FF2B5EF4-FFF2-40B4-BE49-F238E27FC236}">
                <a16:creationId xmlns:a16="http://schemas.microsoft.com/office/drawing/2014/main" xmlns="" id="{F9099CAC-8F7A-9B96-5272-0D2F7E4420D6}"/>
              </a:ext>
            </a:extLst>
          </p:cNvPr>
          <p:cNvSpPr/>
          <p:nvPr/>
        </p:nvSpPr>
        <p:spPr>
          <a:xfrm>
            <a:off x="8671009" y="2907596"/>
            <a:ext cx="945982" cy="945982"/>
          </a:xfrm>
          <a:custGeom>
            <a:avLst/>
            <a:gdLst/>
            <a:ahLst/>
            <a:cxnLst/>
            <a:rect l="l" t="t" r="r" b="b"/>
            <a:pathLst>
              <a:path w="945982" h="945982">
                <a:moveTo>
                  <a:pt x="0" y="0"/>
                </a:moveTo>
                <a:lnTo>
                  <a:pt x="945982" y="0"/>
                </a:lnTo>
                <a:lnTo>
                  <a:pt x="945982" y="945982"/>
                </a:lnTo>
                <a:lnTo>
                  <a:pt x="0" y="9459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xmlns="" id="{952B152A-9EEA-2A55-F8E8-0C06A93EC658}"/>
              </a:ext>
            </a:extLst>
          </p:cNvPr>
          <p:cNvSpPr txBox="1"/>
          <p:nvPr/>
        </p:nvSpPr>
        <p:spPr>
          <a:xfrm>
            <a:off x="1989200" y="4481921"/>
            <a:ext cx="2855803" cy="2921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xmlns="" id="{154C9657-6B40-4BE0-694B-EEC48C257C42}"/>
              </a:ext>
            </a:extLst>
          </p:cNvPr>
          <p:cNvSpPr txBox="1"/>
          <p:nvPr/>
        </p:nvSpPr>
        <p:spPr>
          <a:xfrm>
            <a:off x="7343900" y="4481920"/>
            <a:ext cx="3313470" cy="2921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xmlns="" id="{B582C342-D250-8EBB-97D1-14B022C6808D}"/>
              </a:ext>
            </a:extLst>
          </p:cNvPr>
          <p:cNvSpPr txBox="1"/>
          <p:nvPr/>
        </p:nvSpPr>
        <p:spPr>
          <a:xfrm>
            <a:off x="13335000" y="4459393"/>
            <a:ext cx="3824575" cy="2921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3 –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310</Words>
  <Application>Microsoft Office PowerPoint</Application>
  <PresentationFormat>Custom</PresentationFormat>
  <Paragraphs>190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SimSun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62  luyện tập chung</dc:title>
  <dc:creator>Administrator</dc:creator>
  <cp:lastModifiedBy>A</cp:lastModifiedBy>
  <cp:revision>3</cp:revision>
  <dcterms:created xsi:type="dcterms:W3CDTF">2006-08-16T00:00:00Z</dcterms:created>
  <dcterms:modified xsi:type="dcterms:W3CDTF">2025-04-12T14:05:58Z</dcterms:modified>
  <dc:identifier>DAF1CoD3pDE</dc:identifier>
</cp:coreProperties>
</file>