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63" r:id="rId2"/>
    <p:sldId id="280" r:id="rId3"/>
    <p:sldId id="257" r:id="rId4"/>
    <p:sldId id="312" r:id="rId5"/>
    <p:sldId id="314" r:id="rId6"/>
    <p:sldId id="313" r:id="rId7"/>
    <p:sldId id="315" r:id="rId8"/>
    <p:sldId id="316" r:id="rId9"/>
    <p:sldId id="266" r:id="rId10"/>
    <p:sldId id="281" r:id="rId11"/>
    <p:sldId id="269" r:id="rId12"/>
    <p:sldId id="273" r:id="rId13"/>
    <p:sldId id="289" r:id="rId14"/>
    <p:sldId id="317" r:id="rId15"/>
    <p:sldId id="318" r:id="rId16"/>
    <p:sldId id="259" r:id="rId17"/>
    <p:sldId id="270" r:id="rId18"/>
  </p:sldIdLst>
  <p:sldSz cx="18288000" cy="10287000"/>
  <p:notesSz cx="6858000" cy="91440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SimSun" pitchFamily="2" charset="-12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46B71A-4E4B-4349-BED5-63E5A2D395DE}" v="1271" dt="2023-12-03T16:25:48.9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5458" autoAdjust="0"/>
  </p:normalViewPr>
  <p:slideViewPr>
    <p:cSldViewPr>
      <p:cViewPr varScale="1">
        <p:scale>
          <a:sx n="49" d="100"/>
          <a:sy n="49" d="100"/>
        </p:scale>
        <p:origin x="-6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70" d="100"/>
        <a:sy n="27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93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92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Do" userId="1f6a371144d1ab6b" providerId="LiveId" clId="{0046B71A-4E4B-4349-BED5-63E5A2D395DE}"/>
    <pc:docChg chg="undo redo custSel addSld delSld modSld sldOrd">
      <pc:chgData name="Trang Do" userId="1f6a371144d1ab6b" providerId="LiveId" clId="{0046B71A-4E4B-4349-BED5-63E5A2D395DE}" dt="2023-12-03T16:26:16.288" v="8849" actId="2890"/>
      <pc:docMkLst>
        <pc:docMk/>
      </pc:docMkLst>
      <pc:sldChg chg="addSp delSp modSp mod ord">
        <pc:chgData name="Trang Do" userId="1f6a371144d1ab6b" providerId="LiveId" clId="{0046B71A-4E4B-4349-BED5-63E5A2D395DE}" dt="2023-11-29T07:03:03.599" v="1149" actId="20578"/>
        <pc:sldMkLst>
          <pc:docMk/>
          <pc:sldMk cId="0" sldId="256"/>
        </pc:sldMkLst>
        <pc:spChg chg="del mod">
          <ac:chgData name="Trang Do" userId="1f6a371144d1ab6b" providerId="LiveId" clId="{0046B71A-4E4B-4349-BED5-63E5A2D395DE}" dt="2023-11-29T06:30:49.315" v="287" actId="478"/>
          <ac:spMkLst>
            <pc:docMk/>
            <pc:sldMk cId="0" sldId="256"/>
            <ac:spMk id="12" creationId="{00000000-0000-0000-0000-000000000000}"/>
          </ac:spMkLst>
        </pc:spChg>
        <pc:spChg chg="del mod topLvl">
          <ac:chgData name="Trang Do" userId="1f6a371144d1ab6b" providerId="LiveId" clId="{0046B71A-4E4B-4349-BED5-63E5A2D395DE}" dt="2023-11-29T06:29:41.501" v="254" actId="478"/>
          <ac:spMkLst>
            <pc:docMk/>
            <pc:sldMk cId="0" sldId="256"/>
            <ac:spMk id="14" creationId="{00000000-0000-0000-0000-000000000000}"/>
          </ac:spMkLst>
        </pc:spChg>
        <pc:spChg chg="mod">
          <ac:chgData name="Trang Do" userId="1f6a371144d1ab6b" providerId="LiveId" clId="{0046B71A-4E4B-4349-BED5-63E5A2D395DE}" dt="2023-11-29T06:22:41.872" v="23" actId="165"/>
          <ac:spMkLst>
            <pc:docMk/>
            <pc:sldMk cId="0" sldId="256"/>
            <ac:spMk id="16" creationId="{00000000-0000-0000-0000-000000000000}"/>
          </ac:spMkLst>
        </pc:spChg>
        <pc:spChg chg="del mod topLvl">
          <ac:chgData name="Trang Do" userId="1f6a371144d1ab6b" providerId="LiveId" clId="{0046B71A-4E4B-4349-BED5-63E5A2D395DE}" dt="2023-11-29T06:30:28.173" v="284" actId="478"/>
          <ac:spMkLst>
            <pc:docMk/>
            <pc:sldMk cId="0" sldId="256"/>
            <ac:spMk id="17" creationId="{00000000-0000-0000-0000-000000000000}"/>
          </ac:spMkLst>
        </pc:spChg>
        <pc:spChg chg="add del mod">
          <ac:chgData name="Trang Do" userId="1f6a371144d1ab6b" providerId="LiveId" clId="{0046B71A-4E4B-4349-BED5-63E5A2D395DE}" dt="2023-11-29T06:30:49.315" v="287" actId="478"/>
          <ac:spMkLst>
            <pc:docMk/>
            <pc:sldMk cId="0" sldId="256"/>
            <ac:spMk id="18" creationId="{7DF66424-7101-CE71-4459-D7133330A1CF}"/>
          </ac:spMkLst>
        </pc:spChg>
        <pc:spChg chg="add del mod">
          <ac:chgData name="Trang Do" userId="1f6a371144d1ab6b" providerId="LiveId" clId="{0046B71A-4E4B-4349-BED5-63E5A2D395DE}" dt="2023-11-29T06:30:49.315" v="287" actId="478"/>
          <ac:spMkLst>
            <pc:docMk/>
            <pc:sldMk cId="0" sldId="256"/>
            <ac:spMk id="19" creationId="{F7317277-5499-BE61-412E-09688C235296}"/>
          </ac:spMkLst>
        </pc:spChg>
        <pc:spChg chg="mod">
          <ac:chgData name="Trang Do" userId="1f6a371144d1ab6b" providerId="LiveId" clId="{0046B71A-4E4B-4349-BED5-63E5A2D395DE}" dt="2023-11-29T06:30:39.710" v="286"/>
          <ac:spMkLst>
            <pc:docMk/>
            <pc:sldMk cId="0" sldId="256"/>
            <ac:spMk id="21" creationId="{9E82EEA9-7DA3-6CBD-E8CB-B69C4135B83F}"/>
          </ac:spMkLst>
        </pc:spChg>
        <pc:spChg chg="add mod">
          <ac:chgData name="Trang Do" userId="1f6a371144d1ab6b" providerId="LiveId" clId="{0046B71A-4E4B-4349-BED5-63E5A2D395DE}" dt="2023-11-29T06:31:53.597" v="302" actId="1076"/>
          <ac:spMkLst>
            <pc:docMk/>
            <pc:sldMk cId="0" sldId="256"/>
            <ac:spMk id="22" creationId="{541EC43B-D6BB-5C5A-451B-F1DC25079FEA}"/>
          </ac:spMkLst>
        </pc:spChg>
        <pc:spChg chg="add mod">
          <ac:chgData name="Trang Do" userId="1f6a371144d1ab6b" providerId="LiveId" clId="{0046B71A-4E4B-4349-BED5-63E5A2D395DE}" dt="2023-11-29T06:31:47.689" v="300" actId="1076"/>
          <ac:spMkLst>
            <pc:docMk/>
            <pc:sldMk cId="0" sldId="256"/>
            <ac:spMk id="23" creationId="{FDC225DB-6615-4FEF-528D-5F66B12687F2}"/>
          </ac:spMkLst>
        </pc:spChg>
        <pc:spChg chg="add mod">
          <ac:chgData name="Trang Do" userId="1f6a371144d1ab6b" providerId="LiveId" clId="{0046B71A-4E4B-4349-BED5-63E5A2D395DE}" dt="2023-11-29T06:31:51.016" v="301" actId="1076"/>
          <ac:spMkLst>
            <pc:docMk/>
            <pc:sldMk cId="0" sldId="256"/>
            <ac:spMk id="24" creationId="{58F2391C-50CC-04BA-0F02-86C75E3F28AA}"/>
          </ac:spMkLst>
        </pc:spChg>
        <pc:spChg chg="mod">
          <ac:chgData name="Trang Do" userId="1f6a371144d1ab6b" providerId="LiveId" clId="{0046B71A-4E4B-4349-BED5-63E5A2D395DE}" dt="2023-11-29T06:31:02.525" v="290"/>
          <ac:spMkLst>
            <pc:docMk/>
            <pc:sldMk cId="0" sldId="256"/>
            <ac:spMk id="26" creationId="{C4AB50C9-20A6-E2CA-E70B-12D6352BD4A9}"/>
          </ac:spMkLst>
        </pc:spChg>
        <pc:spChg chg="mod">
          <ac:chgData name="Trang Do" userId="1f6a371144d1ab6b" providerId="LiveId" clId="{0046B71A-4E4B-4349-BED5-63E5A2D395DE}" dt="2023-11-29T06:31:10.672" v="291" actId="207"/>
          <ac:spMkLst>
            <pc:docMk/>
            <pc:sldMk cId="0" sldId="256"/>
            <ac:spMk id="28" creationId="{44F3D3AE-2245-1CBD-D68A-7144A7C324BF}"/>
          </ac:spMkLst>
        </pc:spChg>
        <pc:spChg chg="mod">
          <ac:chgData name="Trang Do" userId="1f6a371144d1ab6b" providerId="LiveId" clId="{0046B71A-4E4B-4349-BED5-63E5A2D395DE}" dt="2023-11-29T06:31:02.525" v="290"/>
          <ac:spMkLst>
            <pc:docMk/>
            <pc:sldMk cId="0" sldId="256"/>
            <ac:spMk id="30" creationId="{A8334453-1F0B-73EF-72A3-CF826BC7D3B6}"/>
          </ac:spMkLst>
        </pc:spChg>
        <pc:spChg chg="add mod">
          <ac:chgData name="Trang Do" userId="1f6a371144d1ab6b" providerId="LiveId" clId="{0046B71A-4E4B-4349-BED5-63E5A2D395DE}" dt="2023-11-29T06:31:02.525" v="290"/>
          <ac:spMkLst>
            <pc:docMk/>
            <pc:sldMk cId="0" sldId="256"/>
            <ac:spMk id="31" creationId="{0833D7A6-D466-0948-49AA-AB73DEB0A461}"/>
          </ac:spMkLst>
        </pc:spChg>
        <pc:spChg chg="add mod">
          <ac:chgData name="Trang Do" userId="1f6a371144d1ab6b" providerId="LiveId" clId="{0046B71A-4E4B-4349-BED5-63E5A2D395DE}" dt="2023-11-29T06:49:40.038" v="864" actId="1076"/>
          <ac:spMkLst>
            <pc:docMk/>
            <pc:sldMk cId="0" sldId="256"/>
            <ac:spMk id="32" creationId="{5AE3262A-0FF5-F30F-773A-BC8B015E5096}"/>
          </ac:spMkLst>
        </pc:spChg>
        <pc:grpChg chg="del">
          <ac:chgData name="Trang Do" userId="1f6a371144d1ab6b" providerId="LiveId" clId="{0046B71A-4E4B-4349-BED5-63E5A2D395DE}" dt="2023-11-29T06:30:25.520" v="283" actId="478"/>
          <ac:grpSpMkLst>
            <pc:docMk/>
            <pc:sldMk cId="0" sldId="256"/>
            <ac:grpSpMk id="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6:22:41.872" v="23" actId="165"/>
          <ac:grpSpMkLst>
            <pc:docMk/>
            <pc:sldMk cId="0" sldId="256"/>
            <ac:grpSpMk id="13" creationId="{00000000-0000-0000-0000-000000000000}"/>
          </ac:grpSpMkLst>
        </pc:grpChg>
        <pc:grpChg chg="del mod topLvl">
          <ac:chgData name="Trang Do" userId="1f6a371144d1ab6b" providerId="LiveId" clId="{0046B71A-4E4B-4349-BED5-63E5A2D395DE}" dt="2023-11-29T06:22:45.035" v="24" actId="478"/>
          <ac:grpSpMkLst>
            <pc:docMk/>
            <pc:sldMk cId="0" sldId="256"/>
            <ac:grpSpMk id="15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29T06:31:40.862" v="299" actId="1076"/>
          <ac:grpSpMkLst>
            <pc:docMk/>
            <pc:sldMk cId="0" sldId="256"/>
            <ac:grpSpMk id="20" creationId="{ADB1D82D-269D-5BF6-0C20-98DE20D9469D}"/>
          </ac:grpSpMkLst>
        </pc:grpChg>
        <pc:grpChg chg="add mod">
          <ac:chgData name="Trang Do" userId="1f6a371144d1ab6b" providerId="LiveId" clId="{0046B71A-4E4B-4349-BED5-63E5A2D395DE}" dt="2023-11-29T06:31:02.525" v="290"/>
          <ac:grpSpMkLst>
            <pc:docMk/>
            <pc:sldMk cId="0" sldId="256"/>
            <ac:grpSpMk id="25" creationId="{6B764793-7DFE-15D7-8D7C-386A5FA6255D}"/>
          </ac:grpSpMkLst>
        </pc:grpChg>
        <pc:grpChg chg="add mod">
          <ac:chgData name="Trang Do" userId="1f6a371144d1ab6b" providerId="LiveId" clId="{0046B71A-4E4B-4349-BED5-63E5A2D395DE}" dt="2023-11-29T06:31:02.525" v="290"/>
          <ac:grpSpMkLst>
            <pc:docMk/>
            <pc:sldMk cId="0" sldId="256"/>
            <ac:grpSpMk id="27" creationId="{9DBA63AA-BD70-4323-6B31-D045F2FBD261}"/>
          </ac:grpSpMkLst>
        </pc:grpChg>
        <pc:grpChg chg="add mod">
          <ac:chgData name="Trang Do" userId="1f6a371144d1ab6b" providerId="LiveId" clId="{0046B71A-4E4B-4349-BED5-63E5A2D395DE}" dt="2023-11-29T06:31:02.525" v="290"/>
          <ac:grpSpMkLst>
            <pc:docMk/>
            <pc:sldMk cId="0" sldId="256"/>
            <ac:grpSpMk id="29" creationId="{B33703B4-9B02-0ED7-6AE6-A95A8A535FD1}"/>
          </ac:grpSpMkLst>
        </pc:grpChg>
      </pc:sldChg>
      <pc:sldChg chg="addSp delSp modSp mod ord">
        <pc:chgData name="Trang Do" userId="1f6a371144d1ab6b" providerId="LiveId" clId="{0046B71A-4E4B-4349-BED5-63E5A2D395DE}" dt="2023-11-29T06:47:54.918" v="854" actId="20578"/>
        <pc:sldMkLst>
          <pc:docMk/>
          <pc:sldMk cId="0" sldId="257"/>
        </pc:sldMkLst>
        <pc:spChg chg="mod topLvl">
          <ac:chgData name="Trang Do" userId="1f6a371144d1ab6b" providerId="LiveId" clId="{0046B71A-4E4B-4349-BED5-63E5A2D395DE}" dt="2023-11-29T06:24:39.730" v="30" actId="165"/>
          <ac:spMkLst>
            <pc:docMk/>
            <pc:sldMk cId="0" sldId="257"/>
            <ac:spMk id="11" creationId="{00000000-0000-0000-0000-000000000000}"/>
          </ac:spMkLst>
        </pc:spChg>
        <pc:spChg chg="mod topLvl">
          <ac:chgData name="Trang Do" userId="1f6a371144d1ab6b" providerId="LiveId" clId="{0046B71A-4E4B-4349-BED5-63E5A2D395DE}" dt="2023-11-29T06:28:53.573" v="220" actId="1076"/>
          <ac:spMkLst>
            <pc:docMk/>
            <pc:sldMk cId="0" sldId="257"/>
            <ac:spMk id="12" creationId="{00000000-0000-0000-0000-000000000000}"/>
          </ac:spMkLst>
        </pc:spChg>
        <pc:spChg chg="mod">
          <ac:chgData name="Trang Do" userId="1f6a371144d1ab6b" providerId="LiveId" clId="{0046B71A-4E4B-4349-BED5-63E5A2D395DE}" dt="2023-11-29T06:29:32.649" v="253" actId="1076"/>
          <ac:spMkLst>
            <pc:docMk/>
            <pc:sldMk cId="0" sldId="257"/>
            <ac:spMk id="13" creationId="{00000000-0000-0000-0000-000000000000}"/>
          </ac:spMkLst>
        </pc:spChg>
        <pc:spChg chg="mod">
          <ac:chgData name="Trang Do" userId="1f6a371144d1ab6b" providerId="LiveId" clId="{0046B71A-4E4B-4349-BED5-63E5A2D395DE}" dt="2023-11-29T06:29:30.443" v="252" actId="1076"/>
          <ac:spMkLst>
            <pc:docMk/>
            <pc:sldMk cId="0" sldId="257"/>
            <ac:spMk id="14" creationId="{00000000-0000-0000-0000-000000000000}"/>
          </ac:spMkLst>
        </pc:spChg>
        <pc:spChg chg="add mod">
          <ac:chgData name="Trang Do" userId="1f6a371144d1ab6b" providerId="LiveId" clId="{0046B71A-4E4B-4349-BED5-63E5A2D395DE}" dt="2023-11-29T06:29:27.310" v="251" actId="1076"/>
          <ac:spMkLst>
            <pc:docMk/>
            <pc:sldMk cId="0" sldId="257"/>
            <ac:spMk id="15" creationId="{D8738C1B-B2D6-AFD0-68D5-FEAA7763CD49}"/>
          </ac:spMkLst>
        </pc:spChg>
        <pc:grpChg chg="del">
          <ac:chgData name="Trang Do" userId="1f6a371144d1ab6b" providerId="LiveId" clId="{0046B71A-4E4B-4349-BED5-63E5A2D395DE}" dt="2023-11-29T06:24:39.730" v="30" actId="165"/>
          <ac:grpSpMkLst>
            <pc:docMk/>
            <pc:sldMk cId="0" sldId="257"/>
            <ac:grpSpMk id="10" creationId="{00000000-0000-0000-0000-000000000000}"/>
          </ac:grpSpMkLst>
        </pc:grpChg>
      </pc:sldChg>
      <pc:sldChg chg="addSp delSp modSp mod ord">
        <pc:chgData name="Trang Do" userId="1f6a371144d1ab6b" providerId="LiveId" clId="{0046B71A-4E4B-4349-BED5-63E5A2D395DE}" dt="2023-11-29T06:42:03.245" v="775" actId="20578"/>
        <pc:sldMkLst>
          <pc:docMk/>
          <pc:sldMk cId="0" sldId="258"/>
        </pc:sldMkLst>
        <pc:spChg chg="del">
          <ac:chgData name="Trang Do" userId="1f6a371144d1ab6b" providerId="LiveId" clId="{0046B71A-4E4B-4349-BED5-63E5A2D395DE}" dt="2023-11-29T06:36:31.272" v="477" actId="478"/>
          <ac:spMkLst>
            <pc:docMk/>
            <pc:sldMk cId="0" sldId="258"/>
            <ac:spMk id="12" creationId="{00000000-0000-0000-0000-000000000000}"/>
          </ac:spMkLst>
        </pc:spChg>
        <pc:spChg chg="mod">
          <ac:chgData name="Trang Do" userId="1f6a371144d1ab6b" providerId="LiveId" clId="{0046B71A-4E4B-4349-BED5-63E5A2D395DE}" dt="2023-11-29T06:37:07.895" v="529" actId="1076"/>
          <ac:spMkLst>
            <pc:docMk/>
            <pc:sldMk cId="0" sldId="258"/>
            <ac:spMk id="13" creationId="{00000000-0000-0000-0000-000000000000}"/>
          </ac:spMkLst>
        </pc:spChg>
        <pc:spChg chg="add mod">
          <ac:chgData name="Trang Do" userId="1f6a371144d1ab6b" providerId="LiveId" clId="{0046B71A-4E4B-4349-BED5-63E5A2D395DE}" dt="2023-11-29T06:37:35.894" v="620" actId="1076"/>
          <ac:spMkLst>
            <pc:docMk/>
            <pc:sldMk cId="0" sldId="258"/>
            <ac:spMk id="14" creationId="{7A4D9A0E-7754-C89A-D9E1-E47AAFA0A009}"/>
          </ac:spMkLst>
        </pc:spChg>
        <pc:spChg chg="add mod">
          <ac:chgData name="Trang Do" userId="1f6a371144d1ab6b" providerId="LiveId" clId="{0046B71A-4E4B-4349-BED5-63E5A2D395DE}" dt="2023-11-29T06:38:11.848" v="626" actId="1076"/>
          <ac:spMkLst>
            <pc:docMk/>
            <pc:sldMk cId="0" sldId="258"/>
            <ac:spMk id="15" creationId="{37EF9780-A4B8-4DBA-8FC8-3228450900BB}"/>
          </ac:spMkLst>
        </pc:spChg>
        <pc:grpChg chg="mod">
          <ac:chgData name="Trang Do" userId="1f6a371144d1ab6b" providerId="LiveId" clId="{0046B71A-4E4B-4349-BED5-63E5A2D395DE}" dt="2023-11-29T06:37:06.453" v="528" actId="14100"/>
          <ac:grpSpMkLst>
            <pc:docMk/>
            <pc:sldMk cId="0" sldId="258"/>
            <ac:grpSpMk id="2" creationId="{00000000-0000-0000-0000-000000000000}"/>
          </ac:grpSpMkLst>
        </pc:grpChg>
      </pc:sldChg>
      <pc:sldChg chg="addSp delSp modSp mod ord">
        <pc:chgData name="Trang Do" userId="1f6a371144d1ab6b" providerId="LiveId" clId="{0046B71A-4E4B-4349-BED5-63E5A2D395DE}" dt="2023-12-03T16:23:02.276" v="8786" actId="20578"/>
        <pc:sldMkLst>
          <pc:docMk/>
          <pc:sldMk cId="0" sldId="259"/>
        </pc:sldMkLst>
        <pc:spChg chg="del topLvl">
          <ac:chgData name="Trang Do" userId="1f6a371144d1ab6b" providerId="LiveId" clId="{0046B71A-4E4B-4349-BED5-63E5A2D395DE}" dt="2023-11-29T06:56:54.479" v="981" actId="478"/>
          <ac:spMkLst>
            <pc:docMk/>
            <pc:sldMk cId="0" sldId="259"/>
            <ac:spMk id="13" creationId="{00000000-0000-0000-0000-000000000000}"/>
          </ac:spMkLst>
        </pc:spChg>
        <pc:spChg chg="mod">
          <ac:chgData name="Trang Do" userId="1f6a371144d1ab6b" providerId="LiveId" clId="{0046B71A-4E4B-4349-BED5-63E5A2D395DE}" dt="2023-11-29T06:55:27.514" v="925" actId="165"/>
          <ac:spMkLst>
            <pc:docMk/>
            <pc:sldMk cId="0" sldId="259"/>
            <ac:spMk id="16" creationId="{00000000-0000-0000-0000-000000000000}"/>
          </ac:spMkLst>
        </pc:spChg>
        <pc:spChg chg="mod topLvl">
          <ac:chgData name="Trang Do" userId="1f6a371144d1ab6b" providerId="LiveId" clId="{0046B71A-4E4B-4349-BED5-63E5A2D395DE}" dt="2023-11-29T06:56:50.327" v="979" actId="1076"/>
          <ac:spMkLst>
            <pc:docMk/>
            <pc:sldMk cId="0" sldId="259"/>
            <ac:spMk id="17" creationId="{00000000-0000-0000-0000-000000000000}"/>
          </ac:spMkLst>
        </pc:spChg>
        <pc:spChg chg="del mod topLvl">
          <ac:chgData name="Trang Do" userId="1f6a371144d1ab6b" providerId="LiveId" clId="{0046B71A-4E4B-4349-BED5-63E5A2D395DE}" dt="2023-11-29T06:55:31.578" v="926" actId="478"/>
          <ac:spMkLst>
            <pc:docMk/>
            <pc:sldMk cId="0" sldId="259"/>
            <ac:spMk id="18" creationId="{00000000-0000-0000-0000-000000000000}"/>
          </ac:spMkLst>
        </pc:spChg>
        <pc:spChg chg="add mod">
          <ac:chgData name="Trang Do" userId="1f6a371144d1ab6b" providerId="LiveId" clId="{0046B71A-4E4B-4349-BED5-63E5A2D395DE}" dt="2023-11-29T06:57:21.856" v="990" actId="1076"/>
          <ac:spMkLst>
            <pc:docMk/>
            <pc:sldMk cId="0" sldId="259"/>
            <ac:spMk id="19" creationId="{8C2CB922-1E7E-6D4D-7E3E-A61C585CB91C}"/>
          </ac:spMkLst>
        </pc:spChg>
        <pc:spChg chg="add mod">
          <ac:chgData name="Trang Do" userId="1f6a371144d1ab6b" providerId="LiveId" clId="{0046B71A-4E4B-4349-BED5-63E5A2D395DE}" dt="2023-11-29T06:57:21.856" v="990" actId="1076"/>
          <ac:spMkLst>
            <pc:docMk/>
            <pc:sldMk cId="0" sldId="259"/>
            <ac:spMk id="20" creationId="{4E23579B-7FDB-05AE-31CB-12B3AE01BA00}"/>
          </ac:spMkLst>
        </pc:spChg>
        <pc:spChg chg="add mod">
          <ac:chgData name="Trang Do" userId="1f6a371144d1ab6b" providerId="LiveId" clId="{0046B71A-4E4B-4349-BED5-63E5A2D395DE}" dt="2023-11-29T06:57:21.856" v="990" actId="1076"/>
          <ac:spMkLst>
            <pc:docMk/>
            <pc:sldMk cId="0" sldId="259"/>
            <ac:spMk id="21" creationId="{92D1C6F4-2FB4-B0E3-4544-5B9AAE0DFF1B}"/>
          </ac:spMkLst>
        </pc:spChg>
        <pc:grpChg chg="mod">
          <ac:chgData name="Trang Do" userId="1f6a371144d1ab6b" providerId="LiveId" clId="{0046B71A-4E4B-4349-BED5-63E5A2D395DE}" dt="2023-11-29T06:56:42.138" v="978" actId="1076"/>
          <ac:grpSpMkLst>
            <pc:docMk/>
            <pc:sldMk cId="0" sldId="259"/>
            <ac:grpSpMk id="2" creationId="{00000000-0000-0000-0000-000000000000}"/>
          </ac:grpSpMkLst>
        </pc:grpChg>
        <pc:grpChg chg="add del mod">
          <ac:chgData name="Trang Do" userId="1f6a371144d1ab6b" providerId="LiveId" clId="{0046B71A-4E4B-4349-BED5-63E5A2D395DE}" dt="2023-11-29T06:56:54.479" v="981" actId="478"/>
          <ac:grpSpMkLst>
            <pc:docMk/>
            <pc:sldMk cId="0" sldId="259"/>
            <ac:grpSpMk id="1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6:55:27.514" v="925" actId="165"/>
          <ac:grpSpMkLst>
            <pc:docMk/>
            <pc:sldMk cId="0" sldId="259"/>
            <ac:grpSpMk id="14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29T06:56:50.327" v="979" actId="1076"/>
          <ac:grpSpMkLst>
            <pc:docMk/>
            <pc:sldMk cId="0" sldId="259"/>
            <ac:grpSpMk id="15" creationId="{00000000-0000-0000-0000-000000000000}"/>
          </ac:grpSpMkLst>
        </pc:grpChg>
      </pc:sldChg>
      <pc:sldChg chg="addSp delSp modSp mod ord">
        <pc:chgData name="Trang Do" userId="1f6a371144d1ab6b" providerId="LiveId" clId="{0046B71A-4E4B-4349-BED5-63E5A2D395DE}" dt="2023-11-29T08:01:30.183" v="2362" actId="20578"/>
        <pc:sldMkLst>
          <pc:docMk/>
          <pc:sldMk cId="0" sldId="260"/>
        </pc:sldMkLst>
        <pc:spChg chg="add del">
          <ac:chgData name="Trang Do" userId="1f6a371144d1ab6b" providerId="LiveId" clId="{0046B71A-4E4B-4349-BED5-63E5A2D395DE}" dt="2023-11-29T06:52:50.819" v="908" actId="478"/>
          <ac:spMkLst>
            <pc:docMk/>
            <pc:sldMk cId="0" sldId="260"/>
            <ac:spMk id="4" creationId="{00000000-0000-0000-0000-000000000000}"/>
          </ac:spMkLst>
        </pc:spChg>
        <pc:spChg chg="mod">
          <ac:chgData name="Trang Do" userId="1f6a371144d1ab6b" providerId="LiveId" clId="{0046B71A-4E4B-4349-BED5-63E5A2D395DE}" dt="2023-11-29T06:24:09.907" v="28" actId="1076"/>
          <ac:spMkLst>
            <pc:docMk/>
            <pc:sldMk cId="0" sldId="260"/>
            <ac:spMk id="12" creationId="{00000000-0000-0000-0000-000000000000}"/>
          </ac:spMkLst>
        </pc:spChg>
        <pc:spChg chg="del">
          <ac:chgData name="Trang Do" userId="1f6a371144d1ab6b" providerId="LiveId" clId="{0046B71A-4E4B-4349-BED5-63E5A2D395DE}" dt="2023-11-29T06:52:47.999" v="906" actId="478"/>
          <ac:spMkLst>
            <pc:docMk/>
            <pc:sldMk cId="0" sldId="260"/>
            <ac:spMk id="18" creationId="{00000000-0000-0000-0000-000000000000}"/>
          </ac:spMkLst>
        </pc:spChg>
        <pc:grpChg chg="del">
          <ac:chgData name="Trang Do" userId="1f6a371144d1ab6b" providerId="LiveId" clId="{0046B71A-4E4B-4349-BED5-63E5A2D395DE}" dt="2023-11-29T06:52:48.090" v="907" actId="478"/>
          <ac:grpSpMkLst>
            <pc:docMk/>
            <pc:sldMk cId="0" sldId="260"/>
            <ac:grpSpMk id="3" creationId="{00000000-0000-0000-0000-000000000000}"/>
          </ac:grpSpMkLst>
        </pc:grpChg>
      </pc:sldChg>
      <pc:sldChg chg="addSp delSp modSp mod ord setBg modAnim">
        <pc:chgData name="Trang Do" userId="1f6a371144d1ab6b" providerId="LiveId" clId="{0046B71A-4E4B-4349-BED5-63E5A2D395DE}" dt="2023-11-30T04:29:33.509" v="5163"/>
        <pc:sldMkLst>
          <pc:docMk/>
          <pc:sldMk cId="0" sldId="261"/>
        </pc:sldMkLst>
        <pc:spChg chg="mod">
          <ac:chgData name="Trang Do" userId="1f6a371144d1ab6b" providerId="LiveId" clId="{0046B71A-4E4B-4349-BED5-63E5A2D395DE}" dt="2023-11-30T03:53:31.242" v="4765" actId="14100"/>
          <ac:spMkLst>
            <pc:docMk/>
            <pc:sldMk cId="0" sldId="261"/>
            <ac:spMk id="4" creationId="{00000000-0000-0000-0000-000000000000}"/>
          </ac:spMkLst>
        </pc:spChg>
        <pc:spChg chg="mod topLvl">
          <ac:chgData name="Trang Do" userId="1f6a371144d1ab6b" providerId="LiveId" clId="{0046B71A-4E4B-4349-BED5-63E5A2D395DE}" dt="2023-11-30T03:06:01.547" v="4419" actId="164"/>
          <ac:spMkLst>
            <pc:docMk/>
            <pc:sldMk cId="0" sldId="261"/>
            <ac:spMk id="5" creationId="{00000000-0000-0000-0000-000000000000}"/>
          </ac:spMkLst>
        </pc:spChg>
        <pc:spChg chg="mod">
          <ac:chgData name="Trang Do" userId="1f6a371144d1ab6b" providerId="LiveId" clId="{0046B71A-4E4B-4349-BED5-63E5A2D395DE}" dt="2023-11-30T03:05:56.311" v="4418" actId="165"/>
          <ac:spMkLst>
            <pc:docMk/>
            <pc:sldMk cId="0" sldId="261"/>
            <ac:spMk id="7" creationId="{00000000-0000-0000-0000-000000000000}"/>
          </ac:spMkLst>
        </pc:spChg>
        <pc:spChg chg="mod">
          <ac:chgData name="Trang Do" userId="1f6a371144d1ab6b" providerId="LiveId" clId="{0046B71A-4E4B-4349-BED5-63E5A2D395DE}" dt="2023-11-30T03:05:56.311" v="4418" actId="165"/>
          <ac:spMkLst>
            <pc:docMk/>
            <pc:sldMk cId="0" sldId="261"/>
            <ac:spMk id="9" creationId="{00000000-0000-0000-0000-000000000000}"/>
          </ac:spMkLst>
        </pc:spChg>
        <pc:spChg chg="mod">
          <ac:chgData name="Trang Do" userId="1f6a371144d1ab6b" providerId="LiveId" clId="{0046B71A-4E4B-4349-BED5-63E5A2D395DE}" dt="2023-11-30T03:05:56.311" v="4418" actId="165"/>
          <ac:spMkLst>
            <pc:docMk/>
            <pc:sldMk cId="0" sldId="261"/>
            <ac:spMk id="11" creationId="{00000000-0000-0000-0000-000000000000}"/>
          </ac:spMkLst>
        </pc:spChg>
        <pc:spChg chg="del topLvl">
          <ac:chgData name="Trang Do" userId="1f6a371144d1ab6b" providerId="LiveId" clId="{0046B71A-4E4B-4349-BED5-63E5A2D395DE}" dt="2023-11-30T03:06:13.099" v="4422" actId="478"/>
          <ac:spMkLst>
            <pc:docMk/>
            <pc:sldMk cId="0" sldId="261"/>
            <ac:spMk id="13" creationId="{00000000-0000-0000-0000-000000000000}"/>
          </ac:spMkLst>
        </pc:spChg>
        <pc:spChg chg="add mod">
          <ac:chgData name="Trang Do" userId="1f6a371144d1ab6b" providerId="LiveId" clId="{0046B71A-4E4B-4349-BED5-63E5A2D395DE}" dt="2023-11-30T04:02:05.688" v="4829" actId="1076"/>
          <ac:spMkLst>
            <pc:docMk/>
            <pc:sldMk cId="0" sldId="261"/>
            <ac:spMk id="22" creationId="{88994A9E-D400-B4B8-0E61-72C42C9B00B7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25" creationId="{9D9336B7-036E-987A-0FD4-1DDE34818653}"/>
          </ac:spMkLst>
        </pc:spChg>
        <pc:spChg chg="mod">
          <ac:chgData name="Trang Do" userId="1f6a371144d1ab6b" providerId="LiveId" clId="{0046B71A-4E4B-4349-BED5-63E5A2D395DE}" dt="2023-11-30T03:05:23.273" v="4407" actId="20577"/>
          <ac:spMkLst>
            <pc:docMk/>
            <pc:sldMk cId="0" sldId="261"/>
            <ac:spMk id="27" creationId="{7ABCD0E8-DFAF-3476-DC2A-98988CAB6040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29" creationId="{6E46F450-52D9-EC48-0B96-983084758D08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31" creationId="{B1B758E9-620E-08EB-7453-227779AF1635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32" creationId="{AA532A90-5252-E1A5-B3D5-F5ECD1595E83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34" creationId="{BBE9CA0D-9F75-E13C-B964-3A785A37172C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36" creationId="{BB615939-0E13-0BEF-307B-BCE9CCB92A4D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40" creationId="{AC49EBAA-2070-4B93-0B97-6FB4C0BB9EE0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42" creationId="{4D5A3883-4A81-5F61-E85D-6429D2D9A4CA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43" creationId="{545A57F5-DA99-A2B3-975A-EAB8A75FCC2F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44" creationId="{9F35CB06-323B-B582-1ED3-517DC29662F8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45" creationId="{DE7655DF-C3D5-A30F-F76B-7AF0086EF879}"/>
          </ac:spMkLst>
        </pc:spChg>
        <pc:spChg chg="mod">
          <ac:chgData name="Trang Do" userId="1f6a371144d1ab6b" providerId="LiveId" clId="{0046B71A-4E4B-4349-BED5-63E5A2D395DE}" dt="2023-11-30T03:04:05.765" v="4390"/>
          <ac:spMkLst>
            <pc:docMk/>
            <pc:sldMk cId="0" sldId="261"/>
            <ac:spMk id="47" creationId="{EBD902CE-B917-8DF9-75F9-7A7D1A66210F}"/>
          </ac:spMkLst>
        </pc:spChg>
        <pc:spChg chg="mod">
          <ac:chgData name="Trang Do" userId="1f6a371144d1ab6b" providerId="LiveId" clId="{0046B71A-4E4B-4349-BED5-63E5A2D395DE}" dt="2023-11-30T03:05:02.287" v="4397"/>
          <ac:spMkLst>
            <pc:docMk/>
            <pc:sldMk cId="0" sldId="261"/>
            <ac:spMk id="51" creationId="{8D281233-F7C7-BA93-7798-2E09F67BCFE7}"/>
          </ac:spMkLst>
        </pc:spChg>
        <pc:spChg chg="mod">
          <ac:chgData name="Trang Do" userId="1f6a371144d1ab6b" providerId="LiveId" clId="{0046B71A-4E4B-4349-BED5-63E5A2D395DE}" dt="2023-11-30T03:05:02.287" v="4397"/>
          <ac:spMkLst>
            <pc:docMk/>
            <pc:sldMk cId="0" sldId="261"/>
            <ac:spMk id="53" creationId="{A790524A-AB1D-12C0-016C-128D5047AB61}"/>
          </ac:spMkLst>
        </pc:spChg>
        <pc:spChg chg="mod">
          <ac:chgData name="Trang Do" userId="1f6a371144d1ab6b" providerId="LiveId" clId="{0046B71A-4E4B-4349-BED5-63E5A2D395DE}" dt="2023-11-30T03:05:02.287" v="4397"/>
          <ac:spMkLst>
            <pc:docMk/>
            <pc:sldMk cId="0" sldId="261"/>
            <ac:spMk id="54" creationId="{9A6424D5-6C7A-FCF9-C710-515B0A210396}"/>
          </ac:spMkLst>
        </pc:spChg>
        <pc:spChg chg="mod">
          <ac:chgData name="Trang Do" userId="1f6a371144d1ab6b" providerId="LiveId" clId="{0046B71A-4E4B-4349-BED5-63E5A2D395DE}" dt="2023-11-30T03:05:02.287" v="4397"/>
          <ac:spMkLst>
            <pc:docMk/>
            <pc:sldMk cId="0" sldId="261"/>
            <ac:spMk id="55" creationId="{31F43060-D90E-EFC8-6E3D-A821234480B1}"/>
          </ac:spMkLst>
        </pc:spChg>
        <pc:spChg chg="mod">
          <ac:chgData name="Trang Do" userId="1f6a371144d1ab6b" providerId="LiveId" clId="{0046B71A-4E4B-4349-BED5-63E5A2D395DE}" dt="2023-11-30T03:05:02.287" v="4397"/>
          <ac:spMkLst>
            <pc:docMk/>
            <pc:sldMk cId="0" sldId="261"/>
            <ac:spMk id="56" creationId="{6AC374CB-F08F-827D-07E3-32D402EE5A73}"/>
          </ac:spMkLst>
        </pc:spChg>
        <pc:spChg chg="mod">
          <ac:chgData name="Trang Do" userId="1f6a371144d1ab6b" providerId="LiveId" clId="{0046B71A-4E4B-4349-BED5-63E5A2D395DE}" dt="2023-11-30T03:05:02.287" v="4397"/>
          <ac:spMkLst>
            <pc:docMk/>
            <pc:sldMk cId="0" sldId="261"/>
            <ac:spMk id="58" creationId="{AE4FA08C-AD98-6564-538F-0A3372529F25}"/>
          </ac:spMkLst>
        </pc:spChg>
        <pc:spChg chg="add mod">
          <ac:chgData name="Trang Do" userId="1f6a371144d1ab6b" providerId="LiveId" clId="{0046B71A-4E4B-4349-BED5-63E5A2D395DE}" dt="2023-11-30T04:01:52.939" v="4827" actId="14100"/>
          <ac:spMkLst>
            <pc:docMk/>
            <pc:sldMk cId="0" sldId="261"/>
            <ac:spMk id="61" creationId="{20D77CAE-8590-3311-443D-1DCCAEEC983F}"/>
          </ac:spMkLst>
        </pc:spChg>
        <pc:spChg chg="add mod">
          <ac:chgData name="Trang Do" userId="1f6a371144d1ab6b" providerId="LiveId" clId="{0046B71A-4E4B-4349-BED5-63E5A2D395DE}" dt="2023-11-30T04:01:50.147" v="4826" actId="1076"/>
          <ac:spMkLst>
            <pc:docMk/>
            <pc:sldMk cId="0" sldId="261"/>
            <ac:spMk id="62" creationId="{0D5DC902-B971-FACC-02EB-2D0A38810CF9}"/>
          </ac:spMkLst>
        </pc:spChg>
        <pc:spChg chg="mod">
          <ac:chgData name="Trang Do" userId="1f6a371144d1ab6b" providerId="LiveId" clId="{0046B71A-4E4B-4349-BED5-63E5A2D395DE}" dt="2023-11-30T03:06:55.368" v="4429"/>
          <ac:spMkLst>
            <pc:docMk/>
            <pc:sldMk cId="0" sldId="261"/>
            <ac:spMk id="65" creationId="{AD631FCB-C208-4CF1-2511-FEC9E030A5EF}"/>
          </ac:spMkLst>
        </pc:spChg>
        <pc:spChg chg="mod">
          <ac:chgData name="Trang Do" userId="1f6a371144d1ab6b" providerId="LiveId" clId="{0046B71A-4E4B-4349-BED5-63E5A2D395DE}" dt="2023-11-30T03:06:55.368" v="4429"/>
          <ac:spMkLst>
            <pc:docMk/>
            <pc:sldMk cId="0" sldId="261"/>
            <ac:spMk id="67" creationId="{1910472B-5712-E5B7-0CAF-35646173D88C}"/>
          </ac:spMkLst>
        </pc:spChg>
        <pc:spChg chg="mod">
          <ac:chgData name="Trang Do" userId="1f6a371144d1ab6b" providerId="LiveId" clId="{0046B71A-4E4B-4349-BED5-63E5A2D395DE}" dt="2023-11-30T03:06:55.368" v="4429"/>
          <ac:spMkLst>
            <pc:docMk/>
            <pc:sldMk cId="0" sldId="261"/>
            <ac:spMk id="68" creationId="{F466CC87-6B5E-6CC0-22A4-BCB2684492F8}"/>
          </ac:spMkLst>
        </pc:spChg>
        <pc:spChg chg="del mod">
          <ac:chgData name="Trang Do" userId="1f6a371144d1ab6b" providerId="LiveId" clId="{0046B71A-4E4B-4349-BED5-63E5A2D395DE}" dt="2023-11-30T03:07:02.813" v="4431" actId="478"/>
          <ac:spMkLst>
            <pc:docMk/>
            <pc:sldMk cId="0" sldId="261"/>
            <ac:spMk id="69" creationId="{0F78EE61-2B2B-65C5-4055-F28B3A123FA0}"/>
          </ac:spMkLst>
        </pc:spChg>
        <pc:spChg chg="mod">
          <ac:chgData name="Trang Do" userId="1f6a371144d1ab6b" providerId="LiveId" clId="{0046B71A-4E4B-4349-BED5-63E5A2D395DE}" dt="2023-11-30T03:06:55.368" v="4429"/>
          <ac:spMkLst>
            <pc:docMk/>
            <pc:sldMk cId="0" sldId="261"/>
            <ac:spMk id="70" creationId="{C54459FD-D6DE-AF28-C7D1-6755B727D518}"/>
          </ac:spMkLst>
        </pc:spChg>
        <pc:spChg chg="mod">
          <ac:chgData name="Trang Do" userId="1f6a371144d1ab6b" providerId="LiveId" clId="{0046B71A-4E4B-4349-BED5-63E5A2D395DE}" dt="2023-11-30T03:06:55.368" v="4429"/>
          <ac:spMkLst>
            <pc:docMk/>
            <pc:sldMk cId="0" sldId="261"/>
            <ac:spMk id="72" creationId="{B26C8306-75B0-5D00-615F-C8CBA1416CC1}"/>
          </ac:spMkLst>
        </pc:spChg>
        <pc:spChg chg="add mod">
          <ac:chgData name="Trang Do" userId="1f6a371144d1ab6b" providerId="LiveId" clId="{0046B71A-4E4B-4349-BED5-63E5A2D395DE}" dt="2023-11-30T04:01:50.147" v="4826" actId="1076"/>
          <ac:spMkLst>
            <pc:docMk/>
            <pc:sldMk cId="0" sldId="261"/>
            <ac:spMk id="74" creationId="{0FD31071-887B-10CC-F74D-31A69D9F9BE0}"/>
          </ac:spMkLst>
        </pc:spChg>
        <pc:spChg chg="mod topLvl">
          <ac:chgData name="Trang Do" userId="1f6a371144d1ab6b" providerId="LiveId" clId="{0046B71A-4E4B-4349-BED5-63E5A2D395DE}" dt="2023-11-30T03:12:11.573" v="4512" actId="164"/>
          <ac:spMkLst>
            <pc:docMk/>
            <pc:sldMk cId="0" sldId="261"/>
            <ac:spMk id="77" creationId="{3CB7C997-C538-E958-E4AF-97F7FE08CC62}"/>
          </ac:spMkLst>
        </pc:spChg>
        <pc:spChg chg="mod">
          <ac:chgData name="Trang Do" userId="1f6a371144d1ab6b" providerId="LiveId" clId="{0046B71A-4E4B-4349-BED5-63E5A2D395DE}" dt="2023-11-30T03:10:42.481" v="4496" actId="165"/>
          <ac:spMkLst>
            <pc:docMk/>
            <pc:sldMk cId="0" sldId="261"/>
            <ac:spMk id="80" creationId="{04341990-595C-4D45-35B4-A3C50C4CD20C}"/>
          </ac:spMkLst>
        </pc:spChg>
        <pc:spChg chg="mod">
          <ac:chgData name="Trang Do" userId="1f6a371144d1ab6b" providerId="LiveId" clId="{0046B71A-4E4B-4349-BED5-63E5A2D395DE}" dt="2023-11-30T03:10:42.481" v="4496" actId="165"/>
          <ac:spMkLst>
            <pc:docMk/>
            <pc:sldMk cId="0" sldId="261"/>
            <ac:spMk id="81" creationId="{1933150A-2703-C3F0-6D99-E2062AF5970C}"/>
          </ac:spMkLst>
        </pc:spChg>
        <pc:spChg chg="mod">
          <ac:chgData name="Trang Do" userId="1f6a371144d1ab6b" providerId="LiveId" clId="{0046B71A-4E4B-4349-BED5-63E5A2D395DE}" dt="2023-11-30T03:10:57.920" v="4500" actId="20577"/>
          <ac:spMkLst>
            <pc:docMk/>
            <pc:sldMk cId="0" sldId="261"/>
            <ac:spMk id="83" creationId="{2B0092C8-1124-360B-DD42-7229598BCAAC}"/>
          </ac:spMkLst>
        </pc:spChg>
        <pc:spChg chg="mod topLvl">
          <ac:chgData name="Trang Do" userId="1f6a371144d1ab6b" providerId="LiveId" clId="{0046B71A-4E4B-4349-BED5-63E5A2D395DE}" dt="2023-11-30T03:59:10.440" v="4795" actId="164"/>
          <ac:spMkLst>
            <pc:docMk/>
            <pc:sldMk cId="0" sldId="261"/>
            <ac:spMk id="88" creationId="{3C2E7750-5E95-A859-1314-1311C63ED177}"/>
          </ac:spMkLst>
        </pc:spChg>
        <pc:spChg chg="mod">
          <ac:chgData name="Trang Do" userId="1f6a371144d1ab6b" providerId="LiveId" clId="{0046B71A-4E4B-4349-BED5-63E5A2D395DE}" dt="2023-11-30T03:13:22.279" v="4538" actId="165"/>
          <ac:spMkLst>
            <pc:docMk/>
            <pc:sldMk cId="0" sldId="261"/>
            <ac:spMk id="92" creationId="{2AB34E6D-EA46-5134-F651-982A9409920A}"/>
          </ac:spMkLst>
        </pc:spChg>
        <pc:spChg chg="mod">
          <ac:chgData name="Trang Do" userId="1f6a371144d1ab6b" providerId="LiveId" clId="{0046B71A-4E4B-4349-BED5-63E5A2D395DE}" dt="2023-11-30T03:13:22.279" v="4538" actId="165"/>
          <ac:spMkLst>
            <pc:docMk/>
            <pc:sldMk cId="0" sldId="261"/>
            <ac:spMk id="93" creationId="{977C68B2-4862-80F9-D27A-DFADCA153E9D}"/>
          </ac:spMkLst>
        </pc:spChg>
        <pc:spChg chg="mod">
          <ac:chgData name="Trang Do" userId="1f6a371144d1ab6b" providerId="LiveId" clId="{0046B71A-4E4B-4349-BED5-63E5A2D395DE}" dt="2023-11-30T03:13:22.279" v="4538" actId="165"/>
          <ac:spMkLst>
            <pc:docMk/>
            <pc:sldMk cId="0" sldId="261"/>
            <ac:spMk id="94" creationId="{FE6A75F4-2E85-809A-2C1F-1091EDC50585}"/>
          </ac:spMkLst>
        </pc:spChg>
        <pc:spChg chg="add mod">
          <ac:chgData name="Trang Do" userId="1f6a371144d1ab6b" providerId="LiveId" clId="{0046B71A-4E4B-4349-BED5-63E5A2D395DE}" dt="2023-11-30T03:59:15.376" v="4796" actId="164"/>
          <ac:spMkLst>
            <pc:docMk/>
            <pc:sldMk cId="0" sldId="261"/>
            <ac:spMk id="96" creationId="{D0DD48B2-A80B-7A8A-5C97-648E763B2F94}"/>
          </ac:spMkLst>
        </pc:spChg>
        <pc:spChg chg="mod">
          <ac:chgData name="Trang Do" userId="1f6a371144d1ab6b" providerId="LiveId" clId="{0046B71A-4E4B-4349-BED5-63E5A2D395DE}" dt="2023-11-30T03:25:50.163" v="4554" actId="20577"/>
          <ac:spMkLst>
            <pc:docMk/>
            <pc:sldMk cId="0" sldId="261"/>
            <ac:spMk id="98" creationId="{02014AE6-AEC1-17CC-513E-8EBC3A748B7D}"/>
          </ac:spMkLst>
        </pc:spChg>
        <pc:spChg chg="add mod">
          <ac:chgData name="Trang Do" userId="1f6a371144d1ab6b" providerId="LiveId" clId="{0046B71A-4E4B-4349-BED5-63E5A2D395DE}" dt="2023-11-30T03:59:22.548" v="4797" actId="164"/>
          <ac:spMkLst>
            <pc:docMk/>
            <pc:sldMk cId="0" sldId="261"/>
            <ac:spMk id="100" creationId="{80AB265D-355E-00AC-7E41-ADAA0CE7EAE9}"/>
          </ac:spMkLst>
        </pc:spChg>
        <pc:spChg chg="mod">
          <ac:chgData name="Trang Do" userId="1f6a371144d1ab6b" providerId="LiveId" clId="{0046B71A-4E4B-4349-BED5-63E5A2D395DE}" dt="2023-11-30T03:26:33.288" v="4567" actId="20577"/>
          <ac:spMkLst>
            <pc:docMk/>
            <pc:sldMk cId="0" sldId="261"/>
            <ac:spMk id="102" creationId="{0ED7BCE9-E8D3-5CAB-C02A-D02CE1FF7D7C}"/>
          </ac:spMkLst>
        </pc:spChg>
        <pc:spChg chg="add mod">
          <ac:chgData name="Trang Do" userId="1f6a371144d1ab6b" providerId="LiveId" clId="{0046B71A-4E4B-4349-BED5-63E5A2D395DE}" dt="2023-11-30T03:59:26.381" v="4798" actId="164"/>
          <ac:spMkLst>
            <pc:docMk/>
            <pc:sldMk cId="0" sldId="261"/>
            <ac:spMk id="104" creationId="{337B82E0-E421-D86F-E466-73D26767032C}"/>
          </ac:spMkLst>
        </pc:spChg>
        <pc:spChg chg="mod">
          <ac:chgData name="Trang Do" userId="1f6a371144d1ab6b" providerId="LiveId" clId="{0046B71A-4E4B-4349-BED5-63E5A2D395DE}" dt="2023-11-30T03:27:11.265" v="4582" actId="20577"/>
          <ac:spMkLst>
            <pc:docMk/>
            <pc:sldMk cId="0" sldId="261"/>
            <ac:spMk id="106" creationId="{33D14352-1537-8140-BDD5-5633A21520E5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10" creationId="{2CBBDBC6-B427-B438-6475-570DCDED0630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12" creationId="{3A994CED-7C31-3124-8730-8393C9D45AA9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13" creationId="{5C553623-5681-E90B-E01B-D16A61E9500F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14" creationId="{7CD83E01-B3E1-EB7B-6AC6-F24A5C7B7E63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16" creationId="{1FD793E9-8F7C-07C2-E7B7-C9320F59E669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18" creationId="{A86B5C9A-76EA-2A5B-A9BB-0A7DA462B621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20" creationId="{EF070C5A-BC4D-0879-A952-2F928B1617E6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24" creationId="{0EB78450-D442-B76F-2079-D6BEEEB3ABD7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25" creationId="{60CBC788-2AA2-8828-6E61-63997B31A7FE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26" creationId="{58FAC405-E5F3-1423-CF46-3A93E7E7F7BA}"/>
          </ac:spMkLst>
        </pc:spChg>
        <pc:spChg chg="add del mod">
          <ac:chgData name="Trang Do" userId="1f6a371144d1ab6b" providerId="LiveId" clId="{0046B71A-4E4B-4349-BED5-63E5A2D395DE}" dt="2023-11-30T03:44:44.158" v="4633" actId="478"/>
          <ac:spMkLst>
            <pc:docMk/>
            <pc:sldMk cId="0" sldId="261"/>
            <ac:spMk id="128" creationId="{FA6552F2-FB83-A6AE-764A-175CEDF448E3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30" creationId="{F8D345FF-6721-845E-1AA1-FDDAC4B8A243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33" creationId="{A3F732D6-259A-C74C-AD4F-0604ECCE3F37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34" creationId="{DE7C0AB9-3F27-7A59-A038-81B119CC3558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35" creationId="{93793B62-AFF2-6D5B-00F7-1D95FD4FF971}"/>
          </ac:spMkLst>
        </pc:spChg>
        <pc:spChg chg="mod">
          <ac:chgData name="Trang Do" userId="1f6a371144d1ab6b" providerId="LiveId" clId="{0046B71A-4E4B-4349-BED5-63E5A2D395DE}" dt="2023-11-30T03:27:25.520" v="4584"/>
          <ac:spMkLst>
            <pc:docMk/>
            <pc:sldMk cId="0" sldId="261"/>
            <ac:spMk id="137" creationId="{D0B31517-48FC-A469-426E-F472568117D6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39" creationId="{AC468DB6-D876-6B1B-56EA-DE5056DDCDF3}"/>
          </ac:spMkLst>
        </pc:spChg>
        <pc:spChg chg="mod">
          <ac:chgData name="Trang Do" userId="1f6a371144d1ab6b" providerId="LiveId" clId="{0046B71A-4E4B-4349-BED5-63E5A2D395DE}" dt="2023-11-30T03:46:53.811" v="4672" actId="20577"/>
          <ac:spMkLst>
            <pc:docMk/>
            <pc:sldMk cId="0" sldId="261"/>
            <ac:spMk id="141" creationId="{B59CEC08-A2DD-0CCF-51AF-5ACBC121C3A7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43" creationId="{84BF733A-C39B-E436-2F73-9F6B24393E9A}"/>
          </ac:spMkLst>
        </pc:spChg>
        <pc:spChg chg="mod">
          <ac:chgData name="Trang Do" userId="1f6a371144d1ab6b" providerId="LiveId" clId="{0046B71A-4E4B-4349-BED5-63E5A2D395DE}" dt="2023-11-30T03:47:05.830" v="4679" actId="20577"/>
          <ac:spMkLst>
            <pc:docMk/>
            <pc:sldMk cId="0" sldId="261"/>
            <ac:spMk id="145" creationId="{54918626-E58F-DA0C-5EF4-3A092C303B08}"/>
          </ac:spMkLst>
        </pc:spChg>
        <pc:spChg chg="del mod topLvl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49" creationId="{BBA7353D-27C5-C9D6-9807-0C12BC36717B}"/>
          </ac:spMkLst>
        </pc:spChg>
        <pc:spChg chg="del mod topLvl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51" creationId="{494D3460-145E-B9F4-4ACF-24E783B16F19}"/>
          </ac:spMkLst>
        </pc:spChg>
        <pc:spChg chg="del mod topLvl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52" creationId="{78B5FEEE-6794-B0DC-9595-AD7E337C85F8}"/>
          </ac:spMkLst>
        </pc:spChg>
        <pc:spChg chg="mod">
          <ac:chgData name="Trang Do" userId="1f6a371144d1ab6b" providerId="LiveId" clId="{0046B71A-4E4B-4349-BED5-63E5A2D395DE}" dt="2023-11-30T03:49:46.331" v="4705" actId="165"/>
          <ac:spMkLst>
            <pc:docMk/>
            <pc:sldMk cId="0" sldId="261"/>
            <ac:spMk id="153" creationId="{9CB09A64-DD47-0830-FEC2-4BE54278E454}"/>
          </ac:spMkLst>
        </pc:spChg>
        <pc:spChg chg="mod">
          <ac:chgData name="Trang Do" userId="1f6a371144d1ab6b" providerId="LiveId" clId="{0046B71A-4E4B-4349-BED5-63E5A2D395DE}" dt="2023-11-30T03:49:46.331" v="4705" actId="165"/>
          <ac:spMkLst>
            <pc:docMk/>
            <pc:sldMk cId="0" sldId="261"/>
            <ac:spMk id="155" creationId="{A05C3039-6409-89C5-8464-1BD6215D55D4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57" creationId="{2280B776-37DA-3740-B22F-BE9C474624BE}"/>
          </ac:spMkLst>
        </pc:spChg>
        <pc:spChg chg="del mod topLvl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59" creationId="{8EC516F7-782C-7555-1FBC-04168AEC0F1D}"/>
          </ac:spMkLst>
        </pc:spChg>
        <pc:spChg chg="mod">
          <ac:chgData name="Trang Do" userId="1f6a371144d1ab6b" providerId="LiveId" clId="{0046B71A-4E4B-4349-BED5-63E5A2D395DE}" dt="2023-11-30T03:49:38.377" v="4703" actId="165"/>
          <ac:spMkLst>
            <pc:docMk/>
            <pc:sldMk cId="0" sldId="261"/>
            <ac:spMk id="163" creationId="{46EDDBD6-CB3D-0EAC-9BF7-54842EA9882C}"/>
          </ac:spMkLst>
        </pc:spChg>
        <pc:spChg chg="mod">
          <ac:chgData name="Trang Do" userId="1f6a371144d1ab6b" providerId="LiveId" clId="{0046B71A-4E4B-4349-BED5-63E5A2D395DE}" dt="2023-11-30T03:49:38.377" v="4703" actId="165"/>
          <ac:spMkLst>
            <pc:docMk/>
            <pc:sldMk cId="0" sldId="261"/>
            <ac:spMk id="164" creationId="{31A2429F-C209-9159-7365-5AAA9176D0F9}"/>
          </ac:spMkLst>
        </pc:spChg>
        <pc:spChg chg="mod">
          <ac:chgData name="Trang Do" userId="1f6a371144d1ab6b" providerId="LiveId" clId="{0046B71A-4E4B-4349-BED5-63E5A2D395DE}" dt="2023-11-30T03:49:38.377" v="4703" actId="165"/>
          <ac:spMkLst>
            <pc:docMk/>
            <pc:sldMk cId="0" sldId="261"/>
            <ac:spMk id="165" creationId="{E8413DB4-56E3-851D-B9E0-BE7C77F7A114}"/>
          </ac:spMkLst>
        </pc:spChg>
        <pc:spChg chg="add del mod">
          <ac:chgData name="Trang Do" userId="1f6a371144d1ab6b" providerId="LiveId" clId="{0046B71A-4E4B-4349-BED5-63E5A2D395DE}" dt="2023-11-30T03:50:37.874" v="4723" actId="478"/>
          <ac:spMkLst>
            <pc:docMk/>
            <pc:sldMk cId="0" sldId="261"/>
            <ac:spMk id="167" creationId="{E6BD64E3-8E71-6B4C-B8A7-1D5730DC01D8}"/>
          </ac:spMkLst>
        </pc:spChg>
        <pc:spChg chg="mod">
          <ac:chgData name="Trang Do" userId="1f6a371144d1ab6b" providerId="LiveId" clId="{0046B71A-4E4B-4349-BED5-63E5A2D395DE}" dt="2023-11-30T03:28:13.090" v="4589"/>
          <ac:spMkLst>
            <pc:docMk/>
            <pc:sldMk cId="0" sldId="261"/>
            <ac:spMk id="169" creationId="{EFF7BBDE-E3D0-D921-8628-8AB2E49CDD43}"/>
          </ac:spMkLst>
        </pc:spChg>
        <pc:spChg chg="mod">
          <ac:chgData name="Trang Do" userId="1f6a371144d1ab6b" providerId="LiveId" clId="{0046B71A-4E4B-4349-BED5-63E5A2D395DE}" dt="2023-11-30T03:28:13.090" v="4589"/>
          <ac:spMkLst>
            <pc:docMk/>
            <pc:sldMk cId="0" sldId="261"/>
            <ac:spMk id="172" creationId="{6A5B20D9-8EA2-1F78-19EC-05C3966EDF10}"/>
          </ac:spMkLst>
        </pc:spChg>
        <pc:spChg chg="mod">
          <ac:chgData name="Trang Do" userId="1f6a371144d1ab6b" providerId="LiveId" clId="{0046B71A-4E4B-4349-BED5-63E5A2D395DE}" dt="2023-11-30T03:28:13.090" v="4589"/>
          <ac:spMkLst>
            <pc:docMk/>
            <pc:sldMk cId="0" sldId="261"/>
            <ac:spMk id="173" creationId="{6875EC0E-EB50-3B41-FB93-3361D2FE134E}"/>
          </ac:spMkLst>
        </pc:spChg>
        <pc:spChg chg="add del mod">
          <ac:chgData name="Trang Do" userId="1f6a371144d1ab6b" providerId="LiveId" clId="{0046B71A-4E4B-4349-BED5-63E5A2D395DE}" dt="2023-11-30T03:50:37.874" v="4723" actId="478"/>
          <ac:spMkLst>
            <pc:docMk/>
            <pc:sldMk cId="0" sldId="261"/>
            <ac:spMk id="174" creationId="{54F792A5-253C-DA15-2C98-9ADC22FE5DB8}"/>
          </ac:spMkLst>
        </pc:spChg>
        <pc:spChg chg="mod">
          <ac:chgData name="Trang Do" userId="1f6a371144d1ab6b" providerId="LiveId" clId="{0046B71A-4E4B-4349-BED5-63E5A2D395DE}" dt="2023-11-30T03:28:13.090" v="4589"/>
          <ac:spMkLst>
            <pc:docMk/>
            <pc:sldMk cId="0" sldId="261"/>
            <ac:spMk id="176" creationId="{2693FDB8-A470-5913-24E4-ED4A7BE804A6}"/>
          </ac:spMkLst>
        </pc:spChg>
        <pc:spChg chg="add del mod">
          <ac:chgData name="Trang Do" userId="1f6a371144d1ab6b" providerId="LiveId" clId="{0046B71A-4E4B-4349-BED5-63E5A2D395DE}" dt="2023-11-30T03:50:37.874" v="4723" actId="478"/>
          <ac:spMkLst>
            <pc:docMk/>
            <pc:sldMk cId="0" sldId="261"/>
            <ac:spMk id="178" creationId="{A7F382C0-8603-0D4E-F02A-2F6F933F64BB}"/>
          </ac:spMkLst>
        </pc:spChg>
        <pc:spChg chg="mod">
          <ac:chgData name="Trang Do" userId="1f6a371144d1ab6b" providerId="LiveId" clId="{0046B71A-4E4B-4349-BED5-63E5A2D395DE}" dt="2023-11-30T03:28:13.090" v="4589"/>
          <ac:spMkLst>
            <pc:docMk/>
            <pc:sldMk cId="0" sldId="261"/>
            <ac:spMk id="180" creationId="{3CF63CE9-AA84-80BB-FA58-9571918DF010}"/>
          </ac:spMkLst>
        </pc:spChg>
        <pc:spChg chg="add del mod">
          <ac:chgData name="Trang Do" userId="1f6a371144d1ab6b" providerId="LiveId" clId="{0046B71A-4E4B-4349-BED5-63E5A2D395DE}" dt="2023-11-30T03:50:37.874" v="4723" actId="478"/>
          <ac:spMkLst>
            <pc:docMk/>
            <pc:sldMk cId="0" sldId="261"/>
            <ac:spMk id="182" creationId="{33FF45D2-8460-578E-6125-49A907AB0B04}"/>
          </ac:spMkLst>
        </pc:spChg>
        <pc:spChg chg="mod">
          <ac:chgData name="Trang Do" userId="1f6a371144d1ab6b" providerId="LiveId" clId="{0046B71A-4E4B-4349-BED5-63E5A2D395DE}" dt="2023-11-30T03:28:13.090" v="4589"/>
          <ac:spMkLst>
            <pc:docMk/>
            <pc:sldMk cId="0" sldId="261"/>
            <ac:spMk id="184" creationId="{A34761CF-BB16-B1FD-725C-579FFC134A6C}"/>
          </ac:spMkLst>
        </pc:spChg>
        <pc:spChg chg="del mod topLvl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88" creationId="{81649333-89C9-CABB-11C8-7828596E8A02}"/>
          </ac:spMkLst>
        </pc:spChg>
        <pc:spChg chg="del mod topLvl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90" creationId="{3C827B28-C448-14E7-16C8-89397ACBDE6D}"/>
          </ac:spMkLst>
        </pc:spChg>
        <pc:spChg chg="del mod">
          <ac:chgData name="Trang Do" userId="1f6a371144d1ab6b" providerId="LiveId" clId="{0046B71A-4E4B-4349-BED5-63E5A2D395DE}" dt="2023-11-30T03:43:00.758" v="4604" actId="478"/>
          <ac:spMkLst>
            <pc:docMk/>
            <pc:sldMk cId="0" sldId="261"/>
            <ac:spMk id="191" creationId="{65E4318C-17A5-02F9-DBCB-778B5674BA07}"/>
          </ac:spMkLst>
        </pc:spChg>
        <pc:spChg chg="mod">
          <ac:chgData name="Trang Do" userId="1f6a371144d1ab6b" providerId="LiveId" clId="{0046B71A-4E4B-4349-BED5-63E5A2D395DE}" dt="2023-11-30T03:44:11.781" v="4626" actId="165"/>
          <ac:spMkLst>
            <pc:docMk/>
            <pc:sldMk cId="0" sldId="261"/>
            <ac:spMk id="192" creationId="{D1244346-390B-D796-DDA8-14FF8C6DDCA4}"/>
          </ac:spMkLst>
        </pc:spChg>
        <pc:spChg chg="mod">
          <ac:chgData name="Trang Do" userId="1f6a371144d1ab6b" providerId="LiveId" clId="{0046B71A-4E4B-4349-BED5-63E5A2D395DE}" dt="2023-11-30T03:44:17.259" v="4628" actId="20577"/>
          <ac:spMkLst>
            <pc:docMk/>
            <pc:sldMk cId="0" sldId="261"/>
            <ac:spMk id="194" creationId="{19B89D4D-7A72-DDE7-AC90-BE9A3FAC19F1}"/>
          </ac:spMkLst>
        </pc:spChg>
        <pc:spChg chg="mod">
          <ac:chgData name="Trang Do" userId="1f6a371144d1ab6b" providerId="LiveId" clId="{0046B71A-4E4B-4349-BED5-63E5A2D395DE}" dt="2023-11-30T03:44:55.147" v="4643" actId="20577"/>
          <ac:spMkLst>
            <pc:docMk/>
            <pc:sldMk cId="0" sldId="261"/>
            <ac:spMk id="197" creationId="{A99A611E-F4B8-0DDB-0280-D5B676326589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199" creationId="{7F741930-87DB-6C5A-8BC6-0BEA06F6E72E}"/>
          </ac:spMkLst>
        </pc:spChg>
        <pc:spChg chg="mod">
          <ac:chgData name="Trang Do" userId="1f6a371144d1ab6b" providerId="LiveId" clId="{0046B71A-4E4B-4349-BED5-63E5A2D395DE}" dt="2023-11-30T03:44:44.690" v="4634"/>
          <ac:spMkLst>
            <pc:docMk/>
            <pc:sldMk cId="0" sldId="261"/>
            <ac:spMk id="201" creationId="{61B5B232-0279-4442-D718-75D93468D84F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03" creationId="{74E511E6-C7C5-7387-E255-E57E275DBBE0}"/>
          </ac:spMkLst>
        </pc:spChg>
        <pc:spChg chg="mod">
          <ac:chgData name="Trang Do" userId="1f6a371144d1ab6b" providerId="LiveId" clId="{0046B71A-4E4B-4349-BED5-63E5A2D395DE}" dt="2023-11-30T03:46:06.468" v="4649"/>
          <ac:spMkLst>
            <pc:docMk/>
            <pc:sldMk cId="0" sldId="261"/>
            <ac:spMk id="205" creationId="{DF214525-179F-C1C4-90A4-268493B82349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07" creationId="{DB9522B0-9CC6-3FEA-6CF1-69031AEC183F}"/>
          </ac:spMkLst>
        </pc:spChg>
        <pc:spChg chg="mod">
          <ac:chgData name="Trang Do" userId="1f6a371144d1ab6b" providerId="LiveId" clId="{0046B71A-4E4B-4349-BED5-63E5A2D395DE}" dt="2023-11-30T03:46:06.468" v="4649"/>
          <ac:spMkLst>
            <pc:docMk/>
            <pc:sldMk cId="0" sldId="261"/>
            <ac:spMk id="209" creationId="{C3AFC543-9787-D244-950F-D11D6976DCDC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11" creationId="{D244F72F-81DD-4B50-5FCD-4CDB656F7A32}"/>
          </ac:spMkLst>
        </pc:spChg>
        <pc:spChg chg="mod">
          <ac:chgData name="Trang Do" userId="1f6a371144d1ab6b" providerId="LiveId" clId="{0046B71A-4E4B-4349-BED5-63E5A2D395DE}" dt="2023-11-30T03:47:21.275" v="4688" actId="20577"/>
          <ac:spMkLst>
            <pc:docMk/>
            <pc:sldMk cId="0" sldId="261"/>
            <ac:spMk id="213" creationId="{566A10EE-5ACC-C269-8FC3-FC0F567C6C41}"/>
          </ac:spMkLst>
        </pc:spChg>
        <pc:spChg chg="mod">
          <ac:chgData name="Trang Do" userId="1f6a371144d1ab6b" providerId="LiveId" clId="{0046B71A-4E4B-4349-BED5-63E5A2D395DE}" dt="2023-11-30T03:50:11.184" v="4715" actId="20577"/>
          <ac:spMkLst>
            <pc:docMk/>
            <pc:sldMk cId="0" sldId="261"/>
            <ac:spMk id="216" creationId="{57F567E4-EE8C-7FA5-689C-7155AED08A30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18" creationId="{264133E9-4E52-FD22-8EAB-B779CA81D166}"/>
          </ac:spMkLst>
        </pc:spChg>
        <pc:spChg chg="mod">
          <ac:chgData name="Trang Do" userId="1f6a371144d1ab6b" providerId="LiveId" clId="{0046B71A-4E4B-4349-BED5-63E5A2D395DE}" dt="2023-11-30T03:50:13.322" v="4719" actId="20577"/>
          <ac:spMkLst>
            <pc:docMk/>
            <pc:sldMk cId="0" sldId="261"/>
            <ac:spMk id="220" creationId="{92043FC6-7761-69A7-B11C-5B5BD2B46DAF}"/>
          </ac:spMkLst>
        </pc:spChg>
        <pc:spChg chg="mod">
          <ac:chgData name="Trang Do" userId="1f6a371144d1ab6b" providerId="LiveId" clId="{0046B71A-4E4B-4349-BED5-63E5A2D395DE}" dt="2023-11-30T03:51:00.767" v="4733" actId="20577"/>
          <ac:spMkLst>
            <pc:docMk/>
            <pc:sldMk cId="0" sldId="261"/>
            <ac:spMk id="223" creationId="{4557B1E7-EC46-15D0-FAD6-00FB8A4CA650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25" creationId="{6690B312-5297-F8A9-3ED6-6CEE4F2A18EA}"/>
          </ac:spMkLst>
        </pc:spChg>
        <pc:spChg chg="mod">
          <ac:chgData name="Trang Do" userId="1f6a371144d1ab6b" providerId="LiveId" clId="{0046B71A-4E4B-4349-BED5-63E5A2D395DE}" dt="2023-11-30T03:50:57.958" v="4729" actId="20577"/>
          <ac:spMkLst>
            <pc:docMk/>
            <pc:sldMk cId="0" sldId="261"/>
            <ac:spMk id="227" creationId="{74F13AE1-4600-32EA-B0E7-34485AB88A48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29" creationId="{EB2CADFF-4B2B-3A37-E4D4-182DF0025F9F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30" creationId="{51528DD5-BB52-E02D-E4AC-761A86FFAE79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31" creationId="{9F4BEEC1-678C-DAD0-ECDE-CD7D67796D7B}"/>
          </ac:spMkLst>
        </pc:spChg>
        <pc:spChg chg="mod">
          <ac:chgData name="Trang Do" userId="1f6a371144d1ab6b" providerId="LiveId" clId="{0046B71A-4E4B-4349-BED5-63E5A2D395DE}" dt="2023-11-30T03:51:22.704" v="4748" actId="20577"/>
          <ac:spMkLst>
            <pc:docMk/>
            <pc:sldMk cId="0" sldId="261"/>
            <ac:spMk id="233" creationId="{62D7FAC0-85FA-E2AA-6722-A0246ACAE5BB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35" creationId="{F631C50B-2BC7-0DE2-7E20-82A40C2F7371}"/>
          </ac:spMkLst>
        </pc:spChg>
        <pc:spChg chg="mod">
          <ac:chgData name="Trang Do" userId="1f6a371144d1ab6b" providerId="LiveId" clId="{0046B71A-4E4B-4349-BED5-63E5A2D395DE}" dt="2023-11-30T03:51:53.354" v="4759" actId="20577"/>
          <ac:spMkLst>
            <pc:docMk/>
            <pc:sldMk cId="0" sldId="261"/>
            <ac:spMk id="237" creationId="{97BFF430-D693-D0B1-2F04-493227509388}"/>
          </ac:spMkLst>
        </pc:spChg>
        <pc:spChg chg="mod">
          <ac:chgData name="Trang Do" userId="1f6a371144d1ab6b" providerId="LiveId" clId="{0046B71A-4E4B-4349-BED5-63E5A2D395DE}" dt="2023-11-30T03:51:41.203" v="4751"/>
          <ac:spMkLst>
            <pc:docMk/>
            <pc:sldMk cId="0" sldId="261"/>
            <ac:spMk id="240" creationId="{F7E8C5E0-359E-B600-25EB-BAA4B1144ED6}"/>
          </ac:spMkLst>
        </pc:spChg>
        <pc:spChg chg="add del mod">
          <ac:chgData name="Trang Do" userId="1f6a371144d1ab6b" providerId="LiveId" clId="{0046B71A-4E4B-4349-BED5-63E5A2D395DE}" dt="2023-11-30T03:58:58.345" v="4793" actId="478"/>
          <ac:spMkLst>
            <pc:docMk/>
            <pc:sldMk cId="0" sldId="261"/>
            <ac:spMk id="242" creationId="{670EFC33-56EA-7172-3E82-33E4C91CC0BD}"/>
          </ac:spMkLst>
        </pc:spChg>
        <pc:spChg chg="mod">
          <ac:chgData name="Trang Do" userId="1f6a371144d1ab6b" providerId="LiveId" clId="{0046B71A-4E4B-4349-BED5-63E5A2D395DE}" dt="2023-11-30T03:51:57.448" v="4760"/>
          <ac:spMkLst>
            <pc:docMk/>
            <pc:sldMk cId="0" sldId="261"/>
            <ac:spMk id="244" creationId="{D46C61EC-4396-E37F-752A-850133794309}"/>
          </ac:spMkLst>
        </pc:spChg>
        <pc:grpChg chg="add del mod">
          <ac:chgData name="Trang Do" userId="1f6a371144d1ab6b" providerId="LiveId" clId="{0046B71A-4E4B-4349-BED5-63E5A2D395DE}" dt="2023-11-30T03:05:56.311" v="4418" actId="165"/>
          <ac:grpSpMkLst>
            <pc:docMk/>
            <pc:sldMk cId="0" sldId="261"/>
            <ac:grpSpMk id="2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3:06:01.547" v="4419" actId="164"/>
          <ac:grpSpMkLst>
            <pc:docMk/>
            <pc:sldMk cId="0" sldId="261"/>
            <ac:grpSpMk id="3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3:05:56.311" v="4418" actId="165"/>
          <ac:grpSpMkLst>
            <pc:docMk/>
            <pc:sldMk cId="0" sldId="261"/>
            <ac:grpSpMk id="6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3:05:56.311" v="4418" actId="165"/>
          <ac:grpSpMkLst>
            <pc:docMk/>
            <pc:sldMk cId="0" sldId="261"/>
            <ac:grpSpMk id="8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3:05:56.311" v="4418" actId="165"/>
          <ac:grpSpMkLst>
            <pc:docMk/>
            <pc:sldMk cId="0" sldId="261"/>
            <ac:grpSpMk id="10" creationId="{00000000-0000-0000-0000-000000000000}"/>
          </ac:grpSpMkLst>
        </pc:grpChg>
        <pc:grpChg chg="add del">
          <ac:chgData name="Trang Do" userId="1f6a371144d1ab6b" providerId="LiveId" clId="{0046B71A-4E4B-4349-BED5-63E5A2D395DE}" dt="2023-11-30T03:06:13.099" v="4422" actId="478"/>
          <ac:grpSpMkLst>
            <pc:docMk/>
            <pc:sldMk cId="0" sldId="261"/>
            <ac:grpSpMk id="1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6:21:34.672" v="15" actId="478"/>
          <ac:grpSpMkLst>
            <pc:docMk/>
            <pc:sldMk cId="0" sldId="261"/>
            <ac:grpSpMk id="14" creationId="{00000000-0000-0000-0000-000000000000}"/>
          </ac:grpSpMkLst>
        </pc:grpChg>
        <pc:grpChg chg="add del">
          <ac:chgData name="Trang Do" userId="1f6a371144d1ab6b" providerId="LiveId" clId="{0046B71A-4E4B-4349-BED5-63E5A2D395DE}" dt="2023-11-29T10:08:29.667" v="3536" actId="478"/>
          <ac:grpSpMkLst>
            <pc:docMk/>
            <pc:sldMk cId="0" sldId="261"/>
            <ac:grpSpMk id="20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30T03:05:48.942" v="4416" actId="1076"/>
          <ac:grpSpMkLst>
            <pc:docMk/>
            <pc:sldMk cId="0" sldId="261"/>
            <ac:grpSpMk id="23" creationId="{28AF15D4-F3DD-54A5-BF79-F1E943289E9C}"/>
          </ac:grpSpMkLst>
        </pc:grpChg>
        <pc:grpChg chg="mod">
          <ac:chgData name="Trang Do" userId="1f6a371144d1ab6b" providerId="LiveId" clId="{0046B71A-4E4B-4349-BED5-63E5A2D395DE}" dt="2023-11-30T03:04:05.765" v="4390"/>
          <ac:grpSpMkLst>
            <pc:docMk/>
            <pc:sldMk cId="0" sldId="261"/>
            <ac:grpSpMk id="24" creationId="{FB286E72-FFFD-E81C-079A-088B2043B195}"/>
          </ac:grpSpMkLst>
        </pc:grpChg>
        <pc:grpChg chg="mod">
          <ac:chgData name="Trang Do" userId="1f6a371144d1ab6b" providerId="LiveId" clId="{0046B71A-4E4B-4349-BED5-63E5A2D395DE}" dt="2023-11-30T03:04:05.765" v="4390"/>
          <ac:grpSpMkLst>
            <pc:docMk/>
            <pc:sldMk cId="0" sldId="261"/>
            <ac:grpSpMk id="26" creationId="{4E6F45F0-8BBC-4B18-2A0C-66432087E9E2}"/>
          </ac:grpSpMkLst>
        </pc:grpChg>
        <pc:grpChg chg="mod">
          <ac:chgData name="Trang Do" userId="1f6a371144d1ab6b" providerId="LiveId" clId="{0046B71A-4E4B-4349-BED5-63E5A2D395DE}" dt="2023-11-30T03:04:05.765" v="4390"/>
          <ac:grpSpMkLst>
            <pc:docMk/>
            <pc:sldMk cId="0" sldId="261"/>
            <ac:grpSpMk id="28" creationId="{FE95754D-8FCB-25F3-CE67-950DD3160A75}"/>
          </ac:grpSpMkLst>
        </pc:grpChg>
        <pc:grpChg chg="mod">
          <ac:chgData name="Trang Do" userId="1f6a371144d1ab6b" providerId="LiveId" clId="{0046B71A-4E4B-4349-BED5-63E5A2D395DE}" dt="2023-11-30T03:04:05.765" v="4390"/>
          <ac:grpSpMkLst>
            <pc:docMk/>
            <pc:sldMk cId="0" sldId="261"/>
            <ac:grpSpMk id="30" creationId="{9306F127-077E-4FCE-5CDB-EBFF4896826A}"/>
          </ac:grpSpMkLst>
        </pc:grpChg>
        <pc:grpChg chg="add mod">
          <ac:chgData name="Trang Do" userId="1f6a371144d1ab6b" providerId="LiveId" clId="{0046B71A-4E4B-4349-BED5-63E5A2D395DE}" dt="2023-11-30T03:05:48.942" v="4416" actId="1076"/>
          <ac:grpSpMkLst>
            <pc:docMk/>
            <pc:sldMk cId="0" sldId="261"/>
            <ac:grpSpMk id="38" creationId="{0BD677BD-B89D-ADB7-B337-23D662FAE335}"/>
          </ac:grpSpMkLst>
        </pc:grpChg>
        <pc:grpChg chg="mod">
          <ac:chgData name="Trang Do" userId="1f6a371144d1ab6b" providerId="LiveId" clId="{0046B71A-4E4B-4349-BED5-63E5A2D395DE}" dt="2023-11-30T03:04:05.765" v="4390"/>
          <ac:grpSpMkLst>
            <pc:docMk/>
            <pc:sldMk cId="0" sldId="261"/>
            <ac:grpSpMk id="39" creationId="{5ED49C24-DD48-D46A-6FFE-34D7B5971DBA}"/>
          </ac:grpSpMkLst>
        </pc:grpChg>
        <pc:grpChg chg="mod">
          <ac:chgData name="Trang Do" userId="1f6a371144d1ab6b" providerId="LiveId" clId="{0046B71A-4E4B-4349-BED5-63E5A2D395DE}" dt="2023-11-30T03:04:05.765" v="4390"/>
          <ac:grpSpMkLst>
            <pc:docMk/>
            <pc:sldMk cId="0" sldId="261"/>
            <ac:grpSpMk id="41" creationId="{44EF62C9-5C3C-FD02-B374-2CF3E82502A1}"/>
          </ac:grpSpMkLst>
        </pc:grpChg>
        <pc:grpChg chg="add del mod">
          <ac:chgData name="Trang Do" userId="1f6a371144d1ab6b" providerId="LiveId" clId="{0046B71A-4E4B-4349-BED5-63E5A2D395DE}" dt="2023-11-30T03:05:24.764" v="4409"/>
          <ac:grpSpMkLst>
            <pc:docMk/>
            <pc:sldMk cId="0" sldId="261"/>
            <ac:grpSpMk id="49" creationId="{F380B01D-6A85-F512-3B57-4B8CA4A7A1FE}"/>
          </ac:grpSpMkLst>
        </pc:grpChg>
        <pc:grpChg chg="mod">
          <ac:chgData name="Trang Do" userId="1f6a371144d1ab6b" providerId="LiveId" clId="{0046B71A-4E4B-4349-BED5-63E5A2D395DE}" dt="2023-11-30T03:05:02.287" v="4397"/>
          <ac:grpSpMkLst>
            <pc:docMk/>
            <pc:sldMk cId="0" sldId="261"/>
            <ac:grpSpMk id="50" creationId="{082C7228-E098-4ECD-25AD-7D21AD5960D3}"/>
          </ac:grpSpMkLst>
        </pc:grpChg>
        <pc:grpChg chg="mod">
          <ac:chgData name="Trang Do" userId="1f6a371144d1ab6b" providerId="LiveId" clId="{0046B71A-4E4B-4349-BED5-63E5A2D395DE}" dt="2023-11-30T03:05:02.287" v="4397"/>
          <ac:grpSpMkLst>
            <pc:docMk/>
            <pc:sldMk cId="0" sldId="261"/>
            <ac:grpSpMk id="52" creationId="{F9A2B0B1-F8C3-7CC1-7E64-4EC310FD7B9D}"/>
          </ac:grpSpMkLst>
        </pc:grpChg>
        <pc:grpChg chg="add mod">
          <ac:chgData name="Trang Do" userId="1f6a371144d1ab6b" providerId="LiveId" clId="{0046B71A-4E4B-4349-BED5-63E5A2D395DE}" dt="2023-11-30T04:01:59.720" v="4828" actId="14100"/>
          <ac:grpSpMkLst>
            <pc:docMk/>
            <pc:sldMk cId="0" sldId="261"/>
            <ac:grpSpMk id="60" creationId="{3057F639-334B-8289-13DA-67544626F19C}"/>
          </ac:grpSpMkLst>
        </pc:grpChg>
        <pc:grpChg chg="add mod">
          <ac:chgData name="Trang Do" userId="1f6a371144d1ab6b" providerId="LiveId" clId="{0046B71A-4E4B-4349-BED5-63E5A2D395DE}" dt="2023-11-30T04:01:50.147" v="4826" actId="1076"/>
          <ac:grpSpMkLst>
            <pc:docMk/>
            <pc:sldMk cId="0" sldId="261"/>
            <ac:grpSpMk id="63" creationId="{8D6140A8-A6E6-BBC1-DE25-C43165DCBC32}"/>
          </ac:grpSpMkLst>
        </pc:grpChg>
        <pc:grpChg chg="mod">
          <ac:chgData name="Trang Do" userId="1f6a371144d1ab6b" providerId="LiveId" clId="{0046B71A-4E4B-4349-BED5-63E5A2D395DE}" dt="2023-11-30T03:06:55.368" v="4429"/>
          <ac:grpSpMkLst>
            <pc:docMk/>
            <pc:sldMk cId="0" sldId="261"/>
            <ac:grpSpMk id="64" creationId="{BBDF4D82-3BED-12E0-ADAC-39CA6EF1798F}"/>
          </ac:grpSpMkLst>
        </pc:grpChg>
        <pc:grpChg chg="mod">
          <ac:chgData name="Trang Do" userId="1f6a371144d1ab6b" providerId="LiveId" clId="{0046B71A-4E4B-4349-BED5-63E5A2D395DE}" dt="2023-11-30T03:06:55.368" v="4429"/>
          <ac:grpSpMkLst>
            <pc:docMk/>
            <pc:sldMk cId="0" sldId="261"/>
            <ac:grpSpMk id="66" creationId="{C087CED2-5558-5363-F14C-6B27AF3CB810}"/>
          </ac:grpSpMkLst>
        </pc:grpChg>
        <pc:grpChg chg="add del mod">
          <ac:chgData name="Trang Do" userId="1f6a371144d1ab6b" providerId="LiveId" clId="{0046B71A-4E4B-4349-BED5-63E5A2D395DE}" dt="2023-11-30T03:10:42.481" v="4496" actId="165"/>
          <ac:grpSpMkLst>
            <pc:docMk/>
            <pc:sldMk cId="0" sldId="261"/>
            <ac:grpSpMk id="75" creationId="{16AFAC97-97E7-C429-52DC-A56697E57817}"/>
          </ac:grpSpMkLst>
        </pc:grpChg>
        <pc:grpChg chg="mod topLvl">
          <ac:chgData name="Trang Do" userId="1f6a371144d1ab6b" providerId="LiveId" clId="{0046B71A-4E4B-4349-BED5-63E5A2D395DE}" dt="2023-11-30T03:11:32.618" v="4505" actId="164"/>
          <ac:grpSpMkLst>
            <pc:docMk/>
            <pc:sldMk cId="0" sldId="261"/>
            <ac:grpSpMk id="76" creationId="{56DD075D-050A-5498-5DF1-62C75D190A06}"/>
          </ac:grpSpMkLst>
        </pc:grpChg>
        <pc:grpChg chg="mod topLvl">
          <ac:chgData name="Trang Do" userId="1f6a371144d1ab6b" providerId="LiveId" clId="{0046B71A-4E4B-4349-BED5-63E5A2D395DE}" dt="2023-11-30T03:11:32.618" v="4505" actId="164"/>
          <ac:grpSpMkLst>
            <pc:docMk/>
            <pc:sldMk cId="0" sldId="261"/>
            <ac:grpSpMk id="78" creationId="{668174B8-FF7D-7F81-428E-C677E5B000DD}"/>
          </ac:grpSpMkLst>
        </pc:grpChg>
        <pc:grpChg chg="del mod">
          <ac:chgData name="Trang Do" userId="1f6a371144d1ab6b" providerId="LiveId" clId="{0046B71A-4E4B-4349-BED5-63E5A2D395DE}" dt="2023-11-30T03:10:16.791" v="4461" actId="478"/>
          <ac:grpSpMkLst>
            <pc:docMk/>
            <pc:sldMk cId="0" sldId="261"/>
            <ac:grpSpMk id="79" creationId="{8D0E9C66-40DB-037D-6081-18ABDB2D1062}"/>
          </ac:grpSpMkLst>
        </pc:grpChg>
        <pc:grpChg chg="add mod">
          <ac:chgData name="Trang Do" userId="1f6a371144d1ab6b" providerId="LiveId" clId="{0046B71A-4E4B-4349-BED5-63E5A2D395DE}" dt="2023-11-30T03:12:11.573" v="4512" actId="164"/>
          <ac:grpSpMkLst>
            <pc:docMk/>
            <pc:sldMk cId="0" sldId="261"/>
            <ac:grpSpMk id="85" creationId="{93791143-8F27-9E4A-5D2F-68DB716A0724}"/>
          </ac:grpSpMkLst>
        </pc:grpChg>
        <pc:grpChg chg="add mod">
          <ac:chgData name="Trang Do" userId="1f6a371144d1ab6b" providerId="LiveId" clId="{0046B71A-4E4B-4349-BED5-63E5A2D395DE}" dt="2023-11-30T04:01:50.147" v="4826" actId="1076"/>
          <ac:grpSpMkLst>
            <pc:docMk/>
            <pc:sldMk cId="0" sldId="261"/>
            <ac:grpSpMk id="86" creationId="{BA76F818-285F-5943-8BEC-24C7C880B27C}"/>
          </ac:grpSpMkLst>
        </pc:grpChg>
        <pc:grpChg chg="add del mod">
          <ac:chgData name="Trang Do" userId="1f6a371144d1ab6b" providerId="LiveId" clId="{0046B71A-4E4B-4349-BED5-63E5A2D395DE}" dt="2023-11-30T03:13:18.961" v="4537" actId="165"/>
          <ac:grpSpMkLst>
            <pc:docMk/>
            <pc:sldMk cId="0" sldId="261"/>
            <ac:grpSpMk id="87" creationId="{61DC2C3E-F5B1-ACEE-06FD-4A964BB6837D}"/>
          </ac:grpSpMkLst>
        </pc:grpChg>
        <pc:grpChg chg="del mod topLvl">
          <ac:chgData name="Trang Do" userId="1f6a371144d1ab6b" providerId="LiveId" clId="{0046B71A-4E4B-4349-BED5-63E5A2D395DE}" dt="2023-11-30T03:13:22.279" v="4538" actId="165"/>
          <ac:grpSpMkLst>
            <pc:docMk/>
            <pc:sldMk cId="0" sldId="261"/>
            <ac:grpSpMk id="89" creationId="{C443740B-EB7E-B846-AC5F-928E442B9792}"/>
          </ac:grpSpMkLst>
        </pc:grpChg>
        <pc:grpChg chg="mod topLvl">
          <ac:chgData name="Trang Do" userId="1f6a371144d1ab6b" providerId="LiveId" clId="{0046B71A-4E4B-4349-BED5-63E5A2D395DE}" dt="2023-11-30T03:59:10.440" v="4795" actId="164"/>
          <ac:grpSpMkLst>
            <pc:docMk/>
            <pc:sldMk cId="0" sldId="261"/>
            <ac:grpSpMk id="90" creationId="{DDDF2030-C8E4-12BB-C983-19DD69841809}"/>
          </ac:grpSpMkLst>
        </pc:grpChg>
        <pc:grpChg chg="mod topLvl">
          <ac:chgData name="Trang Do" userId="1f6a371144d1ab6b" providerId="LiveId" clId="{0046B71A-4E4B-4349-BED5-63E5A2D395DE}" dt="2023-11-30T03:59:10.440" v="4795" actId="164"/>
          <ac:grpSpMkLst>
            <pc:docMk/>
            <pc:sldMk cId="0" sldId="261"/>
            <ac:grpSpMk id="91" creationId="{57E8CDD3-6DFA-6E56-40C1-2159C86FFED3}"/>
          </ac:grpSpMkLst>
        </pc:grpChg>
        <pc:grpChg chg="add mod">
          <ac:chgData name="Trang Do" userId="1f6a371144d1ab6b" providerId="LiveId" clId="{0046B71A-4E4B-4349-BED5-63E5A2D395DE}" dt="2023-11-30T03:59:15.376" v="4796" actId="164"/>
          <ac:grpSpMkLst>
            <pc:docMk/>
            <pc:sldMk cId="0" sldId="261"/>
            <ac:grpSpMk id="97" creationId="{09DEA867-5DF8-8495-80DF-29B158D75965}"/>
          </ac:grpSpMkLst>
        </pc:grpChg>
        <pc:grpChg chg="add mod">
          <ac:chgData name="Trang Do" userId="1f6a371144d1ab6b" providerId="LiveId" clId="{0046B71A-4E4B-4349-BED5-63E5A2D395DE}" dt="2023-11-30T03:59:22.548" v="4797" actId="164"/>
          <ac:grpSpMkLst>
            <pc:docMk/>
            <pc:sldMk cId="0" sldId="261"/>
            <ac:grpSpMk id="101" creationId="{EE255CA0-608F-EFFA-66B3-C3451F20C577}"/>
          </ac:grpSpMkLst>
        </pc:grpChg>
        <pc:grpChg chg="add mod">
          <ac:chgData name="Trang Do" userId="1f6a371144d1ab6b" providerId="LiveId" clId="{0046B71A-4E4B-4349-BED5-63E5A2D395DE}" dt="2023-11-30T03:59:26.381" v="4798" actId="164"/>
          <ac:grpSpMkLst>
            <pc:docMk/>
            <pc:sldMk cId="0" sldId="261"/>
            <ac:grpSpMk id="105" creationId="{D05F4D6A-0439-0DD1-1E46-0811032C257E}"/>
          </ac:grpSpMkLst>
        </pc:grpChg>
        <pc:grpChg chg="add del mod">
          <ac:chgData name="Trang Do" userId="1f6a371144d1ab6b" providerId="LiveId" clId="{0046B71A-4E4B-4349-BED5-63E5A2D395DE}" dt="2023-11-30T03:59:01.595" v="4794" actId="478"/>
          <ac:grpSpMkLst>
            <pc:docMk/>
            <pc:sldMk cId="0" sldId="261"/>
            <ac:grpSpMk id="108" creationId="{6119F247-B858-7E4F-6340-6610653BFCDA}"/>
          </ac:grpSpMkLst>
        </pc:grpChg>
        <pc:grpChg chg="mod">
          <ac:chgData name="Trang Do" userId="1f6a371144d1ab6b" providerId="LiveId" clId="{0046B71A-4E4B-4349-BED5-63E5A2D395DE}" dt="2023-11-30T03:27:25.520" v="4584"/>
          <ac:grpSpMkLst>
            <pc:docMk/>
            <pc:sldMk cId="0" sldId="261"/>
            <ac:grpSpMk id="109" creationId="{B3D0F6E6-C71B-1C70-062B-596444F8019C}"/>
          </ac:grpSpMkLst>
        </pc:grpChg>
        <pc:grpChg chg="mod">
          <ac:chgData name="Trang Do" userId="1f6a371144d1ab6b" providerId="LiveId" clId="{0046B71A-4E4B-4349-BED5-63E5A2D395DE}" dt="2023-11-30T03:27:25.520" v="4584"/>
          <ac:grpSpMkLst>
            <pc:docMk/>
            <pc:sldMk cId="0" sldId="261"/>
            <ac:grpSpMk id="111" creationId="{F79B6001-9504-9D8C-AFFC-C885803A108D}"/>
          </ac:grpSpMkLst>
        </pc:grpChg>
        <pc:grpChg chg="add del mod">
          <ac:chgData name="Trang Do" userId="1f6a371144d1ab6b" providerId="LiveId" clId="{0046B71A-4E4B-4349-BED5-63E5A2D395DE}" dt="2023-11-30T03:42:48.795" v="4601" actId="478"/>
          <ac:grpSpMkLst>
            <pc:docMk/>
            <pc:sldMk cId="0" sldId="261"/>
            <ac:grpSpMk id="119" creationId="{8F77EA83-B126-4F7C-8C9E-B1591B5E7D38}"/>
          </ac:grpSpMkLst>
        </pc:grpChg>
        <pc:grpChg chg="mod">
          <ac:chgData name="Trang Do" userId="1f6a371144d1ab6b" providerId="LiveId" clId="{0046B71A-4E4B-4349-BED5-63E5A2D395DE}" dt="2023-11-30T03:27:25.520" v="4584"/>
          <ac:grpSpMkLst>
            <pc:docMk/>
            <pc:sldMk cId="0" sldId="261"/>
            <ac:grpSpMk id="121" creationId="{2AB310D4-F6EE-EE47-A53A-92A27B1B56CC}"/>
          </ac:grpSpMkLst>
        </pc:grpChg>
        <pc:grpChg chg="mod">
          <ac:chgData name="Trang Do" userId="1f6a371144d1ab6b" providerId="LiveId" clId="{0046B71A-4E4B-4349-BED5-63E5A2D395DE}" dt="2023-11-30T03:27:25.520" v="4584"/>
          <ac:grpSpMkLst>
            <pc:docMk/>
            <pc:sldMk cId="0" sldId="261"/>
            <ac:grpSpMk id="122" creationId="{B08A0033-B6E9-A261-5F31-F1F5379B95CE}"/>
          </ac:grpSpMkLst>
        </pc:grpChg>
        <pc:grpChg chg="mod">
          <ac:chgData name="Trang Do" userId="1f6a371144d1ab6b" providerId="LiveId" clId="{0046B71A-4E4B-4349-BED5-63E5A2D395DE}" dt="2023-11-30T03:27:25.520" v="4584"/>
          <ac:grpSpMkLst>
            <pc:docMk/>
            <pc:sldMk cId="0" sldId="261"/>
            <ac:grpSpMk id="123" creationId="{DDF4124C-A104-E977-8CFD-81C3F28E930F}"/>
          </ac:grpSpMkLst>
        </pc:grpChg>
        <pc:grpChg chg="add del mod">
          <ac:chgData name="Trang Do" userId="1f6a371144d1ab6b" providerId="LiveId" clId="{0046B71A-4E4B-4349-BED5-63E5A2D395DE}" dt="2023-11-30T03:44:39.666" v="4632" actId="478"/>
          <ac:grpSpMkLst>
            <pc:docMk/>
            <pc:sldMk cId="0" sldId="261"/>
            <ac:grpSpMk id="129" creationId="{000B4525-7B7D-5862-A7E7-7902CB383286}"/>
          </ac:grpSpMkLst>
        </pc:grpChg>
        <pc:grpChg chg="add del mod">
          <ac:chgData name="Trang Do" userId="1f6a371144d1ab6b" providerId="LiveId" clId="{0046B71A-4E4B-4349-BED5-63E5A2D395DE}" dt="2023-11-30T03:44:29.657" v="4631" actId="478"/>
          <ac:grpSpMkLst>
            <pc:docMk/>
            <pc:sldMk cId="0" sldId="261"/>
            <ac:grpSpMk id="132" creationId="{D4B5DE4E-2D4F-DB10-8A85-603CC1F216D4}"/>
          </ac:grpSpMkLst>
        </pc:grpChg>
        <pc:grpChg chg="add del mod">
          <ac:chgData name="Trang Do" userId="1f6a371144d1ab6b" providerId="LiveId" clId="{0046B71A-4E4B-4349-BED5-63E5A2D395DE}" dt="2023-11-30T03:45:58.429" v="4648" actId="478"/>
          <ac:grpSpMkLst>
            <pc:docMk/>
            <pc:sldMk cId="0" sldId="261"/>
            <ac:grpSpMk id="136" creationId="{2D3F91B4-26D0-3066-983B-74A787EDABBD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140" creationId="{58235780-3374-EFEB-BA41-9409850435C8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144" creationId="{E525B415-6ABA-62CC-601A-E4EDA80662FF}"/>
          </ac:grpSpMkLst>
        </pc:grpChg>
        <pc:grpChg chg="add del mod">
          <ac:chgData name="Trang Do" userId="1f6a371144d1ab6b" providerId="LiveId" clId="{0046B71A-4E4B-4349-BED5-63E5A2D395DE}" dt="2023-11-30T03:49:46.331" v="4705" actId="165"/>
          <ac:grpSpMkLst>
            <pc:docMk/>
            <pc:sldMk cId="0" sldId="261"/>
            <ac:grpSpMk id="147" creationId="{2AD43DFF-A2D5-95D0-E39E-17B7737D9777}"/>
          </ac:grpSpMkLst>
        </pc:grpChg>
        <pc:grpChg chg="del mod topLvl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148" creationId="{13D34075-2B6A-51B1-6694-048678D7E1EF}"/>
          </ac:grpSpMkLst>
        </pc:grpChg>
        <pc:grpChg chg="del mod topLvl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150" creationId="{3E1760B6-7C6A-B394-6C01-2228EDC2CD97}"/>
          </ac:grpSpMkLst>
        </pc:grpChg>
        <pc:grpChg chg="add del mod">
          <ac:chgData name="Trang Do" userId="1f6a371144d1ab6b" providerId="LiveId" clId="{0046B71A-4E4B-4349-BED5-63E5A2D395DE}" dt="2023-11-30T03:49:33.370" v="4702" actId="165"/>
          <ac:grpSpMkLst>
            <pc:docMk/>
            <pc:sldMk cId="0" sldId="261"/>
            <ac:grpSpMk id="158" creationId="{531128BB-3F46-071F-6BD2-CF822C5C1B23}"/>
          </ac:grpSpMkLst>
        </pc:grpChg>
        <pc:grpChg chg="del mod topLvl">
          <ac:chgData name="Trang Do" userId="1f6a371144d1ab6b" providerId="LiveId" clId="{0046B71A-4E4B-4349-BED5-63E5A2D395DE}" dt="2023-11-30T03:49:38.377" v="4703" actId="165"/>
          <ac:grpSpMkLst>
            <pc:docMk/>
            <pc:sldMk cId="0" sldId="261"/>
            <ac:grpSpMk id="160" creationId="{E8F8E687-91C0-94F8-6D59-F415E78E7D06}"/>
          </ac:grpSpMkLst>
        </pc:grpChg>
        <pc:grpChg chg="del mod topLvl">
          <ac:chgData name="Trang Do" userId="1f6a371144d1ab6b" providerId="LiveId" clId="{0046B71A-4E4B-4349-BED5-63E5A2D395DE}" dt="2023-11-30T03:49:41.752" v="4704" actId="478"/>
          <ac:grpSpMkLst>
            <pc:docMk/>
            <pc:sldMk cId="0" sldId="261"/>
            <ac:grpSpMk id="161" creationId="{0F6ADB1E-306E-5982-562F-6643239348AC}"/>
          </ac:grpSpMkLst>
        </pc:grpChg>
        <pc:grpChg chg="del mod topLvl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162" creationId="{FEE571BE-3B07-9E59-183A-D9D53198984B}"/>
          </ac:grpSpMkLst>
        </pc:grpChg>
        <pc:grpChg chg="add del mod">
          <ac:chgData name="Trang Do" userId="1f6a371144d1ab6b" providerId="LiveId" clId="{0046B71A-4E4B-4349-BED5-63E5A2D395DE}" dt="2023-11-30T03:50:34.306" v="4722" actId="478"/>
          <ac:grpSpMkLst>
            <pc:docMk/>
            <pc:sldMk cId="0" sldId="261"/>
            <ac:grpSpMk id="168" creationId="{BEE9192C-BEF8-EBE5-DF33-76BB3019EF3E}"/>
          </ac:grpSpMkLst>
        </pc:grpChg>
        <pc:grpChg chg="add del mod">
          <ac:chgData name="Trang Do" userId="1f6a371144d1ab6b" providerId="LiveId" clId="{0046B71A-4E4B-4349-BED5-63E5A2D395DE}" dt="2023-11-30T03:50:37.874" v="4723" actId="478"/>
          <ac:grpSpMkLst>
            <pc:docMk/>
            <pc:sldMk cId="0" sldId="261"/>
            <ac:grpSpMk id="171" creationId="{AF54611F-02D4-CE21-FB21-CCF4095A14B9}"/>
          </ac:grpSpMkLst>
        </pc:grpChg>
        <pc:grpChg chg="add del mod">
          <ac:chgData name="Trang Do" userId="1f6a371144d1ab6b" providerId="LiveId" clId="{0046B71A-4E4B-4349-BED5-63E5A2D395DE}" dt="2023-11-30T03:50:37.874" v="4723" actId="478"/>
          <ac:grpSpMkLst>
            <pc:docMk/>
            <pc:sldMk cId="0" sldId="261"/>
            <ac:grpSpMk id="175" creationId="{5E057A4F-3F3F-275C-864C-A3642A8EC798}"/>
          </ac:grpSpMkLst>
        </pc:grpChg>
        <pc:grpChg chg="add del mod">
          <ac:chgData name="Trang Do" userId="1f6a371144d1ab6b" providerId="LiveId" clId="{0046B71A-4E4B-4349-BED5-63E5A2D395DE}" dt="2023-11-30T03:50:37.874" v="4723" actId="478"/>
          <ac:grpSpMkLst>
            <pc:docMk/>
            <pc:sldMk cId="0" sldId="261"/>
            <ac:grpSpMk id="179" creationId="{83141668-A7E5-8CFF-41AF-B669A6E5B306}"/>
          </ac:grpSpMkLst>
        </pc:grpChg>
        <pc:grpChg chg="add del mod">
          <ac:chgData name="Trang Do" userId="1f6a371144d1ab6b" providerId="LiveId" clId="{0046B71A-4E4B-4349-BED5-63E5A2D395DE}" dt="2023-11-30T03:50:37.874" v="4723" actId="478"/>
          <ac:grpSpMkLst>
            <pc:docMk/>
            <pc:sldMk cId="0" sldId="261"/>
            <ac:grpSpMk id="183" creationId="{06F687C8-47AF-3772-C208-1025E01EB6EA}"/>
          </ac:grpSpMkLst>
        </pc:grpChg>
        <pc:grpChg chg="add del mod">
          <ac:chgData name="Trang Do" userId="1f6a371144d1ab6b" providerId="LiveId" clId="{0046B71A-4E4B-4349-BED5-63E5A2D395DE}" dt="2023-11-30T03:44:11.781" v="4626" actId="165"/>
          <ac:grpSpMkLst>
            <pc:docMk/>
            <pc:sldMk cId="0" sldId="261"/>
            <ac:grpSpMk id="186" creationId="{13C52069-8E14-09CA-65F7-781C41822384}"/>
          </ac:grpSpMkLst>
        </pc:grpChg>
        <pc:grpChg chg="del mod topLvl">
          <ac:chgData name="Trang Do" userId="1f6a371144d1ab6b" providerId="LiveId" clId="{0046B71A-4E4B-4349-BED5-63E5A2D395DE}" dt="2023-11-30T03:59:01.595" v="4794" actId="478"/>
          <ac:grpSpMkLst>
            <pc:docMk/>
            <pc:sldMk cId="0" sldId="261"/>
            <ac:grpSpMk id="187" creationId="{0E1BB720-92FD-97BE-31E3-645593EBFD1B}"/>
          </ac:grpSpMkLst>
        </pc:grpChg>
        <pc:grpChg chg="del mod topLvl">
          <ac:chgData name="Trang Do" userId="1f6a371144d1ab6b" providerId="LiveId" clId="{0046B71A-4E4B-4349-BED5-63E5A2D395DE}" dt="2023-11-30T03:59:01.595" v="4794" actId="478"/>
          <ac:grpSpMkLst>
            <pc:docMk/>
            <pc:sldMk cId="0" sldId="261"/>
            <ac:grpSpMk id="189" creationId="{D2DC6C67-ADB9-A32B-C35C-0A0B46605ED8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196" creationId="{841E0742-0853-D95F-6477-1DF32D588110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00" creationId="{DA4AAF4D-6144-E4BE-E78C-C75E63AFBB1B}"/>
          </ac:grpSpMkLst>
        </pc:grpChg>
        <pc:grpChg chg="add del mod">
          <ac:chgData name="Trang Do" userId="1f6a371144d1ab6b" providerId="LiveId" clId="{0046B71A-4E4B-4349-BED5-63E5A2D395DE}" dt="2023-11-30T03:46:13.477" v="4651" actId="478"/>
          <ac:grpSpMkLst>
            <pc:docMk/>
            <pc:sldMk cId="0" sldId="261"/>
            <ac:grpSpMk id="204" creationId="{67A9D4A9-EAF3-AB28-230B-A4968C4B2801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08" creationId="{98A58021-C9CD-C1AF-DCD0-AF736B486ABB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12" creationId="{39926367-F9C3-23FF-71E8-C8D4F8FB4C71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15" creationId="{F620D995-BF9E-5763-C185-46FE5E0EC065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19" creationId="{6EC0F0E4-6928-089A-AC84-04206B2A12AA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22" creationId="{22421330-479E-DCA4-7F3D-B0C9049907AD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26" creationId="{5191C1A8-EB93-AA31-32FA-C579A4DB601A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32" creationId="{C160893E-9911-D992-B358-370C1C953773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36" creationId="{29154B2C-BB0C-8E3B-5074-0F6F54995235}"/>
          </ac:grpSpMkLst>
        </pc:grpChg>
        <pc:grpChg chg="add del mod">
          <ac:chgData name="Trang Do" userId="1f6a371144d1ab6b" providerId="LiveId" clId="{0046B71A-4E4B-4349-BED5-63E5A2D395DE}" dt="2023-11-30T03:51:47.090" v="4753" actId="478"/>
          <ac:grpSpMkLst>
            <pc:docMk/>
            <pc:sldMk cId="0" sldId="261"/>
            <ac:grpSpMk id="239" creationId="{0C4331E2-3C1B-CC90-C054-DE3359CBACA0}"/>
          </ac:grpSpMkLst>
        </pc:grpChg>
        <pc:grpChg chg="add del mod">
          <ac:chgData name="Trang Do" userId="1f6a371144d1ab6b" providerId="LiveId" clId="{0046B71A-4E4B-4349-BED5-63E5A2D395DE}" dt="2023-11-30T03:58:58.345" v="4793" actId="478"/>
          <ac:grpSpMkLst>
            <pc:docMk/>
            <pc:sldMk cId="0" sldId="261"/>
            <ac:grpSpMk id="243" creationId="{B06FB805-1B7B-A774-66C9-3B10BCB22207}"/>
          </ac:grpSpMkLst>
        </pc:grpChg>
        <pc:grpChg chg="add mod">
          <ac:chgData name="Trang Do" userId="1f6a371144d1ab6b" providerId="LiveId" clId="{0046B71A-4E4B-4349-BED5-63E5A2D395DE}" dt="2023-11-30T04:01:50.147" v="4826" actId="1076"/>
          <ac:grpSpMkLst>
            <pc:docMk/>
            <pc:sldMk cId="0" sldId="261"/>
            <ac:grpSpMk id="246" creationId="{D99997B4-C6A7-1E64-3FD7-CEEB13BF76A4}"/>
          </ac:grpSpMkLst>
        </pc:grpChg>
        <pc:grpChg chg="add mod">
          <ac:chgData name="Trang Do" userId="1f6a371144d1ab6b" providerId="LiveId" clId="{0046B71A-4E4B-4349-BED5-63E5A2D395DE}" dt="2023-11-30T04:01:50.147" v="4826" actId="1076"/>
          <ac:grpSpMkLst>
            <pc:docMk/>
            <pc:sldMk cId="0" sldId="261"/>
            <ac:grpSpMk id="247" creationId="{D0228694-1E92-8F8E-66FB-52FDA793A85E}"/>
          </ac:grpSpMkLst>
        </pc:grpChg>
        <pc:grpChg chg="add mod">
          <ac:chgData name="Trang Do" userId="1f6a371144d1ab6b" providerId="LiveId" clId="{0046B71A-4E4B-4349-BED5-63E5A2D395DE}" dt="2023-11-30T03:59:37.856" v="4799" actId="164"/>
          <ac:grpSpMkLst>
            <pc:docMk/>
            <pc:sldMk cId="0" sldId="261"/>
            <ac:grpSpMk id="248" creationId="{8D109141-85FB-CE29-6B97-4DC50CB50ADA}"/>
          </ac:grpSpMkLst>
        </pc:grpChg>
        <pc:grpChg chg="add mod">
          <ac:chgData name="Trang Do" userId="1f6a371144d1ab6b" providerId="LiveId" clId="{0046B71A-4E4B-4349-BED5-63E5A2D395DE}" dt="2023-11-30T03:59:37.856" v="4799" actId="164"/>
          <ac:grpSpMkLst>
            <pc:docMk/>
            <pc:sldMk cId="0" sldId="261"/>
            <ac:grpSpMk id="249" creationId="{7ABD92C5-226D-4A22-BF03-F41C6E8D6437}"/>
          </ac:grpSpMkLst>
        </pc:grpChg>
        <pc:grpChg chg="add mod">
          <ac:chgData name="Trang Do" userId="1f6a371144d1ab6b" providerId="LiveId" clId="{0046B71A-4E4B-4349-BED5-63E5A2D395DE}" dt="2023-11-30T04:01:50.147" v="4826" actId="1076"/>
          <ac:grpSpMkLst>
            <pc:docMk/>
            <pc:sldMk cId="0" sldId="261"/>
            <ac:grpSpMk id="250" creationId="{46816330-2359-D718-D039-FB59F04E29ED}"/>
          </ac:grpSpMkLst>
        </pc:grpChg>
        <pc:cxnChg chg="mod">
          <ac:chgData name="Trang Do" userId="1f6a371144d1ab6b" providerId="LiveId" clId="{0046B71A-4E4B-4349-BED5-63E5A2D395DE}" dt="2023-11-30T03:04:05.765" v="4390"/>
          <ac:cxnSpMkLst>
            <pc:docMk/>
            <pc:sldMk cId="0" sldId="261"/>
            <ac:cxnSpMk id="33" creationId="{B55DDE46-3C1E-52CD-82CC-646C91CF626E}"/>
          </ac:cxnSpMkLst>
        </pc:cxnChg>
        <pc:cxnChg chg="mod">
          <ac:chgData name="Trang Do" userId="1f6a371144d1ab6b" providerId="LiveId" clId="{0046B71A-4E4B-4349-BED5-63E5A2D395DE}" dt="2023-11-30T03:04:05.765" v="4390"/>
          <ac:cxnSpMkLst>
            <pc:docMk/>
            <pc:sldMk cId="0" sldId="261"/>
            <ac:cxnSpMk id="35" creationId="{0A1478C3-359E-3421-4F2B-EE47C0967CD2}"/>
          </ac:cxnSpMkLst>
        </pc:cxnChg>
        <pc:cxnChg chg="mod">
          <ac:chgData name="Trang Do" userId="1f6a371144d1ab6b" providerId="LiveId" clId="{0046B71A-4E4B-4349-BED5-63E5A2D395DE}" dt="2023-11-30T03:04:05.765" v="4390"/>
          <ac:cxnSpMkLst>
            <pc:docMk/>
            <pc:sldMk cId="0" sldId="261"/>
            <ac:cxnSpMk id="37" creationId="{F31CB85B-E299-2BBD-4D72-E9F4F3F1D1EA}"/>
          </ac:cxnSpMkLst>
        </pc:cxnChg>
        <pc:cxnChg chg="mod">
          <ac:chgData name="Trang Do" userId="1f6a371144d1ab6b" providerId="LiveId" clId="{0046B71A-4E4B-4349-BED5-63E5A2D395DE}" dt="2023-11-30T03:04:05.765" v="4390"/>
          <ac:cxnSpMkLst>
            <pc:docMk/>
            <pc:sldMk cId="0" sldId="261"/>
            <ac:cxnSpMk id="46" creationId="{13D12C7E-B658-F53E-3D83-2E8A684CC812}"/>
          </ac:cxnSpMkLst>
        </pc:cxnChg>
        <pc:cxnChg chg="mod">
          <ac:chgData name="Trang Do" userId="1f6a371144d1ab6b" providerId="LiveId" clId="{0046B71A-4E4B-4349-BED5-63E5A2D395DE}" dt="2023-11-30T03:04:05.765" v="4390"/>
          <ac:cxnSpMkLst>
            <pc:docMk/>
            <pc:sldMk cId="0" sldId="261"/>
            <ac:cxnSpMk id="48" creationId="{981453A0-4A9E-746E-5011-69604EC71C00}"/>
          </ac:cxnSpMkLst>
        </pc:cxnChg>
        <pc:cxnChg chg="mod">
          <ac:chgData name="Trang Do" userId="1f6a371144d1ab6b" providerId="LiveId" clId="{0046B71A-4E4B-4349-BED5-63E5A2D395DE}" dt="2023-11-30T03:05:02.287" v="4397"/>
          <ac:cxnSpMkLst>
            <pc:docMk/>
            <pc:sldMk cId="0" sldId="261"/>
            <ac:cxnSpMk id="57" creationId="{1ECA4499-ABAB-631C-E2D3-357DB4A3FC79}"/>
          </ac:cxnSpMkLst>
        </pc:cxnChg>
        <pc:cxnChg chg="mod">
          <ac:chgData name="Trang Do" userId="1f6a371144d1ab6b" providerId="LiveId" clId="{0046B71A-4E4B-4349-BED5-63E5A2D395DE}" dt="2023-11-30T03:05:02.287" v="4397"/>
          <ac:cxnSpMkLst>
            <pc:docMk/>
            <pc:sldMk cId="0" sldId="261"/>
            <ac:cxnSpMk id="59" creationId="{91FC009C-8CEB-737A-EA63-F498D9F13E55}"/>
          </ac:cxnSpMkLst>
        </pc:cxnChg>
        <pc:cxnChg chg="mod">
          <ac:chgData name="Trang Do" userId="1f6a371144d1ab6b" providerId="LiveId" clId="{0046B71A-4E4B-4349-BED5-63E5A2D395DE}" dt="2023-11-30T03:06:55.368" v="4429"/>
          <ac:cxnSpMkLst>
            <pc:docMk/>
            <pc:sldMk cId="0" sldId="261"/>
            <ac:cxnSpMk id="71" creationId="{5C038D39-FCBE-9C75-8946-CF277517BCD0}"/>
          </ac:cxnSpMkLst>
        </pc:cxnChg>
        <pc:cxnChg chg="mod">
          <ac:chgData name="Trang Do" userId="1f6a371144d1ab6b" providerId="LiveId" clId="{0046B71A-4E4B-4349-BED5-63E5A2D395DE}" dt="2023-11-30T03:06:55.368" v="4429"/>
          <ac:cxnSpMkLst>
            <pc:docMk/>
            <pc:sldMk cId="0" sldId="261"/>
            <ac:cxnSpMk id="73" creationId="{7C527BC6-611E-D587-6769-FD3670C69D34}"/>
          </ac:cxnSpMkLst>
        </pc:cxnChg>
        <pc:cxnChg chg="del mod">
          <ac:chgData name="Trang Do" userId="1f6a371144d1ab6b" providerId="LiveId" clId="{0046B71A-4E4B-4349-BED5-63E5A2D395DE}" dt="2023-11-30T03:10:16.791" v="4461" actId="478"/>
          <ac:cxnSpMkLst>
            <pc:docMk/>
            <pc:sldMk cId="0" sldId="261"/>
            <ac:cxnSpMk id="82" creationId="{C3F278A2-9442-05A2-ABCD-6DF8561CE458}"/>
          </ac:cxnSpMkLst>
        </pc:cxnChg>
        <pc:cxnChg chg="mod">
          <ac:chgData name="Trang Do" userId="1f6a371144d1ab6b" providerId="LiveId" clId="{0046B71A-4E4B-4349-BED5-63E5A2D395DE}" dt="2023-11-30T03:10:42.481" v="4496" actId="165"/>
          <ac:cxnSpMkLst>
            <pc:docMk/>
            <pc:sldMk cId="0" sldId="261"/>
            <ac:cxnSpMk id="84" creationId="{E7D950C4-1BDF-A8FC-B094-5858E220F516}"/>
          </ac:cxnSpMkLst>
        </pc:cxnChg>
        <pc:cxnChg chg="mod">
          <ac:chgData name="Trang Do" userId="1f6a371144d1ab6b" providerId="LiveId" clId="{0046B71A-4E4B-4349-BED5-63E5A2D395DE}" dt="2023-11-30T03:13:22.279" v="4538" actId="165"/>
          <ac:cxnSpMkLst>
            <pc:docMk/>
            <pc:sldMk cId="0" sldId="261"/>
            <ac:cxnSpMk id="95" creationId="{9354B289-D8FE-900B-4DAC-D63E38319AB3}"/>
          </ac:cxnSpMkLst>
        </pc:cxnChg>
        <pc:cxnChg chg="mod">
          <ac:chgData name="Trang Do" userId="1f6a371144d1ab6b" providerId="LiveId" clId="{0046B71A-4E4B-4349-BED5-63E5A2D395DE}" dt="2023-11-30T03:25:18.831" v="4544"/>
          <ac:cxnSpMkLst>
            <pc:docMk/>
            <pc:sldMk cId="0" sldId="261"/>
            <ac:cxnSpMk id="99" creationId="{6812D978-CAC0-29F5-3E5B-771694273A16}"/>
          </ac:cxnSpMkLst>
        </pc:cxnChg>
        <pc:cxnChg chg="mod">
          <ac:chgData name="Trang Do" userId="1f6a371144d1ab6b" providerId="LiveId" clId="{0046B71A-4E4B-4349-BED5-63E5A2D395DE}" dt="2023-11-30T03:26:14.974" v="4557"/>
          <ac:cxnSpMkLst>
            <pc:docMk/>
            <pc:sldMk cId="0" sldId="261"/>
            <ac:cxnSpMk id="103" creationId="{65A730E6-5D95-9018-66C9-381C4C410A8A}"/>
          </ac:cxnSpMkLst>
        </pc:cxnChg>
        <pc:cxnChg chg="mod">
          <ac:chgData name="Trang Do" userId="1f6a371144d1ab6b" providerId="LiveId" clId="{0046B71A-4E4B-4349-BED5-63E5A2D395DE}" dt="2023-11-30T03:26:44.277" v="4570"/>
          <ac:cxnSpMkLst>
            <pc:docMk/>
            <pc:sldMk cId="0" sldId="261"/>
            <ac:cxnSpMk id="107" creationId="{765389D1-A563-CEAE-7215-795D4155F2AA}"/>
          </ac:cxnSpMkLst>
        </pc:cxnChg>
        <pc:cxnChg chg="mod">
          <ac:chgData name="Trang Do" userId="1f6a371144d1ab6b" providerId="LiveId" clId="{0046B71A-4E4B-4349-BED5-63E5A2D395DE}" dt="2023-11-30T03:27:25.520" v="4584"/>
          <ac:cxnSpMkLst>
            <pc:docMk/>
            <pc:sldMk cId="0" sldId="261"/>
            <ac:cxnSpMk id="115" creationId="{75E2B395-401C-4DED-2C12-CB4564643BF0}"/>
          </ac:cxnSpMkLst>
        </pc:cxnChg>
        <pc:cxnChg chg="mod">
          <ac:chgData name="Trang Do" userId="1f6a371144d1ab6b" providerId="LiveId" clId="{0046B71A-4E4B-4349-BED5-63E5A2D395DE}" dt="2023-11-30T03:27:25.520" v="4584"/>
          <ac:cxnSpMkLst>
            <pc:docMk/>
            <pc:sldMk cId="0" sldId="261"/>
            <ac:cxnSpMk id="117" creationId="{718F4605-3D3B-B54D-06E4-7C4004822B84}"/>
          </ac:cxnSpMkLst>
        </pc:cxnChg>
        <pc:cxnChg chg="mod">
          <ac:chgData name="Trang Do" userId="1f6a371144d1ab6b" providerId="LiveId" clId="{0046B71A-4E4B-4349-BED5-63E5A2D395DE}" dt="2023-11-30T03:27:25.520" v="4584"/>
          <ac:cxnSpMkLst>
            <pc:docMk/>
            <pc:sldMk cId="0" sldId="261"/>
            <ac:cxnSpMk id="127" creationId="{6CD93DA9-DBE2-33DE-0E27-321A47D51115}"/>
          </ac:cxnSpMkLst>
        </pc:cxnChg>
        <pc:cxnChg chg="mod">
          <ac:chgData name="Trang Do" userId="1f6a371144d1ab6b" providerId="LiveId" clId="{0046B71A-4E4B-4349-BED5-63E5A2D395DE}" dt="2023-11-30T03:27:25.520" v="4584"/>
          <ac:cxnSpMkLst>
            <pc:docMk/>
            <pc:sldMk cId="0" sldId="261"/>
            <ac:cxnSpMk id="131" creationId="{8FA51965-A506-174A-E28E-6440C1768F64}"/>
          </ac:cxnSpMkLst>
        </pc:cxnChg>
        <pc:cxnChg chg="mod">
          <ac:chgData name="Trang Do" userId="1f6a371144d1ab6b" providerId="LiveId" clId="{0046B71A-4E4B-4349-BED5-63E5A2D395DE}" dt="2023-11-30T03:27:25.520" v="4584"/>
          <ac:cxnSpMkLst>
            <pc:docMk/>
            <pc:sldMk cId="0" sldId="261"/>
            <ac:cxnSpMk id="138" creationId="{A75F37DB-2204-37D9-9A44-78F01FD83EA3}"/>
          </ac:cxnSpMkLst>
        </pc:cxnChg>
        <pc:cxnChg chg="mod">
          <ac:chgData name="Trang Do" userId="1f6a371144d1ab6b" providerId="LiveId" clId="{0046B71A-4E4B-4349-BED5-63E5A2D395DE}" dt="2023-11-30T03:27:25.520" v="4584"/>
          <ac:cxnSpMkLst>
            <pc:docMk/>
            <pc:sldMk cId="0" sldId="261"/>
            <ac:cxnSpMk id="142" creationId="{F3C98225-CFE2-79C1-C389-3DF51F581CB2}"/>
          </ac:cxnSpMkLst>
        </pc:cxnChg>
        <pc:cxnChg chg="mod">
          <ac:chgData name="Trang Do" userId="1f6a371144d1ab6b" providerId="LiveId" clId="{0046B71A-4E4B-4349-BED5-63E5A2D395DE}" dt="2023-11-30T03:27:25.520" v="4584"/>
          <ac:cxnSpMkLst>
            <pc:docMk/>
            <pc:sldMk cId="0" sldId="261"/>
            <ac:cxnSpMk id="146" creationId="{F82F3142-9402-23CA-0BD0-5780DE2C2989}"/>
          </ac:cxnSpMkLst>
        </pc:cxnChg>
        <pc:cxnChg chg="mod">
          <ac:chgData name="Trang Do" userId="1f6a371144d1ab6b" providerId="LiveId" clId="{0046B71A-4E4B-4349-BED5-63E5A2D395DE}" dt="2023-11-30T03:49:46.331" v="4705" actId="165"/>
          <ac:cxnSpMkLst>
            <pc:docMk/>
            <pc:sldMk cId="0" sldId="261"/>
            <ac:cxnSpMk id="154" creationId="{4DCE316F-ADB5-2A66-9AE9-D0E22F2608D2}"/>
          </ac:cxnSpMkLst>
        </pc:cxnChg>
        <pc:cxnChg chg="mod">
          <ac:chgData name="Trang Do" userId="1f6a371144d1ab6b" providerId="LiveId" clId="{0046B71A-4E4B-4349-BED5-63E5A2D395DE}" dt="2023-11-30T03:49:46.331" v="4705" actId="165"/>
          <ac:cxnSpMkLst>
            <pc:docMk/>
            <pc:sldMk cId="0" sldId="261"/>
            <ac:cxnSpMk id="156" creationId="{EFFF69E9-EB1D-2704-DF5F-A3ABEB7AADD3}"/>
          </ac:cxnSpMkLst>
        </pc:cxnChg>
        <pc:cxnChg chg="mod">
          <ac:chgData name="Trang Do" userId="1f6a371144d1ab6b" providerId="LiveId" clId="{0046B71A-4E4B-4349-BED5-63E5A2D395DE}" dt="2023-11-30T03:49:38.377" v="4703" actId="165"/>
          <ac:cxnSpMkLst>
            <pc:docMk/>
            <pc:sldMk cId="0" sldId="261"/>
            <ac:cxnSpMk id="166" creationId="{5CFDB485-5B90-17BC-1729-4DF874EEED5F}"/>
          </ac:cxnSpMkLst>
        </pc:cxnChg>
        <pc:cxnChg chg="mod">
          <ac:chgData name="Trang Do" userId="1f6a371144d1ab6b" providerId="LiveId" clId="{0046B71A-4E4B-4349-BED5-63E5A2D395DE}" dt="2023-11-30T03:28:13.090" v="4589"/>
          <ac:cxnSpMkLst>
            <pc:docMk/>
            <pc:sldMk cId="0" sldId="261"/>
            <ac:cxnSpMk id="170" creationId="{2637E969-78F0-F766-4D6B-C907155EB91C}"/>
          </ac:cxnSpMkLst>
        </pc:cxnChg>
        <pc:cxnChg chg="mod">
          <ac:chgData name="Trang Do" userId="1f6a371144d1ab6b" providerId="LiveId" clId="{0046B71A-4E4B-4349-BED5-63E5A2D395DE}" dt="2023-11-30T03:28:13.090" v="4589"/>
          <ac:cxnSpMkLst>
            <pc:docMk/>
            <pc:sldMk cId="0" sldId="261"/>
            <ac:cxnSpMk id="177" creationId="{D6394633-70C5-EEA9-5667-A2795AC2437F}"/>
          </ac:cxnSpMkLst>
        </pc:cxnChg>
        <pc:cxnChg chg="mod">
          <ac:chgData name="Trang Do" userId="1f6a371144d1ab6b" providerId="LiveId" clId="{0046B71A-4E4B-4349-BED5-63E5A2D395DE}" dt="2023-11-30T03:28:13.090" v="4589"/>
          <ac:cxnSpMkLst>
            <pc:docMk/>
            <pc:sldMk cId="0" sldId="261"/>
            <ac:cxnSpMk id="181" creationId="{10CC7176-CBBA-7DF9-6637-D1BE4023FE42}"/>
          </ac:cxnSpMkLst>
        </pc:cxnChg>
        <pc:cxnChg chg="mod">
          <ac:chgData name="Trang Do" userId="1f6a371144d1ab6b" providerId="LiveId" clId="{0046B71A-4E4B-4349-BED5-63E5A2D395DE}" dt="2023-11-30T03:28:13.090" v="4589"/>
          <ac:cxnSpMkLst>
            <pc:docMk/>
            <pc:sldMk cId="0" sldId="261"/>
            <ac:cxnSpMk id="185" creationId="{D588512F-EF1E-05BC-BFCB-1B5187D9F96A}"/>
          </ac:cxnSpMkLst>
        </pc:cxnChg>
        <pc:cxnChg chg="mod">
          <ac:chgData name="Trang Do" userId="1f6a371144d1ab6b" providerId="LiveId" clId="{0046B71A-4E4B-4349-BED5-63E5A2D395DE}" dt="2023-11-30T03:44:11.781" v="4626" actId="165"/>
          <ac:cxnSpMkLst>
            <pc:docMk/>
            <pc:sldMk cId="0" sldId="261"/>
            <ac:cxnSpMk id="193" creationId="{B5982D47-A6C1-A30A-4F94-BCDB0EF16FCC}"/>
          </ac:cxnSpMkLst>
        </pc:cxnChg>
        <pc:cxnChg chg="mod">
          <ac:chgData name="Trang Do" userId="1f6a371144d1ab6b" providerId="LiveId" clId="{0046B71A-4E4B-4349-BED5-63E5A2D395DE}" dt="2023-11-30T03:44:11.781" v="4626" actId="165"/>
          <ac:cxnSpMkLst>
            <pc:docMk/>
            <pc:sldMk cId="0" sldId="261"/>
            <ac:cxnSpMk id="195" creationId="{E96A0818-74A3-3D51-5EF7-8D49A92F9FE4}"/>
          </ac:cxnSpMkLst>
        </pc:cxnChg>
        <pc:cxnChg chg="mod">
          <ac:chgData name="Trang Do" userId="1f6a371144d1ab6b" providerId="LiveId" clId="{0046B71A-4E4B-4349-BED5-63E5A2D395DE}" dt="2023-11-30T03:44:44.690" v="4634"/>
          <ac:cxnSpMkLst>
            <pc:docMk/>
            <pc:sldMk cId="0" sldId="261"/>
            <ac:cxnSpMk id="198" creationId="{9E0E1641-04E4-70D8-6DF9-753936E3CA1F}"/>
          </ac:cxnSpMkLst>
        </pc:cxnChg>
        <pc:cxnChg chg="mod">
          <ac:chgData name="Trang Do" userId="1f6a371144d1ab6b" providerId="LiveId" clId="{0046B71A-4E4B-4349-BED5-63E5A2D395DE}" dt="2023-11-30T03:44:44.690" v="4634"/>
          <ac:cxnSpMkLst>
            <pc:docMk/>
            <pc:sldMk cId="0" sldId="261"/>
            <ac:cxnSpMk id="202" creationId="{2C670A25-FAFC-0A92-ACDF-C3CC0FA2B396}"/>
          </ac:cxnSpMkLst>
        </pc:cxnChg>
        <pc:cxnChg chg="mod">
          <ac:chgData name="Trang Do" userId="1f6a371144d1ab6b" providerId="LiveId" clId="{0046B71A-4E4B-4349-BED5-63E5A2D395DE}" dt="2023-11-30T03:46:06.468" v="4649"/>
          <ac:cxnSpMkLst>
            <pc:docMk/>
            <pc:sldMk cId="0" sldId="261"/>
            <ac:cxnSpMk id="206" creationId="{191C6B3F-72B4-0344-72A0-4C43F7B4E295}"/>
          </ac:cxnSpMkLst>
        </pc:cxnChg>
        <pc:cxnChg chg="mod">
          <ac:chgData name="Trang Do" userId="1f6a371144d1ab6b" providerId="LiveId" clId="{0046B71A-4E4B-4349-BED5-63E5A2D395DE}" dt="2023-11-30T03:46:06.468" v="4649"/>
          <ac:cxnSpMkLst>
            <pc:docMk/>
            <pc:sldMk cId="0" sldId="261"/>
            <ac:cxnSpMk id="210" creationId="{A7594FBE-A2A3-DAD8-8C54-A5C27D51D9F2}"/>
          </ac:cxnSpMkLst>
        </pc:cxnChg>
        <pc:cxnChg chg="mod">
          <ac:chgData name="Trang Do" userId="1f6a371144d1ab6b" providerId="LiveId" clId="{0046B71A-4E4B-4349-BED5-63E5A2D395DE}" dt="2023-11-30T03:47:12.609" v="4680"/>
          <ac:cxnSpMkLst>
            <pc:docMk/>
            <pc:sldMk cId="0" sldId="261"/>
            <ac:cxnSpMk id="214" creationId="{27C97E17-7011-E863-64A4-2E7D8F344E9C}"/>
          </ac:cxnSpMkLst>
        </pc:cxnChg>
        <pc:cxnChg chg="mod">
          <ac:chgData name="Trang Do" userId="1f6a371144d1ab6b" providerId="LiveId" clId="{0046B71A-4E4B-4349-BED5-63E5A2D395DE}" dt="2023-11-30T03:49:53.248" v="4706"/>
          <ac:cxnSpMkLst>
            <pc:docMk/>
            <pc:sldMk cId="0" sldId="261"/>
            <ac:cxnSpMk id="217" creationId="{D7CCDFDC-4328-2044-E911-D0A62F4B39BC}"/>
          </ac:cxnSpMkLst>
        </pc:cxnChg>
        <pc:cxnChg chg="mod">
          <ac:chgData name="Trang Do" userId="1f6a371144d1ab6b" providerId="LiveId" clId="{0046B71A-4E4B-4349-BED5-63E5A2D395DE}" dt="2023-11-30T03:49:53.248" v="4706"/>
          <ac:cxnSpMkLst>
            <pc:docMk/>
            <pc:sldMk cId="0" sldId="261"/>
            <ac:cxnSpMk id="221" creationId="{5C895179-80D9-544B-0B39-92D4BB0AAF5F}"/>
          </ac:cxnSpMkLst>
        </pc:cxnChg>
        <pc:cxnChg chg="mod">
          <ac:chgData name="Trang Do" userId="1f6a371144d1ab6b" providerId="LiveId" clId="{0046B71A-4E4B-4349-BED5-63E5A2D395DE}" dt="2023-11-30T03:50:46.096" v="4724"/>
          <ac:cxnSpMkLst>
            <pc:docMk/>
            <pc:sldMk cId="0" sldId="261"/>
            <ac:cxnSpMk id="224" creationId="{93A72580-057D-2B41-864B-26CA8CF601B5}"/>
          </ac:cxnSpMkLst>
        </pc:cxnChg>
        <pc:cxnChg chg="mod">
          <ac:chgData name="Trang Do" userId="1f6a371144d1ab6b" providerId="LiveId" clId="{0046B71A-4E4B-4349-BED5-63E5A2D395DE}" dt="2023-11-30T03:50:46.096" v="4724"/>
          <ac:cxnSpMkLst>
            <pc:docMk/>
            <pc:sldMk cId="0" sldId="261"/>
            <ac:cxnSpMk id="228" creationId="{FCDDE969-CF7D-3CF1-9B6A-4439F151A7F1}"/>
          </ac:cxnSpMkLst>
        </pc:cxnChg>
        <pc:cxnChg chg="mod">
          <ac:chgData name="Trang Do" userId="1f6a371144d1ab6b" providerId="LiveId" clId="{0046B71A-4E4B-4349-BED5-63E5A2D395DE}" dt="2023-11-30T03:51:07.140" v="4734"/>
          <ac:cxnSpMkLst>
            <pc:docMk/>
            <pc:sldMk cId="0" sldId="261"/>
            <ac:cxnSpMk id="234" creationId="{5F73E872-D54C-AAB9-9D83-6FCF0D4334C2}"/>
          </ac:cxnSpMkLst>
        </pc:cxnChg>
        <pc:cxnChg chg="mod">
          <ac:chgData name="Trang Do" userId="1f6a371144d1ab6b" providerId="LiveId" clId="{0046B71A-4E4B-4349-BED5-63E5A2D395DE}" dt="2023-11-30T03:51:41.203" v="4751"/>
          <ac:cxnSpMkLst>
            <pc:docMk/>
            <pc:sldMk cId="0" sldId="261"/>
            <ac:cxnSpMk id="238" creationId="{0A405621-66A5-7BD8-2A59-6A10347936A3}"/>
          </ac:cxnSpMkLst>
        </pc:cxnChg>
        <pc:cxnChg chg="mod">
          <ac:chgData name="Trang Do" userId="1f6a371144d1ab6b" providerId="LiveId" clId="{0046B71A-4E4B-4349-BED5-63E5A2D395DE}" dt="2023-11-30T03:51:41.203" v="4751"/>
          <ac:cxnSpMkLst>
            <pc:docMk/>
            <pc:sldMk cId="0" sldId="261"/>
            <ac:cxnSpMk id="241" creationId="{AAAAEB37-6260-EF04-867A-75D8CA5E7CA4}"/>
          </ac:cxnSpMkLst>
        </pc:cxnChg>
        <pc:cxnChg chg="mod">
          <ac:chgData name="Trang Do" userId="1f6a371144d1ab6b" providerId="LiveId" clId="{0046B71A-4E4B-4349-BED5-63E5A2D395DE}" dt="2023-11-30T03:51:57.448" v="4760"/>
          <ac:cxnSpMkLst>
            <pc:docMk/>
            <pc:sldMk cId="0" sldId="261"/>
            <ac:cxnSpMk id="245" creationId="{3C9EF5B5-EAF7-1CD2-F813-D25E448C2084}"/>
          </ac:cxnSpMkLst>
        </pc:cxnChg>
      </pc:sldChg>
      <pc:sldChg chg="modSp mod ord">
        <pc:chgData name="Trang Do" userId="1f6a371144d1ab6b" providerId="LiveId" clId="{0046B71A-4E4B-4349-BED5-63E5A2D395DE}" dt="2023-11-29T06:42:20.386" v="777" actId="20578"/>
        <pc:sldMkLst>
          <pc:docMk/>
          <pc:sldMk cId="0" sldId="262"/>
        </pc:sldMkLst>
        <pc:spChg chg="mod">
          <ac:chgData name="Trang Do" userId="1f6a371144d1ab6b" providerId="LiveId" clId="{0046B71A-4E4B-4349-BED5-63E5A2D395DE}" dt="2023-11-29T06:36:43.687" v="483" actId="20577"/>
          <ac:spMkLst>
            <pc:docMk/>
            <pc:sldMk cId="0" sldId="262"/>
            <ac:spMk id="12" creationId="{00000000-0000-0000-0000-000000000000}"/>
          </ac:spMkLst>
        </pc:spChg>
      </pc:sldChg>
      <pc:sldChg chg="addSp delSp modSp mod ord">
        <pc:chgData name="Trang Do" userId="1f6a371144d1ab6b" providerId="LiveId" clId="{0046B71A-4E4B-4349-BED5-63E5A2D395DE}" dt="2023-11-29T06:42:22.034" v="778" actId="20578"/>
        <pc:sldMkLst>
          <pc:docMk/>
          <pc:sldMk cId="0" sldId="263"/>
        </pc:sldMkLst>
        <pc:spChg chg="del">
          <ac:chgData name="Trang Do" userId="1f6a371144d1ab6b" providerId="LiveId" clId="{0046B71A-4E4B-4349-BED5-63E5A2D395DE}" dt="2023-11-29T06:39:07.031" v="633" actId="478"/>
          <ac:spMkLst>
            <pc:docMk/>
            <pc:sldMk cId="0" sldId="263"/>
            <ac:spMk id="12" creationId="{00000000-0000-0000-0000-000000000000}"/>
          </ac:spMkLst>
        </pc:spChg>
        <pc:spChg chg="del">
          <ac:chgData name="Trang Do" userId="1f6a371144d1ab6b" providerId="LiveId" clId="{0046B71A-4E4B-4349-BED5-63E5A2D395DE}" dt="2023-11-29T06:39:19.155" v="635" actId="478"/>
          <ac:spMkLst>
            <pc:docMk/>
            <pc:sldMk cId="0" sldId="263"/>
            <ac:spMk id="13" creationId="{00000000-0000-0000-0000-000000000000}"/>
          </ac:spMkLst>
        </pc:spChg>
        <pc:spChg chg="add del mod">
          <ac:chgData name="Trang Do" userId="1f6a371144d1ab6b" providerId="LiveId" clId="{0046B71A-4E4B-4349-BED5-63E5A2D395DE}" dt="2023-11-29T06:39:29.501" v="640" actId="478"/>
          <ac:spMkLst>
            <pc:docMk/>
            <pc:sldMk cId="0" sldId="263"/>
            <ac:spMk id="14" creationId="{AECB4EF6-83DB-E77B-8F62-BF67CCA029D4}"/>
          </ac:spMkLst>
        </pc:spChg>
        <pc:spChg chg="mod">
          <ac:chgData name="Trang Do" userId="1f6a371144d1ab6b" providerId="LiveId" clId="{0046B71A-4E4B-4349-BED5-63E5A2D395DE}" dt="2023-11-29T06:39:20.260" v="636"/>
          <ac:spMkLst>
            <pc:docMk/>
            <pc:sldMk cId="0" sldId="263"/>
            <ac:spMk id="17" creationId="{6D3E7A76-353B-EF84-8CC2-FB9B90FC1D09}"/>
          </ac:spMkLst>
        </pc:spChg>
        <pc:spChg chg="mod">
          <ac:chgData name="Trang Do" userId="1f6a371144d1ab6b" providerId="LiveId" clId="{0046B71A-4E4B-4349-BED5-63E5A2D395DE}" dt="2023-11-29T06:39:20.260" v="636"/>
          <ac:spMkLst>
            <pc:docMk/>
            <pc:sldMk cId="0" sldId="263"/>
            <ac:spMk id="21" creationId="{0D953216-DF70-F98A-338E-6039AB73104E}"/>
          </ac:spMkLst>
        </pc:spChg>
        <pc:spChg chg="mod">
          <ac:chgData name="Trang Do" userId="1f6a371144d1ab6b" providerId="LiveId" clId="{0046B71A-4E4B-4349-BED5-63E5A2D395DE}" dt="2023-11-29T06:39:20.260" v="636"/>
          <ac:spMkLst>
            <pc:docMk/>
            <pc:sldMk cId="0" sldId="263"/>
            <ac:spMk id="22" creationId="{39E4D29E-B8A9-C283-B58A-C061D1B57EAC}"/>
          </ac:spMkLst>
        </pc:spChg>
        <pc:spChg chg="mod">
          <ac:chgData name="Trang Do" userId="1f6a371144d1ab6b" providerId="LiveId" clId="{0046B71A-4E4B-4349-BED5-63E5A2D395DE}" dt="2023-11-29T06:39:20.260" v="636"/>
          <ac:spMkLst>
            <pc:docMk/>
            <pc:sldMk cId="0" sldId="263"/>
            <ac:spMk id="23" creationId="{63938615-66FC-D8E8-24AE-A2D46711DFA7}"/>
          </ac:spMkLst>
        </pc:spChg>
        <pc:spChg chg="mod">
          <ac:chgData name="Trang Do" userId="1f6a371144d1ab6b" providerId="LiveId" clId="{0046B71A-4E4B-4349-BED5-63E5A2D395DE}" dt="2023-11-29T06:39:20.260" v="636"/>
          <ac:spMkLst>
            <pc:docMk/>
            <pc:sldMk cId="0" sldId="263"/>
            <ac:spMk id="24" creationId="{AC9F8185-1495-96CE-8B58-262A62B2ED9A}"/>
          </ac:spMkLst>
        </pc:spChg>
        <pc:spChg chg="add mod">
          <ac:chgData name="Trang Do" userId="1f6a371144d1ab6b" providerId="LiveId" clId="{0046B71A-4E4B-4349-BED5-63E5A2D395DE}" dt="2023-11-29T06:40:33.222" v="763" actId="1076"/>
          <ac:spMkLst>
            <pc:docMk/>
            <pc:sldMk cId="0" sldId="263"/>
            <ac:spMk id="25" creationId="{C1266779-C95F-2200-5946-73E35690369D}"/>
          </ac:spMkLst>
        </pc:spChg>
        <pc:spChg chg="add mod">
          <ac:chgData name="Trang Do" userId="1f6a371144d1ab6b" providerId="LiveId" clId="{0046B71A-4E4B-4349-BED5-63E5A2D395DE}" dt="2023-11-29T06:39:42.607" v="643" actId="1076"/>
          <ac:spMkLst>
            <pc:docMk/>
            <pc:sldMk cId="0" sldId="263"/>
            <ac:spMk id="26" creationId="{CCBB77DD-BFFE-846A-2AF0-D77A9716F467}"/>
          </ac:spMkLst>
        </pc:spChg>
        <pc:grpChg chg="del">
          <ac:chgData name="Trang Do" userId="1f6a371144d1ab6b" providerId="LiveId" clId="{0046B71A-4E4B-4349-BED5-63E5A2D395DE}" dt="2023-11-29T06:39:19.155" v="635" actId="478"/>
          <ac:grpSpMkLst>
            <pc:docMk/>
            <pc:sldMk cId="0" sldId="263"/>
            <ac:grpSpMk id="2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29T06:39:49.629" v="645" actId="1076"/>
          <ac:grpSpMkLst>
            <pc:docMk/>
            <pc:sldMk cId="0" sldId="263"/>
            <ac:grpSpMk id="15" creationId="{FD7A08AE-2967-8920-CD6A-E2D198341CA5}"/>
          </ac:grpSpMkLst>
        </pc:grpChg>
        <pc:grpChg chg="mod">
          <ac:chgData name="Trang Do" userId="1f6a371144d1ab6b" providerId="LiveId" clId="{0046B71A-4E4B-4349-BED5-63E5A2D395DE}" dt="2023-11-29T06:39:20.260" v="636"/>
          <ac:grpSpMkLst>
            <pc:docMk/>
            <pc:sldMk cId="0" sldId="263"/>
            <ac:grpSpMk id="16" creationId="{3E5075AB-C87C-C6D2-6AED-E42BAAA1F531}"/>
          </ac:grpSpMkLst>
        </pc:grpChg>
        <pc:grpChg chg="mod">
          <ac:chgData name="Trang Do" userId="1f6a371144d1ab6b" providerId="LiveId" clId="{0046B71A-4E4B-4349-BED5-63E5A2D395DE}" dt="2023-11-29T06:39:20.260" v="636"/>
          <ac:grpSpMkLst>
            <pc:docMk/>
            <pc:sldMk cId="0" sldId="263"/>
            <ac:grpSpMk id="18" creationId="{033ACE1B-9E6C-AC0F-7458-1413C2AF6A2E}"/>
          </ac:grpSpMkLst>
        </pc:grpChg>
        <pc:grpChg chg="mod">
          <ac:chgData name="Trang Do" userId="1f6a371144d1ab6b" providerId="LiveId" clId="{0046B71A-4E4B-4349-BED5-63E5A2D395DE}" dt="2023-11-29T06:39:20.260" v="636"/>
          <ac:grpSpMkLst>
            <pc:docMk/>
            <pc:sldMk cId="0" sldId="263"/>
            <ac:grpSpMk id="19" creationId="{F98639D9-75C7-7E7B-A131-3CD0E8212D2B}"/>
          </ac:grpSpMkLst>
        </pc:grpChg>
        <pc:grpChg chg="mod">
          <ac:chgData name="Trang Do" userId="1f6a371144d1ab6b" providerId="LiveId" clId="{0046B71A-4E4B-4349-BED5-63E5A2D395DE}" dt="2023-11-29T06:39:20.260" v="636"/>
          <ac:grpSpMkLst>
            <pc:docMk/>
            <pc:sldMk cId="0" sldId="263"/>
            <ac:grpSpMk id="20" creationId="{2AF6D2F4-028A-C5D3-9723-589074917DFC}"/>
          </ac:grpSpMkLst>
        </pc:grpChg>
      </pc:sldChg>
      <pc:sldChg chg="addSp delSp modSp mod ord setBg delAnim modAnim">
        <pc:chgData name="Trang Do" userId="1f6a371144d1ab6b" providerId="LiveId" clId="{0046B71A-4E4B-4349-BED5-63E5A2D395DE}" dt="2023-11-30T01:08:26.689" v="3794" actId="1076"/>
        <pc:sldMkLst>
          <pc:docMk/>
          <pc:sldMk cId="0" sldId="264"/>
        </pc:sldMkLst>
        <pc:spChg chg="del topLvl">
          <ac:chgData name="Trang Do" userId="1f6a371144d1ab6b" providerId="LiveId" clId="{0046B71A-4E4B-4349-BED5-63E5A2D395DE}" dt="2023-11-29T06:24:16.726" v="29" actId="478"/>
          <ac:spMkLst>
            <pc:docMk/>
            <pc:sldMk cId="0" sldId="264"/>
            <ac:spMk id="5" creationId="{00000000-0000-0000-0000-000000000000}"/>
          </ac:spMkLst>
        </pc:spChg>
        <pc:spChg chg="mod">
          <ac:chgData name="Trang Do" userId="1f6a371144d1ab6b" providerId="LiveId" clId="{0046B71A-4E4B-4349-BED5-63E5A2D395DE}" dt="2023-11-30T01:04:55.788" v="3697" actId="1076"/>
          <ac:spMkLst>
            <pc:docMk/>
            <pc:sldMk cId="0" sldId="264"/>
            <ac:spMk id="6" creationId="{00000000-0000-0000-0000-000000000000}"/>
          </ac:spMkLst>
        </pc:spChg>
        <pc:spChg chg="add del mod">
          <ac:chgData name="Trang Do" userId="1f6a371144d1ab6b" providerId="LiveId" clId="{0046B71A-4E4B-4349-BED5-63E5A2D395DE}" dt="2023-11-29T10:10:48.898" v="3557"/>
          <ac:spMkLst>
            <pc:docMk/>
            <pc:sldMk cId="0" sldId="264"/>
            <ac:spMk id="7" creationId="{E2AC142A-FFE2-8C0C-6F4C-7DC15CFAE0C6}"/>
          </ac:spMkLst>
        </pc:spChg>
        <pc:spChg chg="add del mod">
          <ac:chgData name="Trang Do" userId="1f6a371144d1ab6b" providerId="LiveId" clId="{0046B71A-4E4B-4349-BED5-63E5A2D395DE}" dt="2023-11-29T10:10:44.789" v="3553" actId="478"/>
          <ac:spMkLst>
            <pc:docMk/>
            <pc:sldMk cId="0" sldId="264"/>
            <ac:spMk id="8" creationId="{7144F8E7-03E7-C1C3-5F0F-629B76A7B509}"/>
          </ac:spMkLst>
        </pc:spChg>
        <pc:spChg chg="add del mod">
          <ac:chgData name="Trang Do" userId="1f6a371144d1ab6b" providerId="LiveId" clId="{0046B71A-4E4B-4349-BED5-63E5A2D395DE}" dt="2023-11-29T10:10:46.828" v="3555" actId="478"/>
          <ac:spMkLst>
            <pc:docMk/>
            <pc:sldMk cId="0" sldId="264"/>
            <ac:spMk id="9" creationId="{0667EFE4-A488-9A26-5361-C953B3597FEE}"/>
          </ac:spMkLst>
        </pc:spChg>
        <pc:spChg chg="add mod">
          <ac:chgData name="Trang Do" userId="1f6a371144d1ab6b" providerId="LiveId" clId="{0046B71A-4E4B-4349-BED5-63E5A2D395DE}" dt="2023-11-29T10:14:13.763" v="3587" actId="1076"/>
          <ac:spMkLst>
            <pc:docMk/>
            <pc:sldMk cId="0" sldId="264"/>
            <ac:spMk id="10" creationId="{65D1E138-B54D-D1B8-52E5-57A256AE23ED}"/>
          </ac:spMkLst>
        </pc:spChg>
        <pc:spChg chg="add mod">
          <ac:chgData name="Trang Do" userId="1f6a371144d1ab6b" providerId="LiveId" clId="{0046B71A-4E4B-4349-BED5-63E5A2D395DE}" dt="2023-11-29T10:13:49.766" v="3586" actId="164"/>
          <ac:spMkLst>
            <pc:docMk/>
            <pc:sldMk cId="0" sldId="264"/>
            <ac:spMk id="11" creationId="{C1D9ADF4-0C2B-6739-65F1-DDB9D0A874DD}"/>
          </ac:spMkLst>
        </pc:spChg>
        <pc:spChg chg="mod topLvl">
          <ac:chgData name="Trang Do" userId="1f6a371144d1ab6b" providerId="LiveId" clId="{0046B71A-4E4B-4349-BED5-63E5A2D395DE}" dt="2023-11-29T10:16:25.832" v="3622" actId="164"/>
          <ac:spMkLst>
            <pc:docMk/>
            <pc:sldMk cId="0" sldId="264"/>
            <ac:spMk id="16" creationId="{C4D676E3-C89C-FF60-21F3-7C0CC79C20DA}"/>
          </ac:spMkLst>
        </pc:spChg>
        <pc:spChg chg="mod topLvl">
          <ac:chgData name="Trang Do" userId="1f6a371144d1ab6b" providerId="LiveId" clId="{0046B71A-4E4B-4349-BED5-63E5A2D395DE}" dt="2023-11-30T01:07:32.437" v="3787" actId="164"/>
          <ac:spMkLst>
            <pc:docMk/>
            <pc:sldMk cId="0" sldId="264"/>
            <ac:spMk id="17" creationId="{8402C775-FE51-FB03-BBE8-A47DCC7B9742}"/>
          </ac:spMkLst>
        </pc:spChg>
        <pc:spChg chg="mod">
          <ac:chgData name="Trang Do" userId="1f6a371144d1ab6b" providerId="LiveId" clId="{0046B71A-4E4B-4349-BED5-63E5A2D395DE}" dt="2023-11-29T10:16:04.144" v="3618" actId="20577"/>
          <ac:spMkLst>
            <pc:docMk/>
            <pc:sldMk cId="0" sldId="264"/>
            <ac:spMk id="18" creationId="{C00FE4D8-729D-E2B8-A460-7D66EAEAA269}"/>
          </ac:spMkLst>
        </pc:spChg>
        <pc:spChg chg="mod">
          <ac:chgData name="Trang Do" userId="1f6a371144d1ab6b" providerId="LiveId" clId="{0046B71A-4E4B-4349-BED5-63E5A2D395DE}" dt="2023-11-29T10:15:43.268" v="3606" actId="165"/>
          <ac:spMkLst>
            <pc:docMk/>
            <pc:sldMk cId="0" sldId="264"/>
            <ac:spMk id="20" creationId="{A68236C8-3D37-0FF8-1113-3837A50A04B9}"/>
          </ac:spMkLst>
        </pc:spChg>
        <pc:spChg chg="mod">
          <ac:chgData name="Trang Do" userId="1f6a371144d1ab6b" providerId="LiveId" clId="{0046B71A-4E4B-4349-BED5-63E5A2D395DE}" dt="2023-11-29T10:16:00.549" v="3616" actId="20577"/>
          <ac:spMkLst>
            <pc:docMk/>
            <pc:sldMk cId="0" sldId="264"/>
            <ac:spMk id="23" creationId="{FFFC9418-67F9-11F1-CAB0-C4AB10814CE4}"/>
          </ac:spMkLst>
        </pc:spChg>
        <pc:spChg chg="mod">
          <ac:chgData name="Trang Do" userId="1f6a371144d1ab6b" providerId="LiveId" clId="{0046B71A-4E4B-4349-BED5-63E5A2D395DE}" dt="2023-11-29T10:17:12.749" v="3637" actId="20577"/>
          <ac:spMkLst>
            <pc:docMk/>
            <pc:sldMk cId="0" sldId="264"/>
            <ac:spMk id="26" creationId="{58FF6E12-C0F4-F062-9058-E58AEF73A3ED}"/>
          </ac:spMkLst>
        </pc:spChg>
        <pc:spChg chg="add mod">
          <ac:chgData name="Trang Do" userId="1f6a371144d1ab6b" providerId="LiveId" clId="{0046B71A-4E4B-4349-BED5-63E5A2D395DE}" dt="2023-11-29T10:16:21.473" v="3621" actId="164"/>
          <ac:spMkLst>
            <pc:docMk/>
            <pc:sldMk cId="0" sldId="264"/>
            <ac:spMk id="28" creationId="{235E856F-2FBC-B53F-55E4-E8D20821DEAC}"/>
          </ac:spMkLst>
        </pc:spChg>
        <pc:spChg chg="mod">
          <ac:chgData name="Trang Do" userId="1f6a371144d1ab6b" providerId="LiveId" clId="{0046B71A-4E4B-4349-BED5-63E5A2D395DE}" dt="2023-11-29T10:17:08.409" v="3633" actId="20577"/>
          <ac:spMkLst>
            <pc:docMk/>
            <pc:sldMk cId="0" sldId="264"/>
            <ac:spMk id="30" creationId="{45858D05-4D97-F9B4-88CF-FBAFA4118195}"/>
          </ac:spMkLst>
        </pc:spChg>
        <pc:spChg chg="add mod">
          <ac:chgData name="Trang Do" userId="1f6a371144d1ab6b" providerId="LiveId" clId="{0046B71A-4E4B-4349-BED5-63E5A2D395DE}" dt="2023-11-30T01:07:32.437" v="3787" actId="164"/>
          <ac:spMkLst>
            <pc:docMk/>
            <pc:sldMk cId="0" sldId="264"/>
            <ac:spMk id="34" creationId="{19A7832E-9B2D-9F8C-8D0C-B82D9F23D208}"/>
          </ac:spMkLst>
        </pc:spChg>
        <pc:spChg chg="add mod">
          <ac:chgData name="Trang Do" userId="1f6a371144d1ab6b" providerId="LiveId" clId="{0046B71A-4E4B-4349-BED5-63E5A2D395DE}" dt="2023-11-30T01:08:26.689" v="3794" actId="1076"/>
          <ac:spMkLst>
            <pc:docMk/>
            <pc:sldMk cId="0" sldId="264"/>
            <ac:spMk id="35" creationId="{BCC4F8EA-53EC-1239-8CEE-4819CE27D001}"/>
          </ac:spMkLst>
        </pc:spChg>
        <pc:spChg chg="del mod topLvl">
          <ac:chgData name="Trang Do" userId="1f6a371144d1ab6b" providerId="LiveId" clId="{0046B71A-4E4B-4349-BED5-63E5A2D395DE}" dt="2023-11-30T01:00:10.021" v="3669" actId="478"/>
          <ac:spMkLst>
            <pc:docMk/>
            <pc:sldMk cId="0" sldId="264"/>
            <ac:spMk id="38" creationId="{A59F098D-011E-4B82-D3DB-786B7DB1749B}"/>
          </ac:spMkLst>
        </pc:spChg>
        <pc:spChg chg="mod">
          <ac:chgData name="Trang Do" userId="1f6a371144d1ab6b" providerId="LiveId" clId="{0046B71A-4E4B-4349-BED5-63E5A2D395DE}" dt="2023-11-30T00:56:07.583" v="3649" actId="165"/>
          <ac:spMkLst>
            <pc:docMk/>
            <pc:sldMk cId="0" sldId="264"/>
            <ac:spMk id="40" creationId="{20452CF2-8E72-8D29-E1F1-661DB747F1FC}"/>
          </ac:spMkLst>
        </pc:spChg>
        <pc:spChg chg="mod">
          <ac:chgData name="Trang Do" userId="1f6a371144d1ab6b" providerId="LiveId" clId="{0046B71A-4E4B-4349-BED5-63E5A2D395DE}" dt="2023-11-30T00:56:07.583" v="3649" actId="165"/>
          <ac:spMkLst>
            <pc:docMk/>
            <pc:sldMk cId="0" sldId="264"/>
            <ac:spMk id="42" creationId="{413DAA49-2BE7-63A2-ACEB-FF962F057B88}"/>
          </ac:spMkLst>
        </pc:spChg>
        <pc:spChg chg="mod">
          <ac:chgData name="Trang Do" userId="1f6a371144d1ab6b" providerId="LiveId" clId="{0046B71A-4E4B-4349-BED5-63E5A2D395DE}" dt="2023-11-30T00:56:41.014" v="3650"/>
          <ac:spMkLst>
            <pc:docMk/>
            <pc:sldMk cId="0" sldId="264"/>
            <ac:spMk id="46" creationId="{59FBD8DA-8C7B-81F1-9943-242BCD2DF97B}"/>
          </ac:spMkLst>
        </pc:spChg>
        <pc:spChg chg="mod">
          <ac:chgData name="Trang Do" userId="1f6a371144d1ab6b" providerId="LiveId" clId="{0046B71A-4E4B-4349-BED5-63E5A2D395DE}" dt="2023-11-30T00:56:41.014" v="3650"/>
          <ac:spMkLst>
            <pc:docMk/>
            <pc:sldMk cId="0" sldId="264"/>
            <ac:spMk id="48" creationId="{F3CE20C1-245A-4DA5-9175-E29716F876E3}"/>
          </ac:spMkLst>
        </pc:spChg>
        <pc:spChg chg="mod">
          <ac:chgData name="Trang Do" userId="1f6a371144d1ab6b" providerId="LiveId" clId="{0046B71A-4E4B-4349-BED5-63E5A2D395DE}" dt="2023-11-30T00:56:41.014" v="3650"/>
          <ac:spMkLst>
            <pc:docMk/>
            <pc:sldMk cId="0" sldId="264"/>
            <ac:spMk id="50" creationId="{7A3ABD4D-19E5-C54B-C706-37C45222E549}"/>
          </ac:spMkLst>
        </pc:spChg>
        <pc:spChg chg="add del mod">
          <ac:chgData name="Trang Do" userId="1f6a371144d1ab6b" providerId="LiveId" clId="{0046B71A-4E4B-4349-BED5-63E5A2D395DE}" dt="2023-11-30T01:00:10.021" v="3669" actId="478"/>
          <ac:spMkLst>
            <pc:docMk/>
            <pc:sldMk cId="0" sldId="264"/>
            <ac:spMk id="52" creationId="{3FFEE927-29AA-3A44-C51E-6E6BB88DEDC6}"/>
          </ac:spMkLst>
        </pc:spChg>
        <pc:spChg chg="mod">
          <ac:chgData name="Trang Do" userId="1f6a371144d1ab6b" providerId="LiveId" clId="{0046B71A-4E4B-4349-BED5-63E5A2D395DE}" dt="2023-11-30T00:57:57.145" v="3663"/>
          <ac:spMkLst>
            <pc:docMk/>
            <pc:sldMk cId="0" sldId="264"/>
            <ac:spMk id="55" creationId="{1FE53937-BB3D-3777-D448-8A865042F235}"/>
          </ac:spMkLst>
        </pc:spChg>
        <pc:spChg chg="mod">
          <ac:chgData name="Trang Do" userId="1f6a371144d1ab6b" providerId="LiveId" clId="{0046B71A-4E4B-4349-BED5-63E5A2D395DE}" dt="2023-11-30T00:57:57.145" v="3663"/>
          <ac:spMkLst>
            <pc:docMk/>
            <pc:sldMk cId="0" sldId="264"/>
            <ac:spMk id="57" creationId="{532B6C41-FB4F-57FD-7701-85504F26837D}"/>
          </ac:spMkLst>
        </pc:spChg>
        <pc:spChg chg="mod">
          <ac:chgData name="Trang Do" userId="1f6a371144d1ab6b" providerId="LiveId" clId="{0046B71A-4E4B-4349-BED5-63E5A2D395DE}" dt="2023-11-30T00:57:57.145" v="3663"/>
          <ac:spMkLst>
            <pc:docMk/>
            <pc:sldMk cId="0" sldId="264"/>
            <ac:spMk id="59" creationId="{82853411-7466-167B-B37F-B825E91E996F}"/>
          </ac:spMkLst>
        </pc:spChg>
        <pc:spChg chg="mod">
          <ac:chgData name="Trang Do" userId="1f6a371144d1ab6b" providerId="LiveId" clId="{0046B71A-4E4B-4349-BED5-63E5A2D395DE}" dt="2023-11-30T00:59:13.287" v="3667" actId="2711"/>
          <ac:spMkLst>
            <pc:docMk/>
            <pc:sldMk cId="0" sldId="264"/>
            <ac:spMk id="63" creationId="{57AE8044-2C1B-D27F-042F-A0B3364D1E05}"/>
          </ac:spMkLst>
        </pc:spChg>
        <pc:spChg chg="mod">
          <ac:chgData name="Trang Do" userId="1f6a371144d1ab6b" providerId="LiveId" clId="{0046B71A-4E4B-4349-BED5-63E5A2D395DE}" dt="2023-11-30T00:59:13.287" v="3667" actId="2711"/>
          <ac:spMkLst>
            <pc:docMk/>
            <pc:sldMk cId="0" sldId="264"/>
            <ac:spMk id="66" creationId="{002C5FCD-79B8-B895-4354-57C9D127364D}"/>
          </ac:spMkLst>
        </pc:spChg>
        <pc:spChg chg="mod">
          <ac:chgData name="Trang Do" userId="1f6a371144d1ab6b" providerId="LiveId" clId="{0046B71A-4E4B-4349-BED5-63E5A2D395DE}" dt="2023-11-30T00:59:13.287" v="3667" actId="2711"/>
          <ac:spMkLst>
            <pc:docMk/>
            <pc:sldMk cId="0" sldId="264"/>
            <ac:spMk id="68" creationId="{6D7E21FD-466E-98CE-7A7D-2314862693F9}"/>
          </ac:spMkLst>
        </pc:spChg>
        <pc:spChg chg="mod">
          <ac:chgData name="Trang Do" userId="1f6a371144d1ab6b" providerId="LiveId" clId="{0046B71A-4E4B-4349-BED5-63E5A2D395DE}" dt="2023-11-30T00:59:13.287" v="3667" actId="2711"/>
          <ac:spMkLst>
            <pc:docMk/>
            <pc:sldMk cId="0" sldId="264"/>
            <ac:spMk id="69" creationId="{DE3B07E8-9DE1-F28D-8CC3-2E8E5B72F088}"/>
          </ac:spMkLst>
        </pc:spChg>
        <pc:spChg chg="mod">
          <ac:chgData name="Trang Do" userId="1f6a371144d1ab6b" providerId="LiveId" clId="{0046B71A-4E4B-4349-BED5-63E5A2D395DE}" dt="2023-11-30T01:00:14.802" v="3675" actId="20577"/>
          <ac:spMkLst>
            <pc:docMk/>
            <pc:sldMk cId="0" sldId="264"/>
            <ac:spMk id="72" creationId="{C0026ACD-6FCF-A1EA-6D45-55A4127A9D5C}"/>
          </ac:spMkLst>
        </pc:spChg>
        <pc:spChg chg="mod">
          <ac:chgData name="Trang Do" userId="1f6a371144d1ab6b" providerId="LiveId" clId="{0046B71A-4E4B-4349-BED5-63E5A2D395DE}" dt="2023-11-30T00:59:13.287" v="3667" actId="2711"/>
          <ac:spMkLst>
            <pc:docMk/>
            <pc:sldMk cId="0" sldId="264"/>
            <ac:spMk id="73" creationId="{5C2ED525-35CB-D280-CDEF-EA1CF5B3CE6B}"/>
          </ac:spMkLst>
        </pc:spChg>
        <pc:spChg chg="mod">
          <ac:chgData name="Trang Do" userId="1f6a371144d1ab6b" providerId="LiveId" clId="{0046B71A-4E4B-4349-BED5-63E5A2D395DE}" dt="2023-11-30T00:59:13.287" v="3667" actId="2711"/>
          <ac:spMkLst>
            <pc:docMk/>
            <pc:sldMk cId="0" sldId="264"/>
            <ac:spMk id="75" creationId="{E2315D0C-327D-011F-CE25-17FE9369EC49}"/>
          </ac:spMkLst>
        </pc:spChg>
        <pc:spChg chg="mod">
          <ac:chgData name="Trang Do" userId="1f6a371144d1ab6b" providerId="LiveId" clId="{0046B71A-4E4B-4349-BED5-63E5A2D395DE}" dt="2023-11-30T01:01:10.849" v="3679"/>
          <ac:spMkLst>
            <pc:docMk/>
            <pc:sldMk cId="0" sldId="264"/>
            <ac:spMk id="79" creationId="{FD7D5E95-58AD-A965-283C-A76F8FE20BA6}"/>
          </ac:spMkLst>
        </pc:spChg>
        <pc:spChg chg="mod">
          <ac:chgData name="Trang Do" userId="1f6a371144d1ab6b" providerId="LiveId" clId="{0046B71A-4E4B-4349-BED5-63E5A2D395DE}" dt="2023-11-30T01:01:10.849" v="3679"/>
          <ac:spMkLst>
            <pc:docMk/>
            <pc:sldMk cId="0" sldId="264"/>
            <ac:spMk id="81" creationId="{D6C85A6D-AECC-E23E-58C8-E148064811BF}"/>
          </ac:spMkLst>
        </pc:spChg>
        <pc:spChg chg="mod">
          <ac:chgData name="Trang Do" userId="1f6a371144d1ab6b" providerId="LiveId" clId="{0046B71A-4E4B-4349-BED5-63E5A2D395DE}" dt="2023-11-30T01:01:10.849" v="3679"/>
          <ac:spMkLst>
            <pc:docMk/>
            <pc:sldMk cId="0" sldId="264"/>
            <ac:spMk id="83" creationId="{C6FC4C1A-7FC3-3BD9-AA65-02CBD5DD12D3}"/>
          </ac:spMkLst>
        </pc:spChg>
        <pc:spChg chg="mod">
          <ac:chgData name="Trang Do" userId="1f6a371144d1ab6b" providerId="LiveId" clId="{0046B71A-4E4B-4349-BED5-63E5A2D395DE}" dt="2023-11-30T01:01:38.300" v="3683"/>
          <ac:spMkLst>
            <pc:docMk/>
            <pc:sldMk cId="0" sldId="264"/>
            <ac:spMk id="86" creationId="{1DAC18FE-EEBB-A678-176F-932F110A2F52}"/>
          </ac:spMkLst>
        </pc:spChg>
        <pc:spChg chg="mod">
          <ac:chgData name="Trang Do" userId="1f6a371144d1ab6b" providerId="LiveId" clId="{0046B71A-4E4B-4349-BED5-63E5A2D395DE}" dt="2023-11-30T01:01:38.300" v="3683"/>
          <ac:spMkLst>
            <pc:docMk/>
            <pc:sldMk cId="0" sldId="264"/>
            <ac:spMk id="88" creationId="{9E47F632-CF07-0DF1-B78F-117FEFEBDDAE}"/>
          </ac:spMkLst>
        </pc:spChg>
        <pc:spChg chg="mod">
          <ac:chgData name="Trang Do" userId="1f6a371144d1ab6b" providerId="LiveId" clId="{0046B71A-4E4B-4349-BED5-63E5A2D395DE}" dt="2023-11-30T01:05:28.989" v="3729" actId="20577"/>
          <ac:spMkLst>
            <pc:docMk/>
            <pc:sldMk cId="0" sldId="264"/>
            <ac:spMk id="90" creationId="{79F8B357-97C2-B1BF-C5EA-98F0C865E36A}"/>
          </ac:spMkLst>
        </pc:spChg>
        <pc:spChg chg="mod">
          <ac:chgData name="Trang Do" userId="1f6a371144d1ab6b" providerId="LiveId" clId="{0046B71A-4E4B-4349-BED5-63E5A2D395DE}" dt="2023-11-30T01:05:22.133" v="3721" actId="20577"/>
          <ac:spMkLst>
            <pc:docMk/>
            <pc:sldMk cId="0" sldId="264"/>
            <ac:spMk id="92" creationId="{43A7858B-A7C1-D55C-4104-304835B76F8E}"/>
          </ac:spMkLst>
        </pc:spChg>
        <pc:spChg chg="mod">
          <ac:chgData name="Trang Do" userId="1f6a371144d1ab6b" providerId="LiveId" clId="{0046B71A-4E4B-4349-BED5-63E5A2D395DE}" dt="2023-11-30T01:01:38.300" v="3683"/>
          <ac:spMkLst>
            <pc:docMk/>
            <pc:sldMk cId="0" sldId="264"/>
            <ac:spMk id="97" creationId="{E2871993-F180-9EFA-3EEC-C40F93307B97}"/>
          </ac:spMkLst>
        </pc:spChg>
        <pc:spChg chg="del mod">
          <ac:chgData name="Trang Do" userId="1f6a371144d1ab6b" providerId="LiveId" clId="{0046B71A-4E4B-4349-BED5-63E5A2D395DE}" dt="2023-11-30T01:04:28.636" v="3690" actId="478"/>
          <ac:spMkLst>
            <pc:docMk/>
            <pc:sldMk cId="0" sldId="264"/>
            <ac:spMk id="98" creationId="{8DAE72F0-B95F-4051-1266-9DF441A724AD}"/>
          </ac:spMkLst>
        </pc:spChg>
        <pc:spChg chg="mod">
          <ac:chgData name="Trang Do" userId="1f6a371144d1ab6b" providerId="LiveId" clId="{0046B71A-4E4B-4349-BED5-63E5A2D395DE}" dt="2023-11-30T01:05:12.876" v="3708" actId="20577"/>
          <ac:spMkLst>
            <pc:docMk/>
            <pc:sldMk cId="0" sldId="264"/>
            <ac:spMk id="99" creationId="{4E1B3874-836C-F854-F58D-2A277095CF8E}"/>
          </ac:spMkLst>
        </pc:spChg>
        <pc:spChg chg="mod">
          <ac:chgData name="Trang Do" userId="1f6a371144d1ab6b" providerId="LiveId" clId="{0046B71A-4E4B-4349-BED5-63E5A2D395DE}" dt="2023-11-30T01:05:01.879" v="3701" actId="20577"/>
          <ac:spMkLst>
            <pc:docMk/>
            <pc:sldMk cId="0" sldId="264"/>
            <ac:spMk id="101" creationId="{DE3A5602-68D3-92B0-8AE5-FAE7ADD3355A}"/>
          </ac:spMkLst>
        </pc:spChg>
        <pc:spChg chg="mod">
          <ac:chgData name="Trang Do" userId="1f6a371144d1ab6b" providerId="LiveId" clId="{0046B71A-4E4B-4349-BED5-63E5A2D395DE}" dt="2023-11-30T01:04:33.343" v="3691"/>
          <ac:spMkLst>
            <pc:docMk/>
            <pc:sldMk cId="0" sldId="264"/>
            <ac:spMk id="104" creationId="{0782BC97-AA88-B2F5-5C83-EA715E421998}"/>
          </ac:spMkLst>
        </pc:spChg>
        <pc:spChg chg="mod">
          <ac:chgData name="Trang Do" userId="1f6a371144d1ab6b" providerId="LiveId" clId="{0046B71A-4E4B-4349-BED5-63E5A2D395DE}" dt="2023-11-30T01:04:33.343" v="3691"/>
          <ac:spMkLst>
            <pc:docMk/>
            <pc:sldMk cId="0" sldId="264"/>
            <ac:spMk id="106" creationId="{E5F45C99-6FB1-9609-8B90-E8018E7ED79D}"/>
          </ac:spMkLst>
        </pc:spChg>
        <pc:spChg chg="mod">
          <ac:chgData name="Trang Do" userId="1f6a371144d1ab6b" providerId="LiveId" clId="{0046B71A-4E4B-4349-BED5-63E5A2D395DE}" dt="2023-11-30T01:06:04.319" v="3772" actId="20577"/>
          <ac:spMkLst>
            <pc:docMk/>
            <pc:sldMk cId="0" sldId="264"/>
            <ac:spMk id="108" creationId="{EDE6E028-C938-2412-E445-04A13A293842}"/>
          </ac:spMkLst>
        </pc:spChg>
        <pc:spChg chg="mod">
          <ac:chgData name="Trang Do" userId="1f6a371144d1ab6b" providerId="LiveId" clId="{0046B71A-4E4B-4349-BED5-63E5A2D395DE}" dt="2023-11-30T01:05:57.154" v="3768" actId="20577"/>
          <ac:spMkLst>
            <pc:docMk/>
            <pc:sldMk cId="0" sldId="264"/>
            <ac:spMk id="110" creationId="{716D78CA-FB7E-F6A9-71CE-254AB927356E}"/>
          </ac:spMkLst>
        </pc:spChg>
        <pc:spChg chg="mod topLvl">
          <ac:chgData name="Trang Do" userId="1f6a371144d1ab6b" providerId="LiveId" clId="{0046B71A-4E4B-4349-BED5-63E5A2D395DE}" dt="2023-11-30T01:06:37.890" v="3777" actId="164"/>
          <ac:spMkLst>
            <pc:docMk/>
            <pc:sldMk cId="0" sldId="264"/>
            <ac:spMk id="115" creationId="{49935C30-763E-6C2A-7395-444F7082549C}"/>
          </ac:spMkLst>
        </pc:spChg>
        <pc:spChg chg="mod">
          <ac:chgData name="Trang Do" userId="1f6a371144d1ab6b" providerId="LiveId" clId="{0046B71A-4E4B-4349-BED5-63E5A2D395DE}" dt="2023-11-30T01:06:24.062" v="3775" actId="165"/>
          <ac:spMkLst>
            <pc:docMk/>
            <pc:sldMk cId="0" sldId="264"/>
            <ac:spMk id="116" creationId="{5D63F499-C665-DCAD-B5C7-99F9045CC39E}"/>
          </ac:spMkLst>
        </pc:spChg>
        <pc:spChg chg="mod">
          <ac:chgData name="Trang Do" userId="1f6a371144d1ab6b" providerId="LiveId" clId="{0046B71A-4E4B-4349-BED5-63E5A2D395DE}" dt="2023-11-30T01:06:24.062" v="3775" actId="165"/>
          <ac:spMkLst>
            <pc:docMk/>
            <pc:sldMk cId="0" sldId="264"/>
            <ac:spMk id="118" creationId="{BE88AA82-7ADC-9EB2-B70E-82D4867314F8}"/>
          </ac:spMkLst>
        </pc:spChg>
        <pc:grpChg chg="del">
          <ac:chgData name="Trang Do" userId="1f6a371144d1ab6b" providerId="LiveId" clId="{0046B71A-4E4B-4349-BED5-63E5A2D395DE}" dt="2023-11-29T06:24:16.726" v="29" actId="478"/>
          <ac:grpSpMkLst>
            <pc:docMk/>
            <pc:sldMk cId="0" sldId="264"/>
            <ac:grpSpMk id="4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30T01:04:48.133" v="3694" actId="1076"/>
          <ac:grpSpMkLst>
            <pc:docMk/>
            <pc:sldMk cId="0" sldId="264"/>
            <ac:grpSpMk id="12" creationId="{62DE9B83-97C2-9406-DAB6-D26A1602B7D6}"/>
          </ac:grpSpMkLst>
        </pc:grpChg>
        <pc:grpChg chg="add del mod">
          <ac:chgData name="Trang Do" userId="1f6a371144d1ab6b" providerId="LiveId" clId="{0046B71A-4E4B-4349-BED5-63E5A2D395DE}" dt="2023-11-29T10:15:43.268" v="3606" actId="165"/>
          <ac:grpSpMkLst>
            <pc:docMk/>
            <pc:sldMk cId="0" sldId="264"/>
            <ac:grpSpMk id="13" creationId="{D6F4154E-5ADC-57E1-5CA1-00FFE93858A6}"/>
          </ac:grpSpMkLst>
        </pc:grpChg>
        <pc:grpChg chg="del mod topLvl">
          <ac:chgData name="Trang Do" userId="1f6a371144d1ab6b" providerId="LiveId" clId="{0046B71A-4E4B-4349-BED5-63E5A2D395DE}" dt="2023-11-29T10:15:44.762" v="3607" actId="478"/>
          <ac:grpSpMkLst>
            <pc:docMk/>
            <pc:sldMk cId="0" sldId="264"/>
            <ac:grpSpMk id="14" creationId="{981208D4-BDA7-1B90-F9F1-75C49AE3E599}"/>
          </ac:grpSpMkLst>
        </pc:grpChg>
        <pc:grpChg chg="mod topLvl">
          <ac:chgData name="Trang Do" userId="1f6a371144d1ab6b" providerId="LiveId" clId="{0046B71A-4E4B-4349-BED5-63E5A2D395DE}" dt="2023-11-29T10:16:25.832" v="3622" actId="164"/>
          <ac:grpSpMkLst>
            <pc:docMk/>
            <pc:sldMk cId="0" sldId="264"/>
            <ac:grpSpMk id="15" creationId="{78E93AF5-53A1-EF13-14F9-74EE0CF4E51A}"/>
          </ac:grpSpMkLst>
        </pc:grpChg>
        <pc:grpChg chg="add mod">
          <ac:chgData name="Trang Do" userId="1f6a371144d1ab6b" providerId="LiveId" clId="{0046B71A-4E4B-4349-BED5-63E5A2D395DE}" dt="2023-11-29T10:16:25.832" v="3622" actId="164"/>
          <ac:grpSpMkLst>
            <pc:docMk/>
            <pc:sldMk cId="0" sldId="264"/>
            <ac:grpSpMk id="22" creationId="{68DFE2BF-009D-298F-5AFF-171F2C82D379}"/>
          </ac:grpSpMkLst>
        </pc:grpChg>
        <pc:grpChg chg="add mod">
          <ac:chgData name="Trang Do" userId="1f6a371144d1ab6b" providerId="LiveId" clId="{0046B71A-4E4B-4349-BED5-63E5A2D395DE}" dt="2023-11-29T10:16:21.473" v="3621" actId="164"/>
          <ac:grpSpMkLst>
            <pc:docMk/>
            <pc:sldMk cId="0" sldId="264"/>
            <ac:grpSpMk id="25" creationId="{1176A34E-8ABB-4AA8-380F-36CBEFEABE78}"/>
          </ac:grpSpMkLst>
        </pc:grpChg>
        <pc:grpChg chg="add mod">
          <ac:chgData name="Trang Do" userId="1f6a371144d1ab6b" providerId="LiveId" clId="{0046B71A-4E4B-4349-BED5-63E5A2D395DE}" dt="2023-11-29T10:16:21.473" v="3621" actId="164"/>
          <ac:grpSpMkLst>
            <pc:docMk/>
            <pc:sldMk cId="0" sldId="264"/>
            <ac:grpSpMk id="29" creationId="{01889B38-0CDF-7899-9AA5-92AD022C9666}"/>
          </ac:grpSpMkLst>
        </pc:grpChg>
        <pc:grpChg chg="add mod">
          <ac:chgData name="Trang Do" userId="1f6a371144d1ab6b" providerId="LiveId" clId="{0046B71A-4E4B-4349-BED5-63E5A2D395DE}" dt="2023-11-30T01:07:32.437" v="3787" actId="164"/>
          <ac:grpSpMkLst>
            <pc:docMk/>
            <pc:sldMk cId="0" sldId="264"/>
            <ac:grpSpMk id="32" creationId="{04000129-D877-333B-B549-3D34A9B5BEFC}"/>
          </ac:grpSpMkLst>
        </pc:grpChg>
        <pc:grpChg chg="add mod">
          <ac:chgData name="Trang Do" userId="1f6a371144d1ab6b" providerId="LiveId" clId="{0046B71A-4E4B-4349-BED5-63E5A2D395DE}" dt="2023-11-30T01:07:32.437" v="3787" actId="164"/>
          <ac:grpSpMkLst>
            <pc:docMk/>
            <pc:sldMk cId="0" sldId="264"/>
            <ac:grpSpMk id="33" creationId="{A1C7FD82-C792-38BD-90E9-44901A71C440}"/>
          </ac:grpSpMkLst>
        </pc:grpChg>
        <pc:grpChg chg="add del mod">
          <ac:chgData name="Trang Do" userId="1f6a371144d1ab6b" providerId="LiveId" clId="{0046B71A-4E4B-4349-BED5-63E5A2D395DE}" dt="2023-11-30T00:56:07.583" v="3649" actId="165"/>
          <ac:grpSpMkLst>
            <pc:docMk/>
            <pc:sldMk cId="0" sldId="264"/>
            <ac:grpSpMk id="36" creationId="{91831579-2D38-114C-0AA2-82D6E79C8A6D}"/>
          </ac:grpSpMkLst>
        </pc:grpChg>
        <pc:grpChg chg="del mod topLvl">
          <ac:chgData name="Trang Do" userId="1f6a371144d1ab6b" providerId="LiveId" clId="{0046B71A-4E4B-4349-BED5-63E5A2D395DE}" dt="2023-11-30T01:00:10.021" v="3669" actId="478"/>
          <ac:grpSpMkLst>
            <pc:docMk/>
            <pc:sldMk cId="0" sldId="264"/>
            <ac:grpSpMk id="37" creationId="{80C82D91-06A1-19E9-AFB1-C0A7E33C9DC7}"/>
          </ac:grpSpMkLst>
        </pc:grpChg>
        <pc:grpChg chg="del mod topLvl">
          <ac:chgData name="Trang Do" userId="1f6a371144d1ab6b" providerId="LiveId" clId="{0046B71A-4E4B-4349-BED5-63E5A2D395DE}" dt="2023-11-30T01:00:10.021" v="3669" actId="478"/>
          <ac:grpSpMkLst>
            <pc:docMk/>
            <pc:sldMk cId="0" sldId="264"/>
            <ac:grpSpMk id="39" creationId="{AE7DA390-D981-DF7A-DC13-6E7554C29615}"/>
          </ac:grpSpMkLst>
        </pc:grpChg>
        <pc:grpChg chg="add del mod">
          <ac:chgData name="Trang Do" userId="1f6a371144d1ab6b" providerId="LiveId" clId="{0046B71A-4E4B-4349-BED5-63E5A2D395DE}" dt="2023-11-30T00:56:47.095" v="3651"/>
          <ac:grpSpMkLst>
            <pc:docMk/>
            <pc:sldMk cId="0" sldId="264"/>
            <ac:grpSpMk id="44" creationId="{D1E1168F-6872-BCE1-0139-0D922A142EA9}"/>
          </ac:grpSpMkLst>
        </pc:grpChg>
        <pc:grpChg chg="mod">
          <ac:chgData name="Trang Do" userId="1f6a371144d1ab6b" providerId="LiveId" clId="{0046B71A-4E4B-4349-BED5-63E5A2D395DE}" dt="2023-11-30T00:56:41.014" v="3650"/>
          <ac:grpSpMkLst>
            <pc:docMk/>
            <pc:sldMk cId="0" sldId="264"/>
            <ac:grpSpMk id="45" creationId="{4024904A-C8EC-85E6-A88F-C910D0DB4082}"/>
          </ac:grpSpMkLst>
        </pc:grpChg>
        <pc:grpChg chg="mod">
          <ac:chgData name="Trang Do" userId="1f6a371144d1ab6b" providerId="LiveId" clId="{0046B71A-4E4B-4349-BED5-63E5A2D395DE}" dt="2023-11-30T00:56:41.014" v="3650"/>
          <ac:grpSpMkLst>
            <pc:docMk/>
            <pc:sldMk cId="0" sldId="264"/>
            <ac:grpSpMk id="47" creationId="{13D42292-4A3A-E5BE-1F16-FB86B9CA97E2}"/>
          </ac:grpSpMkLst>
        </pc:grpChg>
        <pc:grpChg chg="add del mod">
          <ac:chgData name="Trang Do" userId="1f6a371144d1ab6b" providerId="LiveId" clId="{0046B71A-4E4B-4349-BED5-63E5A2D395DE}" dt="2023-11-30T00:58:06.115" v="3665" actId="478"/>
          <ac:grpSpMkLst>
            <pc:docMk/>
            <pc:sldMk cId="0" sldId="264"/>
            <ac:grpSpMk id="53" creationId="{25DA5799-AA1D-C4C8-16AB-4DC625F45E84}"/>
          </ac:grpSpMkLst>
        </pc:grpChg>
        <pc:grpChg chg="mod">
          <ac:chgData name="Trang Do" userId="1f6a371144d1ab6b" providerId="LiveId" clId="{0046B71A-4E4B-4349-BED5-63E5A2D395DE}" dt="2023-11-30T00:57:57.145" v="3663"/>
          <ac:grpSpMkLst>
            <pc:docMk/>
            <pc:sldMk cId="0" sldId="264"/>
            <ac:grpSpMk id="54" creationId="{B9393A7D-BF78-6A3E-9E70-8815EB480BE8}"/>
          </ac:grpSpMkLst>
        </pc:grpChg>
        <pc:grpChg chg="mod">
          <ac:chgData name="Trang Do" userId="1f6a371144d1ab6b" providerId="LiveId" clId="{0046B71A-4E4B-4349-BED5-63E5A2D395DE}" dt="2023-11-30T00:57:57.145" v="3663"/>
          <ac:grpSpMkLst>
            <pc:docMk/>
            <pc:sldMk cId="0" sldId="264"/>
            <ac:grpSpMk id="56" creationId="{58B35496-A9BA-6F1D-D603-0CE3AFB7B66F}"/>
          </ac:grpSpMkLst>
        </pc:grpChg>
        <pc:grpChg chg="add del mod">
          <ac:chgData name="Trang Do" userId="1f6a371144d1ab6b" providerId="LiveId" clId="{0046B71A-4E4B-4349-BED5-63E5A2D395DE}" dt="2023-11-30T01:01:05.618" v="3678" actId="478"/>
          <ac:grpSpMkLst>
            <pc:docMk/>
            <pc:sldMk cId="0" sldId="264"/>
            <ac:grpSpMk id="61" creationId="{8B5F201D-7F08-3D99-216C-B9EB2D5FA622}"/>
          </ac:grpSpMkLst>
        </pc:grpChg>
        <pc:grpChg chg="mod">
          <ac:chgData name="Trang Do" userId="1f6a371144d1ab6b" providerId="LiveId" clId="{0046B71A-4E4B-4349-BED5-63E5A2D395DE}" dt="2023-11-30T00:59:09.648" v="3666"/>
          <ac:grpSpMkLst>
            <pc:docMk/>
            <pc:sldMk cId="0" sldId="264"/>
            <ac:grpSpMk id="62" creationId="{5153CEBF-C737-7C23-3A05-C9ED2708B357}"/>
          </ac:grpSpMkLst>
        </pc:grpChg>
        <pc:grpChg chg="mod">
          <ac:chgData name="Trang Do" userId="1f6a371144d1ab6b" providerId="LiveId" clId="{0046B71A-4E4B-4349-BED5-63E5A2D395DE}" dt="2023-11-30T00:59:09.648" v="3666"/>
          <ac:grpSpMkLst>
            <pc:docMk/>
            <pc:sldMk cId="0" sldId="264"/>
            <ac:grpSpMk id="64" creationId="{DD96C036-08A5-AAE6-92BD-851FF447FC62}"/>
          </ac:grpSpMkLst>
        </pc:grpChg>
        <pc:grpChg chg="mod">
          <ac:chgData name="Trang Do" userId="1f6a371144d1ab6b" providerId="LiveId" clId="{0046B71A-4E4B-4349-BED5-63E5A2D395DE}" dt="2023-11-30T00:59:09.648" v="3666"/>
          <ac:grpSpMkLst>
            <pc:docMk/>
            <pc:sldMk cId="0" sldId="264"/>
            <ac:grpSpMk id="65" creationId="{F8D3EE7A-F985-A996-D96F-D7E1EDB6A898}"/>
          </ac:grpSpMkLst>
        </pc:grpChg>
        <pc:grpChg chg="mod">
          <ac:chgData name="Trang Do" userId="1f6a371144d1ab6b" providerId="LiveId" clId="{0046B71A-4E4B-4349-BED5-63E5A2D395DE}" dt="2023-11-30T00:59:09.648" v="3666"/>
          <ac:grpSpMkLst>
            <pc:docMk/>
            <pc:sldMk cId="0" sldId="264"/>
            <ac:grpSpMk id="67" creationId="{2725A166-2229-617C-1980-2BAF1AD55274}"/>
          </ac:grpSpMkLst>
        </pc:grpChg>
        <pc:grpChg chg="mod">
          <ac:chgData name="Trang Do" userId="1f6a371144d1ab6b" providerId="LiveId" clId="{0046B71A-4E4B-4349-BED5-63E5A2D395DE}" dt="2023-11-30T00:59:09.648" v="3666"/>
          <ac:grpSpMkLst>
            <pc:docMk/>
            <pc:sldMk cId="0" sldId="264"/>
            <ac:grpSpMk id="71" creationId="{4B19C92D-D05E-B041-5C14-2E33B2F07698}"/>
          </ac:grpSpMkLst>
        </pc:grpChg>
        <pc:grpChg chg="add del mod">
          <ac:chgData name="Trang Do" userId="1f6a371144d1ab6b" providerId="LiveId" clId="{0046B71A-4E4B-4349-BED5-63E5A2D395DE}" dt="2023-11-30T01:01:37.381" v="3682" actId="478"/>
          <ac:grpSpMkLst>
            <pc:docMk/>
            <pc:sldMk cId="0" sldId="264"/>
            <ac:grpSpMk id="77" creationId="{218C7371-F828-0746-D5E7-E017493D9C96}"/>
          </ac:grpSpMkLst>
        </pc:grpChg>
        <pc:grpChg chg="mod">
          <ac:chgData name="Trang Do" userId="1f6a371144d1ab6b" providerId="LiveId" clId="{0046B71A-4E4B-4349-BED5-63E5A2D395DE}" dt="2023-11-30T01:01:10.849" v="3679"/>
          <ac:grpSpMkLst>
            <pc:docMk/>
            <pc:sldMk cId="0" sldId="264"/>
            <ac:grpSpMk id="78" creationId="{CADA0CE0-5301-E26F-54AE-02E743C043A6}"/>
          </ac:grpSpMkLst>
        </pc:grpChg>
        <pc:grpChg chg="mod">
          <ac:chgData name="Trang Do" userId="1f6a371144d1ab6b" providerId="LiveId" clId="{0046B71A-4E4B-4349-BED5-63E5A2D395DE}" dt="2023-11-30T01:01:10.849" v="3679"/>
          <ac:grpSpMkLst>
            <pc:docMk/>
            <pc:sldMk cId="0" sldId="264"/>
            <ac:grpSpMk id="80" creationId="{98933EF3-CCDE-105D-4428-9010105B7080}"/>
          </ac:grpSpMkLst>
        </pc:grpChg>
        <pc:grpChg chg="add mod">
          <ac:chgData name="Trang Do" userId="1f6a371144d1ab6b" providerId="LiveId" clId="{0046B71A-4E4B-4349-BED5-63E5A2D395DE}" dt="2023-11-30T01:08:26.689" v="3794" actId="1076"/>
          <ac:grpSpMkLst>
            <pc:docMk/>
            <pc:sldMk cId="0" sldId="264"/>
            <ac:grpSpMk id="85" creationId="{35DC2A56-3E59-70A4-6C86-54520B35FAA9}"/>
          </ac:grpSpMkLst>
        </pc:grpChg>
        <pc:grpChg chg="mod">
          <ac:chgData name="Trang Do" userId="1f6a371144d1ab6b" providerId="LiveId" clId="{0046B71A-4E4B-4349-BED5-63E5A2D395DE}" dt="2023-11-30T01:01:38.300" v="3683"/>
          <ac:grpSpMkLst>
            <pc:docMk/>
            <pc:sldMk cId="0" sldId="264"/>
            <ac:grpSpMk id="87" creationId="{A813B34A-4E3A-3F7C-2AC9-BFD97A105A2F}"/>
          </ac:grpSpMkLst>
        </pc:grpChg>
        <pc:grpChg chg="mod">
          <ac:chgData name="Trang Do" userId="1f6a371144d1ab6b" providerId="LiveId" clId="{0046B71A-4E4B-4349-BED5-63E5A2D395DE}" dt="2023-11-30T01:01:38.300" v="3683"/>
          <ac:grpSpMkLst>
            <pc:docMk/>
            <pc:sldMk cId="0" sldId="264"/>
            <ac:grpSpMk id="89" creationId="{1FFB9444-47D1-6F7A-E0AC-7C2CC6C8D0DE}"/>
          </ac:grpSpMkLst>
        </pc:grpChg>
        <pc:grpChg chg="add mod">
          <ac:chgData name="Trang Do" userId="1f6a371144d1ab6b" providerId="LiveId" clId="{0046B71A-4E4B-4349-BED5-63E5A2D395DE}" dt="2023-11-30T01:08:26.689" v="3794" actId="1076"/>
          <ac:grpSpMkLst>
            <pc:docMk/>
            <pc:sldMk cId="0" sldId="264"/>
            <ac:grpSpMk id="94" creationId="{F2ECC84B-3B8B-8318-CEEA-6A80B061AB49}"/>
          </ac:grpSpMkLst>
        </pc:grpChg>
        <pc:grpChg chg="mod">
          <ac:chgData name="Trang Do" userId="1f6a371144d1ab6b" providerId="LiveId" clId="{0046B71A-4E4B-4349-BED5-63E5A2D395DE}" dt="2023-11-30T01:01:38.300" v="3683"/>
          <ac:grpSpMkLst>
            <pc:docMk/>
            <pc:sldMk cId="0" sldId="264"/>
            <ac:grpSpMk id="95" creationId="{1778567F-9FC9-7091-4629-641C8F860550}"/>
          </ac:grpSpMkLst>
        </pc:grpChg>
        <pc:grpChg chg="mod">
          <ac:chgData name="Trang Do" userId="1f6a371144d1ab6b" providerId="LiveId" clId="{0046B71A-4E4B-4349-BED5-63E5A2D395DE}" dt="2023-11-30T01:01:38.300" v="3683"/>
          <ac:grpSpMkLst>
            <pc:docMk/>
            <pc:sldMk cId="0" sldId="264"/>
            <ac:grpSpMk id="96" creationId="{7708C2B4-5E5C-B283-6F2C-9C3956615BF1}"/>
          </ac:grpSpMkLst>
        </pc:grpChg>
        <pc:grpChg chg="add mod">
          <ac:chgData name="Trang Do" userId="1f6a371144d1ab6b" providerId="LiveId" clId="{0046B71A-4E4B-4349-BED5-63E5A2D395DE}" dt="2023-11-30T01:08:26.689" v="3794" actId="1076"/>
          <ac:grpSpMkLst>
            <pc:docMk/>
            <pc:sldMk cId="0" sldId="264"/>
            <ac:grpSpMk id="103" creationId="{DEE889D7-2D00-917C-8D86-9AC4B26E5C9B}"/>
          </ac:grpSpMkLst>
        </pc:grpChg>
        <pc:grpChg chg="mod">
          <ac:chgData name="Trang Do" userId="1f6a371144d1ab6b" providerId="LiveId" clId="{0046B71A-4E4B-4349-BED5-63E5A2D395DE}" dt="2023-11-30T01:04:33.343" v="3691"/>
          <ac:grpSpMkLst>
            <pc:docMk/>
            <pc:sldMk cId="0" sldId="264"/>
            <ac:grpSpMk id="105" creationId="{333E4243-264C-9E73-64D4-C4DFE63BB47C}"/>
          </ac:grpSpMkLst>
        </pc:grpChg>
        <pc:grpChg chg="mod">
          <ac:chgData name="Trang Do" userId="1f6a371144d1ab6b" providerId="LiveId" clId="{0046B71A-4E4B-4349-BED5-63E5A2D395DE}" dt="2023-11-30T01:04:33.343" v="3691"/>
          <ac:grpSpMkLst>
            <pc:docMk/>
            <pc:sldMk cId="0" sldId="264"/>
            <ac:grpSpMk id="107" creationId="{81BE59D7-9EF3-1E9D-0517-4B0A026A01AD}"/>
          </ac:grpSpMkLst>
        </pc:grpChg>
        <pc:grpChg chg="add del mod">
          <ac:chgData name="Trang Do" userId="1f6a371144d1ab6b" providerId="LiveId" clId="{0046B71A-4E4B-4349-BED5-63E5A2D395DE}" dt="2023-11-30T01:06:24.062" v="3775" actId="165"/>
          <ac:grpSpMkLst>
            <pc:docMk/>
            <pc:sldMk cId="0" sldId="264"/>
            <ac:grpSpMk id="112" creationId="{84AE678D-C7CD-1D5B-C31C-CC83DAC16944}"/>
          </ac:grpSpMkLst>
        </pc:grpChg>
        <pc:grpChg chg="mod topLvl">
          <ac:chgData name="Trang Do" userId="1f6a371144d1ab6b" providerId="LiveId" clId="{0046B71A-4E4B-4349-BED5-63E5A2D395DE}" dt="2023-11-30T01:06:37.890" v="3777" actId="164"/>
          <ac:grpSpMkLst>
            <pc:docMk/>
            <pc:sldMk cId="0" sldId="264"/>
            <ac:grpSpMk id="113" creationId="{E6386386-2602-C813-48DE-C75718BAFE99}"/>
          </ac:grpSpMkLst>
        </pc:grpChg>
        <pc:grpChg chg="mod topLvl">
          <ac:chgData name="Trang Do" userId="1f6a371144d1ab6b" providerId="LiveId" clId="{0046B71A-4E4B-4349-BED5-63E5A2D395DE}" dt="2023-11-30T01:06:37.890" v="3777" actId="164"/>
          <ac:grpSpMkLst>
            <pc:docMk/>
            <pc:sldMk cId="0" sldId="264"/>
            <ac:grpSpMk id="114" creationId="{A41EDF4C-DC39-5A9A-4B0C-940E7EE11D3B}"/>
          </ac:grpSpMkLst>
        </pc:grpChg>
        <pc:grpChg chg="add mod">
          <ac:chgData name="Trang Do" userId="1f6a371144d1ab6b" providerId="LiveId" clId="{0046B71A-4E4B-4349-BED5-63E5A2D395DE}" dt="2023-11-30T01:08:26.689" v="3794" actId="1076"/>
          <ac:grpSpMkLst>
            <pc:docMk/>
            <pc:sldMk cId="0" sldId="264"/>
            <ac:grpSpMk id="120" creationId="{3EAD5E27-F7C5-5EDA-7D5C-864B8D51F230}"/>
          </ac:grpSpMkLst>
        </pc:grpChg>
        <pc:grpChg chg="add mod">
          <ac:chgData name="Trang Do" userId="1f6a371144d1ab6b" providerId="LiveId" clId="{0046B71A-4E4B-4349-BED5-63E5A2D395DE}" dt="2023-11-30T01:08:26.689" v="3794" actId="1076"/>
          <ac:grpSpMkLst>
            <pc:docMk/>
            <pc:sldMk cId="0" sldId="264"/>
            <ac:grpSpMk id="121" creationId="{7E045BB7-48F1-F120-2687-162C64E5BF77}"/>
          </ac:grpSpMkLst>
        </pc:grpChg>
        <pc:cxnChg chg="mod">
          <ac:chgData name="Trang Do" userId="1f6a371144d1ab6b" providerId="LiveId" clId="{0046B71A-4E4B-4349-BED5-63E5A2D395DE}" dt="2023-11-29T10:15:43.268" v="3606" actId="165"/>
          <ac:cxnSpMkLst>
            <pc:docMk/>
            <pc:sldMk cId="0" sldId="264"/>
            <ac:cxnSpMk id="19" creationId="{F492835F-E736-2315-24EC-B7FF3F136FEF}"/>
          </ac:cxnSpMkLst>
        </pc:cxnChg>
        <pc:cxnChg chg="mod">
          <ac:chgData name="Trang Do" userId="1f6a371144d1ab6b" providerId="LiveId" clId="{0046B71A-4E4B-4349-BED5-63E5A2D395DE}" dt="2023-11-29T10:15:43.268" v="3606" actId="165"/>
          <ac:cxnSpMkLst>
            <pc:docMk/>
            <pc:sldMk cId="0" sldId="264"/>
            <ac:cxnSpMk id="21" creationId="{EAFA8C5D-F2FB-D708-3FC7-60335C8EBFEC}"/>
          </ac:cxnSpMkLst>
        </pc:cxnChg>
        <pc:cxnChg chg="mod">
          <ac:chgData name="Trang Do" userId="1f6a371144d1ab6b" providerId="LiveId" clId="{0046B71A-4E4B-4349-BED5-63E5A2D395DE}" dt="2023-11-29T10:15:47.904" v="3608"/>
          <ac:cxnSpMkLst>
            <pc:docMk/>
            <pc:sldMk cId="0" sldId="264"/>
            <ac:cxnSpMk id="24" creationId="{88577EE7-C168-B4FF-7D1C-8220C3C992D7}"/>
          </ac:cxnSpMkLst>
        </pc:cxnChg>
        <pc:cxnChg chg="mod">
          <ac:chgData name="Trang Do" userId="1f6a371144d1ab6b" providerId="LiveId" clId="{0046B71A-4E4B-4349-BED5-63E5A2D395DE}" dt="2023-11-29T10:16:15.464" v="3619"/>
          <ac:cxnSpMkLst>
            <pc:docMk/>
            <pc:sldMk cId="0" sldId="264"/>
            <ac:cxnSpMk id="27" creationId="{9D3100F9-1B33-D5DC-8850-D785C9B6A88A}"/>
          </ac:cxnSpMkLst>
        </pc:cxnChg>
        <pc:cxnChg chg="mod">
          <ac:chgData name="Trang Do" userId="1f6a371144d1ab6b" providerId="LiveId" clId="{0046B71A-4E4B-4349-BED5-63E5A2D395DE}" dt="2023-11-29T10:16:15.464" v="3619"/>
          <ac:cxnSpMkLst>
            <pc:docMk/>
            <pc:sldMk cId="0" sldId="264"/>
            <ac:cxnSpMk id="31" creationId="{2ECEF8AE-63C0-A0A3-5F0D-62FFF1441AE6}"/>
          </ac:cxnSpMkLst>
        </pc:cxnChg>
        <pc:cxnChg chg="mod">
          <ac:chgData name="Trang Do" userId="1f6a371144d1ab6b" providerId="LiveId" clId="{0046B71A-4E4B-4349-BED5-63E5A2D395DE}" dt="2023-11-30T00:56:07.583" v="3649" actId="165"/>
          <ac:cxnSpMkLst>
            <pc:docMk/>
            <pc:sldMk cId="0" sldId="264"/>
            <ac:cxnSpMk id="41" creationId="{C13B82FD-EE7C-E653-7E92-B29103D39DC8}"/>
          </ac:cxnSpMkLst>
        </pc:cxnChg>
        <pc:cxnChg chg="mod">
          <ac:chgData name="Trang Do" userId="1f6a371144d1ab6b" providerId="LiveId" clId="{0046B71A-4E4B-4349-BED5-63E5A2D395DE}" dt="2023-11-30T00:56:07.583" v="3649" actId="165"/>
          <ac:cxnSpMkLst>
            <pc:docMk/>
            <pc:sldMk cId="0" sldId="264"/>
            <ac:cxnSpMk id="43" creationId="{E08128AB-99D6-2A44-6C16-7E6463308DF5}"/>
          </ac:cxnSpMkLst>
        </pc:cxnChg>
        <pc:cxnChg chg="mod">
          <ac:chgData name="Trang Do" userId="1f6a371144d1ab6b" providerId="LiveId" clId="{0046B71A-4E4B-4349-BED5-63E5A2D395DE}" dt="2023-11-30T00:56:41.014" v="3650"/>
          <ac:cxnSpMkLst>
            <pc:docMk/>
            <pc:sldMk cId="0" sldId="264"/>
            <ac:cxnSpMk id="49" creationId="{31FA40D4-5488-3ECD-9473-8084295208B8}"/>
          </ac:cxnSpMkLst>
        </pc:cxnChg>
        <pc:cxnChg chg="mod">
          <ac:chgData name="Trang Do" userId="1f6a371144d1ab6b" providerId="LiveId" clId="{0046B71A-4E4B-4349-BED5-63E5A2D395DE}" dt="2023-11-30T00:56:41.014" v="3650"/>
          <ac:cxnSpMkLst>
            <pc:docMk/>
            <pc:sldMk cId="0" sldId="264"/>
            <ac:cxnSpMk id="51" creationId="{FE9F5131-C59F-4BC6-A490-6C3FF813075D}"/>
          </ac:cxnSpMkLst>
        </pc:cxnChg>
        <pc:cxnChg chg="mod">
          <ac:chgData name="Trang Do" userId="1f6a371144d1ab6b" providerId="LiveId" clId="{0046B71A-4E4B-4349-BED5-63E5A2D395DE}" dt="2023-11-30T00:57:57.145" v="3663"/>
          <ac:cxnSpMkLst>
            <pc:docMk/>
            <pc:sldMk cId="0" sldId="264"/>
            <ac:cxnSpMk id="58" creationId="{87052191-0957-3254-B530-6AAC3F7BDD21}"/>
          </ac:cxnSpMkLst>
        </pc:cxnChg>
        <pc:cxnChg chg="mod">
          <ac:chgData name="Trang Do" userId="1f6a371144d1ab6b" providerId="LiveId" clId="{0046B71A-4E4B-4349-BED5-63E5A2D395DE}" dt="2023-11-30T00:57:57.145" v="3663"/>
          <ac:cxnSpMkLst>
            <pc:docMk/>
            <pc:sldMk cId="0" sldId="264"/>
            <ac:cxnSpMk id="60" creationId="{1E412264-59D0-72B8-C731-BF99EE653B91}"/>
          </ac:cxnSpMkLst>
        </pc:cxnChg>
        <pc:cxnChg chg="mod">
          <ac:chgData name="Trang Do" userId="1f6a371144d1ab6b" providerId="LiveId" clId="{0046B71A-4E4B-4349-BED5-63E5A2D395DE}" dt="2023-11-30T00:59:09.648" v="3666"/>
          <ac:cxnSpMkLst>
            <pc:docMk/>
            <pc:sldMk cId="0" sldId="264"/>
            <ac:cxnSpMk id="70" creationId="{630A28EA-466A-F242-C90D-5AC2F9020387}"/>
          </ac:cxnSpMkLst>
        </pc:cxnChg>
        <pc:cxnChg chg="mod">
          <ac:chgData name="Trang Do" userId="1f6a371144d1ab6b" providerId="LiveId" clId="{0046B71A-4E4B-4349-BED5-63E5A2D395DE}" dt="2023-11-30T00:59:09.648" v="3666"/>
          <ac:cxnSpMkLst>
            <pc:docMk/>
            <pc:sldMk cId="0" sldId="264"/>
            <ac:cxnSpMk id="74" creationId="{BEB196FC-3BF3-DB4A-F145-F482CD30B925}"/>
          </ac:cxnSpMkLst>
        </pc:cxnChg>
        <pc:cxnChg chg="mod">
          <ac:chgData name="Trang Do" userId="1f6a371144d1ab6b" providerId="LiveId" clId="{0046B71A-4E4B-4349-BED5-63E5A2D395DE}" dt="2023-11-30T00:59:09.648" v="3666"/>
          <ac:cxnSpMkLst>
            <pc:docMk/>
            <pc:sldMk cId="0" sldId="264"/>
            <ac:cxnSpMk id="76" creationId="{18AE3E18-8E7B-269F-B648-282770C2FD60}"/>
          </ac:cxnSpMkLst>
        </pc:cxnChg>
        <pc:cxnChg chg="mod">
          <ac:chgData name="Trang Do" userId="1f6a371144d1ab6b" providerId="LiveId" clId="{0046B71A-4E4B-4349-BED5-63E5A2D395DE}" dt="2023-11-30T01:01:10.849" v="3679"/>
          <ac:cxnSpMkLst>
            <pc:docMk/>
            <pc:sldMk cId="0" sldId="264"/>
            <ac:cxnSpMk id="82" creationId="{58479947-2358-4B50-5FD7-6376FE11E2B5}"/>
          </ac:cxnSpMkLst>
        </pc:cxnChg>
        <pc:cxnChg chg="mod">
          <ac:chgData name="Trang Do" userId="1f6a371144d1ab6b" providerId="LiveId" clId="{0046B71A-4E4B-4349-BED5-63E5A2D395DE}" dt="2023-11-30T01:01:10.849" v="3679"/>
          <ac:cxnSpMkLst>
            <pc:docMk/>
            <pc:sldMk cId="0" sldId="264"/>
            <ac:cxnSpMk id="84" creationId="{559B154A-6E95-0406-16C3-D967C2C1F492}"/>
          </ac:cxnSpMkLst>
        </pc:cxnChg>
        <pc:cxnChg chg="mod">
          <ac:chgData name="Trang Do" userId="1f6a371144d1ab6b" providerId="LiveId" clId="{0046B71A-4E4B-4349-BED5-63E5A2D395DE}" dt="2023-11-30T01:01:38.300" v="3683"/>
          <ac:cxnSpMkLst>
            <pc:docMk/>
            <pc:sldMk cId="0" sldId="264"/>
            <ac:cxnSpMk id="91" creationId="{142D2EF0-3B32-EC2B-D7D9-302027F16939}"/>
          </ac:cxnSpMkLst>
        </pc:cxnChg>
        <pc:cxnChg chg="mod">
          <ac:chgData name="Trang Do" userId="1f6a371144d1ab6b" providerId="LiveId" clId="{0046B71A-4E4B-4349-BED5-63E5A2D395DE}" dt="2023-11-30T01:01:38.300" v="3683"/>
          <ac:cxnSpMkLst>
            <pc:docMk/>
            <pc:sldMk cId="0" sldId="264"/>
            <ac:cxnSpMk id="93" creationId="{E3C20999-B4F0-CD90-4A02-A337B91A4A90}"/>
          </ac:cxnSpMkLst>
        </pc:cxnChg>
        <pc:cxnChg chg="mod">
          <ac:chgData name="Trang Do" userId="1f6a371144d1ab6b" providerId="LiveId" clId="{0046B71A-4E4B-4349-BED5-63E5A2D395DE}" dt="2023-11-30T01:01:38.300" v="3683"/>
          <ac:cxnSpMkLst>
            <pc:docMk/>
            <pc:sldMk cId="0" sldId="264"/>
            <ac:cxnSpMk id="100" creationId="{AB3D1F26-0E77-AF03-CC7F-C0779FE07CDF}"/>
          </ac:cxnSpMkLst>
        </pc:cxnChg>
        <pc:cxnChg chg="mod">
          <ac:chgData name="Trang Do" userId="1f6a371144d1ab6b" providerId="LiveId" clId="{0046B71A-4E4B-4349-BED5-63E5A2D395DE}" dt="2023-11-30T01:01:38.300" v="3683"/>
          <ac:cxnSpMkLst>
            <pc:docMk/>
            <pc:sldMk cId="0" sldId="264"/>
            <ac:cxnSpMk id="102" creationId="{902CA8AA-FD18-C4DE-BEBD-3B018002DCAF}"/>
          </ac:cxnSpMkLst>
        </pc:cxnChg>
        <pc:cxnChg chg="mod">
          <ac:chgData name="Trang Do" userId="1f6a371144d1ab6b" providerId="LiveId" clId="{0046B71A-4E4B-4349-BED5-63E5A2D395DE}" dt="2023-11-30T01:04:33.343" v="3691"/>
          <ac:cxnSpMkLst>
            <pc:docMk/>
            <pc:sldMk cId="0" sldId="264"/>
            <ac:cxnSpMk id="109" creationId="{D9544FD2-4193-D6F3-9FC1-202A173BD6B0}"/>
          </ac:cxnSpMkLst>
        </pc:cxnChg>
        <pc:cxnChg chg="mod">
          <ac:chgData name="Trang Do" userId="1f6a371144d1ab6b" providerId="LiveId" clId="{0046B71A-4E4B-4349-BED5-63E5A2D395DE}" dt="2023-11-30T01:04:33.343" v="3691"/>
          <ac:cxnSpMkLst>
            <pc:docMk/>
            <pc:sldMk cId="0" sldId="264"/>
            <ac:cxnSpMk id="111" creationId="{A0589BE0-59DC-CD37-1750-DB4E67242425}"/>
          </ac:cxnSpMkLst>
        </pc:cxnChg>
        <pc:cxnChg chg="mod">
          <ac:chgData name="Trang Do" userId="1f6a371144d1ab6b" providerId="LiveId" clId="{0046B71A-4E4B-4349-BED5-63E5A2D395DE}" dt="2023-11-30T01:06:24.062" v="3775" actId="165"/>
          <ac:cxnSpMkLst>
            <pc:docMk/>
            <pc:sldMk cId="0" sldId="264"/>
            <ac:cxnSpMk id="117" creationId="{BFAF1DD1-C287-B2D1-C292-DD49867BFF06}"/>
          </ac:cxnSpMkLst>
        </pc:cxnChg>
        <pc:cxnChg chg="mod">
          <ac:chgData name="Trang Do" userId="1f6a371144d1ab6b" providerId="LiveId" clId="{0046B71A-4E4B-4349-BED5-63E5A2D395DE}" dt="2023-11-30T01:06:24.062" v="3775" actId="165"/>
          <ac:cxnSpMkLst>
            <pc:docMk/>
            <pc:sldMk cId="0" sldId="264"/>
            <ac:cxnSpMk id="119" creationId="{684D6318-F457-DF28-1CF3-C3EE46CDE1C2}"/>
          </ac:cxnSpMkLst>
        </pc:cxnChg>
      </pc:sldChg>
      <pc:sldChg chg="addSp delSp modSp mod ord modAnim">
        <pc:chgData name="Trang Do" userId="1f6a371144d1ab6b" providerId="LiveId" clId="{0046B71A-4E4B-4349-BED5-63E5A2D395DE}" dt="2023-12-01T01:49:14.692" v="8699" actId="1076"/>
        <pc:sldMkLst>
          <pc:docMk/>
          <pc:sldMk cId="0" sldId="265"/>
        </pc:sldMkLst>
        <pc:spChg chg="del">
          <ac:chgData name="Trang Do" userId="1f6a371144d1ab6b" providerId="LiveId" clId="{0046B71A-4E4B-4349-BED5-63E5A2D395DE}" dt="2023-11-29T08:02:12.860" v="2370" actId="478"/>
          <ac:spMkLst>
            <pc:docMk/>
            <pc:sldMk cId="0" sldId="265"/>
            <ac:spMk id="16" creationId="{00000000-0000-0000-0000-000000000000}"/>
          </ac:spMkLst>
        </pc:spChg>
        <pc:spChg chg="mod">
          <ac:chgData name="Trang Do" userId="1f6a371144d1ab6b" providerId="LiveId" clId="{0046B71A-4E4B-4349-BED5-63E5A2D395DE}" dt="2023-11-29T08:02:13.754" v="2371"/>
          <ac:spMkLst>
            <pc:docMk/>
            <pc:sldMk cId="0" sldId="265"/>
            <ac:spMk id="19" creationId="{C104AEEF-1C0A-D832-EAB2-8659F5B87680}"/>
          </ac:spMkLst>
        </pc:spChg>
        <pc:spChg chg="mod">
          <ac:chgData name="Trang Do" userId="1f6a371144d1ab6b" providerId="LiveId" clId="{0046B71A-4E4B-4349-BED5-63E5A2D395DE}" dt="2023-11-29T08:02:13.754" v="2371"/>
          <ac:spMkLst>
            <pc:docMk/>
            <pc:sldMk cId="0" sldId="265"/>
            <ac:spMk id="23" creationId="{5A4337BA-9DAF-4B72-D83F-65562C074A77}"/>
          </ac:spMkLst>
        </pc:spChg>
        <pc:spChg chg="mod">
          <ac:chgData name="Trang Do" userId="1f6a371144d1ab6b" providerId="LiveId" clId="{0046B71A-4E4B-4349-BED5-63E5A2D395DE}" dt="2023-11-29T08:02:22.439" v="2372" actId="207"/>
          <ac:spMkLst>
            <pc:docMk/>
            <pc:sldMk cId="0" sldId="265"/>
            <ac:spMk id="24" creationId="{1B9641B2-1B64-5305-532F-41F2AA95B596}"/>
          </ac:spMkLst>
        </pc:spChg>
        <pc:spChg chg="mod">
          <ac:chgData name="Trang Do" userId="1f6a371144d1ab6b" providerId="LiveId" clId="{0046B71A-4E4B-4349-BED5-63E5A2D395DE}" dt="2023-11-29T08:02:13.754" v="2371"/>
          <ac:spMkLst>
            <pc:docMk/>
            <pc:sldMk cId="0" sldId="265"/>
            <ac:spMk id="25" creationId="{711781B5-2F23-00E2-0940-270C05B4220E}"/>
          </ac:spMkLst>
        </pc:spChg>
        <pc:spChg chg="mod">
          <ac:chgData name="Trang Do" userId="1f6a371144d1ab6b" providerId="LiveId" clId="{0046B71A-4E4B-4349-BED5-63E5A2D395DE}" dt="2023-11-29T08:02:13.754" v="2371"/>
          <ac:spMkLst>
            <pc:docMk/>
            <pc:sldMk cId="0" sldId="265"/>
            <ac:spMk id="26" creationId="{3EB05634-10A2-22F6-3E99-A89E84E0F133}"/>
          </ac:spMkLst>
        </pc:spChg>
        <pc:spChg chg="mod">
          <ac:chgData name="Trang Do" userId="1f6a371144d1ab6b" providerId="LiveId" clId="{0046B71A-4E4B-4349-BED5-63E5A2D395DE}" dt="2023-11-29T08:02:13.754" v="2371"/>
          <ac:spMkLst>
            <pc:docMk/>
            <pc:sldMk cId="0" sldId="265"/>
            <ac:spMk id="28" creationId="{7C7583A6-10D0-62AB-CA51-11AEEB21E6C7}"/>
          </ac:spMkLst>
        </pc:spChg>
        <pc:spChg chg="del mod topLvl">
          <ac:chgData name="Trang Do" userId="1f6a371144d1ab6b" providerId="LiveId" clId="{0046B71A-4E4B-4349-BED5-63E5A2D395DE}" dt="2023-11-29T08:02:24.341" v="2373" actId="478"/>
          <ac:spMkLst>
            <pc:docMk/>
            <pc:sldMk cId="0" sldId="265"/>
            <ac:spMk id="30" creationId="{051D5BB5-C2A4-5C0E-F4BE-92DFDF069647}"/>
          </ac:spMkLst>
        </pc:spChg>
        <pc:spChg chg="add mod">
          <ac:chgData name="Trang Do" userId="1f6a371144d1ab6b" providerId="LiveId" clId="{0046B71A-4E4B-4349-BED5-63E5A2D395DE}" dt="2023-11-29T08:04:12.114" v="2432" actId="1076"/>
          <ac:spMkLst>
            <pc:docMk/>
            <pc:sldMk cId="0" sldId="265"/>
            <ac:spMk id="31" creationId="{C8C588C9-31E4-C461-CABC-4AFAF6338423}"/>
          </ac:spMkLst>
        </pc:spChg>
        <pc:spChg chg="mod">
          <ac:chgData name="Trang Do" userId="1f6a371144d1ab6b" providerId="LiveId" clId="{0046B71A-4E4B-4349-BED5-63E5A2D395DE}" dt="2023-11-29T08:04:28.330" v="2435"/>
          <ac:spMkLst>
            <pc:docMk/>
            <pc:sldMk cId="0" sldId="265"/>
            <ac:spMk id="33" creationId="{D13DAA97-83B6-008D-2BD7-AF702001429E}"/>
          </ac:spMkLst>
        </pc:spChg>
        <pc:spChg chg="mod">
          <ac:chgData name="Trang Do" userId="1f6a371144d1ab6b" providerId="LiveId" clId="{0046B71A-4E4B-4349-BED5-63E5A2D395DE}" dt="2023-11-29T08:04:28.330" v="2435"/>
          <ac:spMkLst>
            <pc:docMk/>
            <pc:sldMk cId="0" sldId="265"/>
            <ac:spMk id="34" creationId="{C1DC9E73-0810-2B2D-1896-70215141C9F6}"/>
          </ac:spMkLst>
        </pc:spChg>
        <pc:spChg chg="mod">
          <ac:chgData name="Trang Do" userId="1f6a371144d1ab6b" providerId="LiveId" clId="{0046B71A-4E4B-4349-BED5-63E5A2D395DE}" dt="2023-11-29T08:04:39.246" v="2439"/>
          <ac:spMkLst>
            <pc:docMk/>
            <pc:sldMk cId="0" sldId="265"/>
            <ac:spMk id="36" creationId="{4D6105A3-71C0-D65B-6C3C-EC6C6634B1E2}"/>
          </ac:spMkLst>
        </pc:spChg>
        <pc:spChg chg="mod">
          <ac:chgData name="Trang Do" userId="1f6a371144d1ab6b" providerId="LiveId" clId="{0046B71A-4E4B-4349-BED5-63E5A2D395DE}" dt="2023-11-29T08:04:39.246" v="2439"/>
          <ac:spMkLst>
            <pc:docMk/>
            <pc:sldMk cId="0" sldId="265"/>
            <ac:spMk id="37" creationId="{FEE04FB5-85FF-FA6D-2ED0-D44C7CD8C190}"/>
          </ac:spMkLst>
        </pc:spChg>
        <pc:spChg chg="mod">
          <ac:chgData name="Trang Do" userId="1f6a371144d1ab6b" providerId="LiveId" clId="{0046B71A-4E4B-4349-BED5-63E5A2D395DE}" dt="2023-11-29T08:04:42.784" v="2441"/>
          <ac:spMkLst>
            <pc:docMk/>
            <pc:sldMk cId="0" sldId="265"/>
            <ac:spMk id="39" creationId="{35D44BE4-FA0A-C9FD-377C-C345029A7440}"/>
          </ac:spMkLst>
        </pc:spChg>
        <pc:spChg chg="mod">
          <ac:chgData name="Trang Do" userId="1f6a371144d1ab6b" providerId="LiveId" clId="{0046B71A-4E4B-4349-BED5-63E5A2D395DE}" dt="2023-11-29T08:04:42.784" v="2441"/>
          <ac:spMkLst>
            <pc:docMk/>
            <pc:sldMk cId="0" sldId="265"/>
            <ac:spMk id="40" creationId="{3A2C9D83-B4E4-A4A8-C357-0DF52AF83CAB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42" creationId="{E8CF2639-2ADD-7592-FBBA-C3396E438CA5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44" creationId="{C416E70F-EFAF-7D4E-B8CA-398AF9325A1E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46" creationId="{105B0D64-C2FB-81B3-EBA2-65075CBD220C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48" creationId="{30D51042-D169-49FA-EF32-8E581BA88609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53" creationId="{431BFC3C-ECA6-FD46-6083-0C5BD1FD7BB7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54" creationId="{0254E8C7-9090-623A-56C7-48A8FD155F2A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55" creationId="{7AB8BEB6-306F-9271-E077-7EFE7861AC89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57" creationId="{4F2FEF5F-AE1B-ACF7-99EC-DFBB77AD050E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62" creationId="{E2383AFC-2A6A-50A7-4848-394AB10B775E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63" creationId="{C8347614-9B20-DFE9-0265-352D057BE78C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64" creationId="{F588B6C5-606F-D35C-9084-CE39FCDC02AA}"/>
          </ac:spMkLst>
        </pc:spChg>
        <pc:spChg chg="mod">
          <ac:chgData name="Trang Do" userId="1f6a371144d1ab6b" providerId="LiveId" clId="{0046B71A-4E4B-4349-BED5-63E5A2D395DE}" dt="2023-11-29T08:06:14.718" v="2452"/>
          <ac:spMkLst>
            <pc:docMk/>
            <pc:sldMk cId="0" sldId="265"/>
            <ac:spMk id="66" creationId="{E8D0098D-BFF9-3E90-4D4F-5D52A3B00DF1}"/>
          </ac:spMkLst>
        </pc:spChg>
        <pc:spChg chg="mod">
          <ac:chgData name="Trang Do" userId="1f6a371144d1ab6b" providerId="LiveId" clId="{0046B71A-4E4B-4349-BED5-63E5A2D395DE}" dt="2023-11-29T08:06:19.016" v="2456"/>
          <ac:spMkLst>
            <pc:docMk/>
            <pc:sldMk cId="0" sldId="265"/>
            <ac:spMk id="69" creationId="{761029BD-C44D-FD95-BFB3-814BCEAFBBC4}"/>
          </ac:spMkLst>
        </pc:spChg>
        <pc:spChg chg="mod">
          <ac:chgData name="Trang Do" userId="1f6a371144d1ab6b" providerId="LiveId" clId="{0046B71A-4E4B-4349-BED5-63E5A2D395DE}" dt="2023-11-29T08:06:19.016" v="2456"/>
          <ac:spMkLst>
            <pc:docMk/>
            <pc:sldMk cId="0" sldId="265"/>
            <ac:spMk id="71" creationId="{F1E1B4C9-E7B2-7B65-01A2-C72C7CBBE959}"/>
          </ac:spMkLst>
        </pc:spChg>
        <pc:spChg chg="mod">
          <ac:chgData name="Trang Do" userId="1f6a371144d1ab6b" providerId="LiveId" clId="{0046B71A-4E4B-4349-BED5-63E5A2D395DE}" dt="2023-11-30T07:46:41.102" v="6190" actId="20577"/>
          <ac:spMkLst>
            <pc:docMk/>
            <pc:sldMk cId="0" sldId="265"/>
            <ac:spMk id="73" creationId="{5AE85856-FFCE-3C05-64AB-87A5BA536CAB}"/>
          </ac:spMkLst>
        </pc:spChg>
        <pc:spChg chg="mod">
          <ac:chgData name="Trang Do" userId="1f6a371144d1ab6b" providerId="LiveId" clId="{0046B71A-4E4B-4349-BED5-63E5A2D395DE}" dt="2023-11-30T07:46:36.027" v="6185" actId="20577"/>
          <ac:spMkLst>
            <pc:docMk/>
            <pc:sldMk cId="0" sldId="265"/>
            <ac:spMk id="75" creationId="{8B8C231F-1149-DEFD-93C9-F6769B5F1CEB}"/>
          </ac:spMkLst>
        </pc:spChg>
        <pc:spChg chg="mod topLvl">
          <ac:chgData name="Trang Do" userId="1f6a371144d1ab6b" providerId="LiveId" clId="{0046B71A-4E4B-4349-BED5-63E5A2D395DE}" dt="2023-11-29T08:09:23.427" v="2499" actId="164"/>
          <ac:spMkLst>
            <pc:docMk/>
            <pc:sldMk cId="0" sldId="265"/>
            <ac:spMk id="80" creationId="{7F03880B-9321-8E81-9327-E074823AFE99}"/>
          </ac:spMkLst>
        </pc:spChg>
        <pc:spChg chg="mod topLvl">
          <ac:chgData name="Trang Do" userId="1f6a371144d1ab6b" providerId="LiveId" clId="{0046B71A-4E4B-4349-BED5-63E5A2D395DE}" dt="2023-12-01T01:49:14.692" v="8699" actId="1076"/>
          <ac:spMkLst>
            <pc:docMk/>
            <pc:sldMk cId="0" sldId="265"/>
            <ac:spMk id="81" creationId="{9C0E9EB6-7C00-69FF-FD12-5A418C8F0FD1}"/>
          </ac:spMkLst>
        </pc:spChg>
        <pc:spChg chg="del mod topLvl">
          <ac:chgData name="Trang Do" userId="1f6a371144d1ab6b" providerId="LiveId" clId="{0046B71A-4E4B-4349-BED5-63E5A2D395DE}" dt="2023-11-29T08:08:33.417" v="2483" actId="478"/>
          <ac:spMkLst>
            <pc:docMk/>
            <pc:sldMk cId="0" sldId="265"/>
            <ac:spMk id="82" creationId="{BD57B8EC-4089-CEAC-4114-B18F30295F17}"/>
          </ac:spMkLst>
        </pc:spChg>
        <pc:spChg chg="mod">
          <ac:chgData name="Trang Do" userId="1f6a371144d1ab6b" providerId="LiveId" clId="{0046B71A-4E4B-4349-BED5-63E5A2D395DE}" dt="2023-11-29T08:06:30.489" v="2458" actId="165"/>
          <ac:spMkLst>
            <pc:docMk/>
            <pc:sldMk cId="0" sldId="265"/>
            <ac:spMk id="84" creationId="{CE136A1F-915C-4C38-CB6A-B14761839311}"/>
          </ac:spMkLst>
        </pc:spChg>
        <pc:spChg chg="mod">
          <ac:chgData name="Trang Do" userId="1f6a371144d1ab6b" providerId="LiveId" clId="{0046B71A-4E4B-4349-BED5-63E5A2D395DE}" dt="2023-11-29T08:06:19.016" v="2456"/>
          <ac:spMkLst>
            <pc:docMk/>
            <pc:sldMk cId="0" sldId="265"/>
            <ac:spMk id="89" creationId="{7FB2F124-E490-FA1B-F978-A2B84BDC31BF}"/>
          </ac:spMkLst>
        </pc:spChg>
        <pc:spChg chg="mod">
          <ac:chgData name="Trang Do" userId="1f6a371144d1ab6b" providerId="LiveId" clId="{0046B71A-4E4B-4349-BED5-63E5A2D395DE}" dt="2023-11-29T08:06:19.016" v="2456"/>
          <ac:spMkLst>
            <pc:docMk/>
            <pc:sldMk cId="0" sldId="265"/>
            <ac:spMk id="90" creationId="{72E6B11E-D47C-3DFE-6910-F3CF33EC1697}"/>
          </ac:spMkLst>
        </pc:spChg>
        <pc:spChg chg="mod">
          <ac:chgData name="Trang Do" userId="1f6a371144d1ab6b" providerId="LiveId" clId="{0046B71A-4E4B-4349-BED5-63E5A2D395DE}" dt="2023-11-30T07:46:23.778" v="6156" actId="20577"/>
          <ac:spMkLst>
            <pc:docMk/>
            <pc:sldMk cId="0" sldId="265"/>
            <ac:spMk id="91" creationId="{6E889D61-C35E-01B2-A121-9C69280D8849}"/>
          </ac:spMkLst>
        </pc:spChg>
        <pc:spChg chg="mod">
          <ac:chgData name="Trang Do" userId="1f6a371144d1ab6b" providerId="LiveId" clId="{0046B71A-4E4B-4349-BED5-63E5A2D395DE}" dt="2023-11-30T07:46:12.558" v="6152" actId="20577"/>
          <ac:spMkLst>
            <pc:docMk/>
            <pc:sldMk cId="0" sldId="265"/>
            <ac:spMk id="93" creationId="{7FFDEF6B-D749-D804-516A-9E6624CBA2E1}"/>
          </ac:spMkLst>
        </pc:spChg>
        <pc:spChg chg="add mod">
          <ac:chgData name="Trang Do" userId="1f6a371144d1ab6b" providerId="LiveId" clId="{0046B71A-4E4B-4349-BED5-63E5A2D395DE}" dt="2023-12-01T01:49:14.692" v="8699" actId="1076"/>
          <ac:spMkLst>
            <pc:docMk/>
            <pc:sldMk cId="0" sldId="265"/>
            <ac:spMk id="96" creationId="{DD6AB3A7-1303-8B45-7495-3A42268BEDBA}"/>
          </ac:spMkLst>
        </pc:spChg>
        <pc:spChg chg="mod">
          <ac:chgData name="Trang Do" userId="1f6a371144d1ab6b" providerId="LiveId" clId="{0046B71A-4E4B-4349-BED5-63E5A2D395DE}" dt="2023-11-29T08:10:50.248" v="2558"/>
          <ac:spMkLst>
            <pc:docMk/>
            <pc:sldMk cId="0" sldId="265"/>
            <ac:spMk id="98" creationId="{BE00A077-75F1-8C54-A6B3-F265583A664C}"/>
          </ac:spMkLst>
        </pc:spChg>
        <pc:spChg chg="mod">
          <ac:chgData name="Trang Do" userId="1f6a371144d1ab6b" providerId="LiveId" clId="{0046B71A-4E4B-4349-BED5-63E5A2D395DE}" dt="2023-11-29T08:10:50.248" v="2558"/>
          <ac:spMkLst>
            <pc:docMk/>
            <pc:sldMk cId="0" sldId="265"/>
            <ac:spMk id="100" creationId="{38AEBE9E-6C97-74EF-5BA6-838E5FC70EEC}"/>
          </ac:spMkLst>
        </pc:spChg>
        <pc:spChg chg="mod">
          <ac:chgData name="Trang Do" userId="1f6a371144d1ab6b" providerId="LiveId" clId="{0046B71A-4E4B-4349-BED5-63E5A2D395DE}" dt="2023-11-30T07:47:03.951" v="6214" actId="20577"/>
          <ac:spMkLst>
            <pc:docMk/>
            <pc:sldMk cId="0" sldId="265"/>
            <ac:spMk id="102" creationId="{865D8FA7-0946-34B4-0AC4-21090BF626A2}"/>
          </ac:spMkLst>
        </pc:spChg>
        <pc:spChg chg="mod">
          <ac:chgData name="Trang Do" userId="1f6a371144d1ab6b" providerId="LiveId" clId="{0046B71A-4E4B-4349-BED5-63E5A2D395DE}" dt="2023-11-30T07:46:58.706" v="6207" actId="20577"/>
          <ac:spMkLst>
            <pc:docMk/>
            <pc:sldMk cId="0" sldId="265"/>
            <ac:spMk id="104" creationId="{EDED84EB-2624-7A06-4350-BB759B57B745}"/>
          </ac:spMkLst>
        </pc:spChg>
        <pc:spChg chg="mod">
          <ac:chgData name="Trang Do" userId="1f6a371144d1ab6b" providerId="LiveId" clId="{0046B71A-4E4B-4349-BED5-63E5A2D395DE}" dt="2023-11-29T08:11:23.908" v="2563" actId="1076"/>
          <ac:spMkLst>
            <pc:docMk/>
            <pc:sldMk cId="0" sldId="265"/>
            <ac:spMk id="108" creationId="{77081B0F-8C22-F34E-E302-FCD5374EAFBC}"/>
          </ac:spMkLst>
        </pc:spChg>
        <pc:spChg chg="mod">
          <ac:chgData name="Trang Do" userId="1f6a371144d1ab6b" providerId="LiveId" clId="{0046B71A-4E4B-4349-BED5-63E5A2D395DE}" dt="2023-11-30T07:46:50.512" v="6192" actId="20577"/>
          <ac:spMkLst>
            <pc:docMk/>
            <pc:sldMk cId="0" sldId="265"/>
            <ac:spMk id="109" creationId="{BCA68489-38C4-23F3-86B4-952811F3459D}"/>
          </ac:spMkLst>
        </pc:spChg>
        <pc:grpChg chg="del">
          <ac:chgData name="Trang Do" userId="1f6a371144d1ab6b" providerId="LiveId" clId="{0046B71A-4E4B-4349-BED5-63E5A2D395DE}" dt="2023-11-29T08:02:02.662" v="2367" actId="478"/>
          <ac:grpSpMkLst>
            <pc:docMk/>
            <pc:sldMk cId="0" sldId="265"/>
            <ac:grpSpMk id="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8:02:04.028" v="2368" actId="478"/>
          <ac:grpSpMkLst>
            <pc:docMk/>
            <pc:sldMk cId="0" sldId="265"/>
            <ac:grpSpMk id="1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8:02:04.685" v="2369" actId="478"/>
          <ac:grpSpMkLst>
            <pc:docMk/>
            <pc:sldMk cId="0" sldId="265"/>
            <ac:grpSpMk id="14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29T08:02:13.754" v="2371"/>
          <ac:grpSpMkLst>
            <pc:docMk/>
            <pc:sldMk cId="0" sldId="265"/>
            <ac:grpSpMk id="17" creationId="{8C30866F-101D-0E04-9DD9-857CD742B2CB}"/>
          </ac:grpSpMkLst>
        </pc:grpChg>
        <pc:grpChg chg="mod">
          <ac:chgData name="Trang Do" userId="1f6a371144d1ab6b" providerId="LiveId" clId="{0046B71A-4E4B-4349-BED5-63E5A2D395DE}" dt="2023-11-29T08:02:13.754" v="2371"/>
          <ac:grpSpMkLst>
            <pc:docMk/>
            <pc:sldMk cId="0" sldId="265"/>
            <ac:grpSpMk id="18" creationId="{81BDEF4B-0728-E6F6-B8A4-7D7FD835915F}"/>
          </ac:grpSpMkLst>
        </pc:grpChg>
        <pc:grpChg chg="mod">
          <ac:chgData name="Trang Do" userId="1f6a371144d1ab6b" providerId="LiveId" clId="{0046B71A-4E4B-4349-BED5-63E5A2D395DE}" dt="2023-11-29T08:02:13.754" v="2371"/>
          <ac:grpSpMkLst>
            <pc:docMk/>
            <pc:sldMk cId="0" sldId="265"/>
            <ac:grpSpMk id="20" creationId="{20682836-E295-2F06-A72B-4A633DEDB948}"/>
          </ac:grpSpMkLst>
        </pc:grpChg>
        <pc:grpChg chg="mod">
          <ac:chgData name="Trang Do" userId="1f6a371144d1ab6b" providerId="LiveId" clId="{0046B71A-4E4B-4349-BED5-63E5A2D395DE}" dt="2023-11-29T08:02:13.754" v="2371"/>
          <ac:grpSpMkLst>
            <pc:docMk/>
            <pc:sldMk cId="0" sldId="265"/>
            <ac:grpSpMk id="21" creationId="{304C8760-DC36-B3B4-C8E8-FAF39297F3BB}"/>
          </ac:grpSpMkLst>
        </pc:grpChg>
        <pc:grpChg chg="mod">
          <ac:chgData name="Trang Do" userId="1f6a371144d1ab6b" providerId="LiveId" clId="{0046B71A-4E4B-4349-BED5-63E5A2D395DE}" dt="2023-11-29T08:02:13.754" v="2371"/>
          <ac:grpSpMkLst>
            <pc:docMk/>
            <pc:sldMk cId="0" sldId="265"/>
            <ac:grpSpMk id="22" creationId="{3E621A63-C65D-76AC-9864-BCDF4B537471}"/>
          </ac:grpSpMkLst>
        </pc:grpChg>
        <pc:grpChg chg="add mod">
          <ac:chgData name="Trang Do" userId="1f6a371144d1ab6b" providerId="LiveId" clId="{0046B71A-4E4B-4349-BED5-63E5A2D395DE}" dt="2023-11-29T08:08:49.083" v="2496" actId="1076"/>
          <ac:grpSpMkLst>
            <pc:docMk/>
            <pc:sldMk cId="0" sldId="265"/>
            <ac:grpSpMk id="27" creationId="{F14207C2-A017-4CB8-74E1-9103B6CC7D03}"/>
          </ac:grpSpMkLst>
        </pc:grpChg>
        <pc:grpChg chg="add del mod">
          <ac:chgData name="Trang Do" userId="1f6a371144d1ab6b" providerId="LiveId" clId="{0046B71A-4E4B-4349-BED5-63E5A2D395DE}" dt="2023-11-29T08:02:24.341" v="2373" actId="478"/>
          <ac:grpSpMkLst>
            <pc:docMk/>
            <pc:sldMk cId="0" sldId="265"/>
            <ac:grpSpMk id="29" creationId="{78BE9199-FB2F-B0E3-710C-FB270F7D26D9}"/>
          </ac:grpSpMkLst>
        </pc:grpChg>
        <pc:grpChg chg="add mod">
          <ac:chgData name="Trang Do" userId="1f6a371144d1ab6b" providerId="LiveId" clId="{0046B71A-4E4B-4349-BED5-63E5A2D395DE}" dt="2023-11-29T08:05:09.372" v="2449" actId="1076"/>
          <ac:grpSpMkLst>
            <pc:docMk/>
            <pc:sldMk cId="0" sldId="265"/>
            <ac:grpSpMk id="32" creationId="{BCDB0893-24C6-D10A-39A6-D20816370C8C}"/>
          </ac:grpSpMkLst>
        </pc:grpChg>
        <pc:grpChg chg="add mod">
          <ac:chgData name="Trang Do" userId="1f6a371144d1ab6b" providerId="LiveId" clId="{0046B71A-4E4B-4349-BED5-63E5A2D395DE}" dt="2023-11-29T08:05:07.480" v="2448" actId="1076"/>
          <ac:grpSpMkLst>
            <pc:docMk/>
            <pc:sldMk cId="0" sldId="265"/>
            <ac:grpSpMk id="35" creationId="{CA94BF05-8A46-E4FC-4C3E-D723203325F2}"/>
          </ac:grpSpMkLst>
        </pc:grpChg>
        <pc:grpChg chg="add mod">
          <ac:chgData name="Trang Do" userId="1f6a371144d1ab6b" providerId="LiveId" clId="{0046B71A-4E4B-4349-BED5-63E5A2D395DE}" dt="2023-11-29T08:05:22.826" v="2451" actId="1076"/>
          <ac:grpSpMkLst>
            <pc:docMk/>
            <pc:sldMk cId="0" sldId="265"/>
            <ac:grpSpMk id="38" creationId="{DFD125D2-0961-50D2-6ED5-9DF4C70F04F7}"/>
          </ac:grpSpMkLst>
        </pc:grpChg>
        <pc:grpChg chg="add del mod">
          <ac:chgData name="Trang Do" userId="1f6a371144d1ab6b" providerId="LiveId" clId="{0046B71A-4E4B-4349-BED5-63E5A2D395DE}" dt="2023-11-29T08:06:18.019" v="2455"/>
          <ac:grpSpMkLst>
            <pc:docMk/>
            <pc:sldMk cId="0" sldId="265"/>
            <ac:grpSpMk id="41" creationId="{88BBEFD6-EA0A-2962-969C-E59D4915C97C}"/>
          </ac:grpSpMkLst>
        </pc:grpChg>
        <pc:grpChg chg="mod">
          <ac:chgData name="Trang Do" userId="1f6a371144d1ab6b" providerId="LiveId" clId="{0046B71A-4E4B-4349-BED5-63E5A2D395DE}" dt="2023-11-29T08:06:14.718" v="2452"/>
          <ac:grpSpMkLst>
            <pc:docMk/>
            <pc:sldMk cId="0" sldId="265"/>
            <ac:grpSpMk id="43" creationId="{BEAEADEE-9C9F-1477-2527-AC4596D99E47}"/>
          </ac:grpSpMkLst>
        </pc:grpChg>
        <pc:grpChg chg="mod">
          <ac:chgData name="Trang Do" userId="1f6a371144d1ab6b" providerId="LiveId" clId="{0046B71A-4E4B-4349-BED5-63E5A2D395DE}" dt="2023-11-29T08:06:14.718" v="2452"/>
          <ac:grpSpMkLst>
            <pc:docMk/>
            <pc:sldMk cId="0" sldId="265"/>
            <ac:grpSpMk id="45" creationId="{E504D5A3-779B-2191-E81E-2704E7D39433}"/>
          </ac:grpSpMkLst>
        </pc:grpChg>
        <pc:grpChg chg="add del mod">
          <ac:chgData name="Trang Do" userId="1f6a371144d1ab6b" providerId="LiveId" clId="{0046B71A-4E4B-4349-BED5-63E5A2D395DE}" dt="2023-11-29T08:06:18.019" v="2455"/>
          <ac:grpSpMkLst>
            <pc:docMk/>
            <pc:sldMk cId="0" sldId="265"/>
            <ac:grpSpMk id="50" creationId="{381C502A-0556-D1AE-CF20-D61C48AEE860}"/>
          </ac:grpSpMkLst>
        </pc:grpChg>
        <pc:grpChg chg="mod">
          <ac:chgData name="Trang Do" userId="1f6a371144d1ab6b" providerId="LiveId" clId="{0046B71A-4E4B-4349-BED5-63E5A2D395DE}" dt="2023-11-29T08:06:14.718" v="2452"/>
          <ac:grpSpMkLst>
            <pc:docMk/>
            <pc:sldMk cId="0" sldId="265"/>
            <ac:grpSpMk id="51" creationId="{D20AE8B4-BEB2-9E6C-0F8B-B566B43A431F}"/>
          </ac:grpSpMkLst>
        </pc:grpChg>
        <pc:grpChg chg="mod">
          <ac:chgData name="Trang Do" userId="1f6a371144d1ab6b" providerId="LiveId" clId="{0046B71A-4E4B-4349-BED5-63E5A2D395DE}" dt="2023-11-29T08:06:14.718" v="2452"/>
          <ac:grpSpMkLst>
            <pc:docMk/>
            <pc:sldMk cId="0" sldId="265"/>
            <ac:grpSpMk id="52" creationId="{B03A90B9-164B-803B-E627-1F206740772E}"/>
          </ac:grpSpMkLst>
        </pc:grpChg>
        <pc:grpChg chg="add del mod">
          <ac:chgData name="Trang Do" userId="1f6a371144d1ab6b" providerId="LiveId" clId="{0046B71A-4E4B-4349-BED5-63E5A2D395DE}" dt="2023-11-29T08:06:18.019" v="2455"/>
          <ac:grpSpMkLst>
            <pc:docMk/>
            <pc:sldMk cId="0" sldId="265"/>
            <ac:grpSpMk id="59" creationId="{860992D5-1334-BDFD-3D6C-0D33C2380E6C}"/>
          </ac:grpSpMkLst>
        </pc:grpChg>
        <pc:grpChg chg="mod">
          <ac:chgData name="Trang Do" userId="1f6a371144d1ab6b" providerId="LiveId" clId="{0046B71A-4E4B-4349-BED5-63E5A2D395DE}" dt="2023-11-29T08:06:14.718" v="2452"/>
          <ac:grpSpMkLst>
            <pc:docMk/>
            <pc:sldMk cId="0" sldId="265"/>
            <ac:grpSpMk id="60" creationId="{D83AD92C-7785-1DB5-44F9-862556A6F1FA}"/>
          </ac:grpSpMkLst>
        </pc:grpChg>
        <pc:grpChg chg="mod">
          <ac:chgData name="Trang Do" userId="1f6a371144d1ab6b" providerId="LiveId" clId="{0046B71A-4E4B-4349-BED5-63E5A2D395DE}" dt="2023-11-29T08:06:14.718" v="2452"/>
          <ac:grpSpMkLst>
            <pc:docMk/>
            <pc:sldMk cId="0" sldId="265"/>
            <ac:grpSpMk id="61" creationId="{6B05E6CD-A709-AC0F-A358-4381EF49A9F5}"/>
          </ac:grpSpMkLst>
        </pc:grpChg>
        <pc:grpChg chg="add mod">
          <ac:chgData name="Trang Do" userId="1f6a371144d1ab6b" providerId="LiveId" clId="{0046B71A-4E4B-4349-BED5-63E5A2D395DE}" dt="2023-12-01T01:49:14.692" v="8699" actId="1076"/>
          <ac:grpSpMkLst>
            <pc:docMk/>
            <pc:sldMk cId="0" sldId="265"/>
            <ac:grpSpMk id="68" creationId="{221E3620-DA95-63E3-A5EA-35E91CAD9C97}"/>
          </ac:grpSpMkLst>
        </pc:grpChg>
        <pc:grpChg chg="mod">
          <ac:chgData name="Trang Do" userId="1f6a371144d1ab6b" providerId="LiveId" clId="{0046B71A-4E4B-4349-BED5-63E5A2D395DE}" dt="2023-11-29T08:06:19.016" v="2456"/>
          <ac:grpSpMkLst>
            <pc:docMk/>
            <pc:sldMk cId="0" sldId="265"/>
            <ac:grpSpMk id="70" creationId="{6F547835-9C31-5A59-0166-F1F6247B580E}"/>
          </ac:grpSpMkLst>
        </pc:grpChg>
        <pc:grpChg chg="mod">
          <ac:chgData name="Trang Do" userId="1f6a371144d1ab6b" providerId="LiveId" clId="{0046B71A-4E4B-4349-BED5-63E5A2D395DE}" dt="2023-11-29T08:06:19.016" v="2456"/>
          <ac:grpSpMkLst>
            <pc:docMk/>
            <pc:sldMk cId="0" sldId="265"/>
            <ac:grpSpMk id="72" creationId="{0B43F6BD-09AA-EDDD-2706-7972E2A48516}"/>
          </ac:grpSpMkLst>
        </pc:grpChg>
        <pc:grpChg chg="add del mod">
          <ac:chgData name="Trang Do" userId="1f6a371144d1ab6b" providerId="LiveId" clId="{0046B71A-4E4B-4349-BED5-63E5A2D395DE}" dt="2023-11-29T08:06:30.489" v="2458" actId="165"/>
          <ac:grpSpMkLst>
            <pc:docMk/>
            <pc:sldMk cId="0" sldId="265"/>
            <ac:grpSpMk id="77" creationId="{36384350-1988-2C4A-493A-20DB9E829185}"/>
          </ac:grpSpMkLst>
        </pc:grpChg>
        <pc:grpChg chg="mod topLvl">
          <ac:chgData name="Trang Do" userId="1f6a371144d1ab6b" providerId="LiveId" clId="{0046B71A-4E4B-4349-BED5-63E5A2D395DE}" dt="2023-11-29T08:09:23.427" v="2499" actId="164"/>
          <ac:grpSpMkLst>
            <pc:docMk/>
            <pc:sldMk cId="0" sldId="265"/>
            <ac:grpSpMk id="78" creationId="{CBF6406F-1ABF-1E3B-FCE5-3DCB1D48F071}"/>
          </ac:grpSpMkLst>
        </pc:grpChg>
        <pc:grpChg chg="del mod topLvl">
          <ac:chgData name="Trang Do" userId="1f6a371144d1ab6b" providerId="LiveId" clId="{0046B71A-4E4B-4349-BED5-63E5A2D395DE}" dt="2023-11-29T08:06:59.603" v="2476" actId="478"/>
          <ac:grpSpMkLst>
            <pc:docMk/>
            <pc:sldMk cId="0" sldId="265"/>
            <ac:grpSpMk id="79" creationId="{93CE9527-0325-139C-D6E2-DA5BD976ABB3}"/>
          </ac:grpSpMkLst>
        </pc:grpChg>
        <pc:grpChg chg="add mod">
          <ac:chgData name="Trang Do" userId="1f6a371144d1ab6b" providerId="LiveId" clId="{0046B71A-4E4B-4349-BED5-63E5A2D395DE}" dt="2023-12-01T01:49:14.692" v="8699" actId="1076"/>
          <ac:grpSpMkLst>
            <pc:docMk/>
            <pc:sldMk cId="0" sldId="265"/>
            <ac:grpSpMk id="86" creationId="{5A3A3E1B-3366-620E-3952-6211701D70C0}"/>
          </ac:grpSpMkLst>
        </pc:grpChg>
        <pc:grpChg chg="mod">
          <ac:chgData name="Trang Do" userId="1f6a371144d1ab6b" providerId="LiveId" clId="{0046B71A-4E4B-4349-BED5-63E5A2D395DE}" dt="2023-11-29T08:06:19.016" v="2456"/>
          <ac:grpSpMkLst>
            <pc:docMk/>
            <pc:sldMk cId="0" sldId="265"/>
            <ac:grpSpMk id="87" creationId="{FA285D23-2824-F474-EAAD-4DCC222FE36B}"/>
          </ac:grpSpMkLst>
        </pc:grpChg>
        <pc:grpChg chg="mod">
          <ac:chgData name="Trang Do" userId="1f6a371144d1ab6b" providerId="LiveId" clId="{0046B71A-4E4B-4349-BED5-63E5A2D395DE}" dt="2023-11-29T08:06:19.016" v="2456"/>
          <ac:grpSpMkLst>
            <pc:docMk/>
            <pc:sldMk cId="0" sldId="265"/>
            <ac:grpSpMk id="88" creationId="{BB0CF0F8-B5C7-9EE4-AD6F-DBCDD72F1506}"/>
          </ac:grpSpMkLst>
        </pc:grpChg>
        <pc:grpChg chg="add mod">
          <ac:chgData name="Trang Do" userId="1f6a371144d1ab6b" providerId="LiveId" clId="{0046B71A-4E4B-4349-BED5-63E5A2D395DE}" dt="2023-12-01T01:49:14.692" v="8699" actId="1076"/>
          <ac:grpSpMkLst>
            <pc:docMk/>
            <pc:sldMk cId="0" sldId="265"/>
            <ac:grpSpMk id="95" creationId="{CC2F6C57-C57D-BECD-FEA3-C3866B83E17D}"/>
          </ac:grpSpMkLst>
        </pc:grpChg>
        <pc:grpChg chg="add mod">
          <ac:chgData name="Trang Do" userId="1f6a371144d1ab6b" providerId="LiveId" clId="{0046B71A-4E4B-4349-BED5-63E5A2D395DE}" dt="2023-11-29T08:11:59.522" v="2567" actId="1076"/>
          <ac:grpSpMkLst>
            <pc:docMk/>
            <pc:sldMk cId="0" sldId="265"/>
            <ac:grpSpMk id="97" creationId="{DDEAF8F3-7146-7FCC-5878-EE9BF60A6535}"/>
          </ac:grpSpMkLst>
        </pc:grpChg>
        <pc:grpChg chg="mod">
          <ac:chgData name="Trang Do" userId="1f6a371144d1ab6b" providerId="LiveId" clId="{0046B71A-4E4B-4349-BED5-63E5A2D395DE}" dt="2023-11-29T08:10:50.248" v="2558"/>
          <ac:grpSpMkLst>
            <pc:docMk/>
            <pc:sldMk cId="0" sldId="265"/>
            <ac:grpSpMk id="99" creationId="{D1FC63F5-CE17-3230-830E-95A1A006E219}"/>
          </ac:grpSpMkLst>
        </pc:grpChg>
        <pc:grpChg chg="mod">
          <ac:chgData name="Trang Do" userId="1f6a371144d1ab6b" providerId="LiveId" clId="{0046B71A-4E4B-4349-BED5-63E5A2D395DE}" dt="2023-11-29T08:10:50.248" v="2558"/>
          <ac:grpSpMkLst>
            <pc:docMk/>
            <pc:sldMk cId="0" sldId="265"/>
            <ac:grpSpMk id="101" creationId="{C4487606-0A56-E4C7-526D-DB19312BAE61}"/>
          </ac:grpSpMkLst>
        </pc:grpChg>
        <pc:grpChg chg="add mod">
          <ac:chgData name="Trang Do" userId="1f6a371144d1ab6b" providerId="LiveId" clId="{0046B71A-4E4B-4349-BED5-63E5A2D395DE}" dt="2023-11-29T08:11:59.522" v="2567" actId="1076"/>
          <ac:grpSpMkLst>
            <pc:docMk/>
            <pc:sldMk cId="0" sldId="265"/>
            <ac:grpSpMk id="106" creationId="{7E10E9C9-BF25-4CEB-948D-148367401059}"/>
          </ac:grpSpMkLst>
        </pc:grpChg>
        <pc:grpChg chg="mod">
          <ac:chgData name="Trang Do" userId="1f6a371144d1ab6b" providerId="LiveId" clId="{0046B71A-4E4B-4349-BED5-63E5A2D395DE}" dt="2023-11-29T08:10:50.248" v="2558"/>
          <ac:grpSpMkLst>
            <pc:docMk/>
            <pc:sldMk cId="0" sldId="265"/>
            <ac:grpSpMk id="107" creationId="{3273674A-6DB9-9204-758F-F2C29FEA9858}"/>
          </ac:grpSpMkLst>
        </pc:grpChg>
        <pc:cxnChg chg="mod">
          <ac:chgData name="Trang Do" userId="1f6a371144d1ab6b" providerId="LiveId" clId="{0046B71A-4E4B-4349-BED5-63E5A2D395DE}" dt="2023-11-29T08:06:14.718" v="2452"/>
          <ac:cxnSpMkLst>
            <pc:docMk/>
            <pc:sldMk cId="0" sldId="265"/>
            <ac:cxnSpMk id="47" creationId="{9DD5323A-6037-5A1D-6666-EFE836B18B9A}"/>
          </ac:cxnSpMkLst>
        </pc:cxnChg>
        <pc:cxnChg chg="mod">
          <ac:chgData name="Trang Do" userId="1f6a371144d1ab6b" providerId="LiveId" clId="{0046B71A-4E4B-4349-BED5-63E5A2D395DE}" dt="2023-11-29T08:06:14.718" v="2452"/>
          <ac:cxnSpMkLst>
            <pc:docMk/>
            <pc:sldMk cId="0" sldId="265"/>
            <ac:cxnSpMk id="49" creationId="{6FD12275-DFEE-E3E1-0DD1-9A1A3B40C1D7}"/>
          </ac:cxnSpMkLst>
        </pc:cxnChg>
        <pc:cxnChg chg="mod">
          <ac:chgData name="Trang Do" userId="1f6a371144d1ab6b" providerId="LiveId" clId="{0046B71A-4E4B-4349-BED5-63E5A2D395DE}" dt="2023-11-29T08:06:14.718" v="2452"/>
          <ac:cxnSpMkLst>
            <pc:docMk/>
            <pc:sldMk cId="0" sldId="265"/>
            <ac:cxnSpMk id="56" creationId="{1CF171B0-20AB-6D3C-73B9-ADFE997CA04F}"/>
          </ac:cxnSpMkLst>
        </pc:cxnChg>
        <pc:cxnChg chg="mod">
          <ac:chgData name="Trang Do" userId="1f6a371144d1ab6b" providerId="LiveId" clId="{0046B71A-4E4B-4349-BED5-63E5A2D395DE}" dt="2023-11-29T08:06:14.718" v="2452"/>
          <ac:cxnSpMkLst>
            <pc:docMk/>
            <pc:sldMk cId="0" sldId="265"/>
            <ac:cxnSpMk id="58" creationId="{02A9AF61-0138-5347-2C1F-EC55ABDA5377}"/>
          </ac:cxnSpMkLst>
        </pc:cxnChg>
        <pc:cxnChg chg="mod">
          <ac:chgData name="Trang Do" userId="1f6a371144d1ab6b" providerId="LiveId" clId="{0046B71A-4E4B-4349-BED5-63E5A2D395DE}" dt="2023-11-29T08:06:14.718" v="2452"/>
          <ac:cxnSpMkLst>
            <pc:docMk/>
            <pc:sldMk cId="0" sldId="265"/>
            <ac:cxnSpMk id="65" creationId="{71795290-6C1C-C377-BFAC-588CF177A1F5}"/>
          </ac:cxnSpMkLst>
        </pc:cxnChg>
        <pc:cxnChg chg="mod">
          <ac:chgData name="Trang Do" userId="1f6a371144d1ab6b" providerId="LiveId" clId="{0046B71A-4E4B-4349-BED5-63E5A2D395DE}" dt="2023-11-29T08:06:14.718" v="2452"/>
          <ac:cxnSpMkLst>
            <pc:docMk/>
            <pc:sldMk cId="0" sldId="265"/>
            <ac:cxnSpMk id="67" creationId="{5CD1AA64-E204-0B4F-63B4-BCC9AD2237F1}"/>
          </ac:cxnSpMkLst>
        </pc:cxnChg>
        <pc:cxnChg chg="mod">
          <ac:chgData name="Trang Do" userId="1f6a371144d1ab6b" providerId="LiveId" clId="{0046B71A-4E4B-4349-BED5-63E5A2D395DE}" dt="2023-11-29T08:06:19.016" v="2456"/>
          <ac:cxnSpMkLst>
            <pc:docMk/>
            <pc:sldMk cId="0" sldId="265"/>
            <ac:cxnSpMk id="74" creationId="{D25B966D-4378-02BE-196F-3D4C2192A331}"/>
          </ac:cxnSpMkLst>
        </pc:cxnChg>
        <pc:cxnChg chg="mod">
          <ac:chgData name="Trang Do" userId="1f6a371144d1ab6b" providerId="LiveId" clId="{0046B71A-4E4B-4349-BED5-63E5A2D395DE}" dt="2023-11-29T08:06:19.016" v="2456"/>
          <ac:cxnSpMkLst>
            <pc:docMk/>
            <pc:sldMk cId="0" sldId="265"/>
            <ac:cxnSpMk id="76" creationId="{A5FF083A-AF2F-14BB-C5CF-D054C1CC1520}"/>
          </ac:cxnSpMkLst>
        </pc:cxnChg>
        <pc:cxnChg chg="del mod topLvl">
          <ac:chgData name="Trang Do" userId="1f6a371144d1ab6b" providerId="LiveId" clId="{0046B71A-4E4B-4349-BED5-63E5A2D395DE}" dt="2023-11-29T08:06:59.603" v="2476" actId="478"/>
          <ac:cxnSpMkLst>
            <pc:docMk/>
            <pc:sldMk cId="0" sldId="265"/>
            <ac:cxnSpMk id="83" creationId="{254C67AF-2B81-B889-39BE-A53DFBC65FBC}"/>
          </ac:cxnSpMkLst>
        </pc:cxnChg>
        <pc:cxnChg chg="mod">
          <ac:chgData name="Trang Do" userId="1f6a371144d1ab6b" providerId="LiveId" clId="{0046B71A-4E4B-4349-BED5-63E5A2D395DE}" dt="2023-11-29T08:06:30.489" v="2458" actId="165"/>
          <ac:cxnSpMkLst>
            <pc:docMk/>
            <pc:sldMk cId="0" sldId="265"/>
            <ac:cxnSpMk id="85" creationId="{19081BC4-E13E-9DBD-0EC5-CAD71596822C}"/>
          </ac:cxnSpMkLst>
        </pc:cxnChg>
        <pc:cxnChg chg="mod">
          <ac:chgData name="Trang Do" userId="1f6a371144d1ab6b" providerId="LiveId" clId="{0046B71A-4E4B-4349-BED5-63E5A2D395DE}" dt="2023-11-29T08:06:19.016" v="2456"/>
          <ac:cxnSpMkLst>
            <pc:docMk/>
            <pc:sldMk cId="0" sldId="265"/>
            <ac:cxnSpMk id="92" creationId="{42F1B684-FD9F-BBC8-7139-B6DF6D111462}"/>
          </ac:cxnSpMkLst>
        </pc:cxnChg>
        <pc:cxnChg chg="mod">
          <ac:chgData name="Trang Do" userId="1f6a371144d1ab6b" providerId="LiveId" clId="{0046B71A-4E4B-4349-BED5-63E5A2D395DE}" dt="2023-11-29T08:06:19.016" v="2456"/>
          <ac:cxnSpMkLst>
            <pc:docMk/>
            <pc:sldMk cId="0" sldId="265"/>
            <ac:cxnSpMk id="94" creationId="{F05694ED-89A8-014F-DEC2-2765CBE732EA}"/>
          </ac:cxnSpMkLst>
        </pc:cxnChg>
        <pc:cxnChg chg="mod">
          <ac:chgData name="Trang Do" userId="1f6a371144d1ab6b" providerId="LiveId" clId="{0046B71A-4E4B-4349-BED5-63E5A2D395DE}" dt="2023-11-29T08:10:50.248" v="2558"/>
          <ac:cxnSpMkLst>
            <pc:docMk/>
            <pc:sldMk cId="0" sldId="265"/>
            <ac:cxnSpMk id="103" creationId="{39ACC05E-014F-C6C8-F551-B0657C514440}"/>
          </ac:cxnSpMkLst>
        </pc:cxnChg>
        <pc:cxnChg chg="mod">
          <ac:chgData name="Trang Do" userId="1f6a371144d1ab6b" providerId="LiveId" clId="{0046B71A-4E4B-4349-BED5-63E5A2D395DE}" dt="2023-11-29T08:10:50.248" v="2558"/>
          <ac:cxnSpMkLst>
            <pc:docMk/>
            <pc:sldMk cId="0" sldId="265"/>
            <ac:cxnSpMk id="105" creationId="{58073F65-5130-CCB3-C53D-2693213C1B80}"/>
          </ac:cxnSpMkLst>
        </pc:cxnChg>
        <pc:cxnChg chg="mod">
          <ac:chgData name="Trang Do" userId="1f6a371144d1ab6b" providerId="LiveId" clId="{0046B71A-4E4B-4349-BED5-63E5A2D395DE}" dt="2023-11-29T08:10:50.248" v="2558"/>
          <ac:cxnSpMkLst>
            <pc:docMk/>
            <pc:sldMk cId="0" sldId="265"/>
            <ac:cxnSpMk id="110" creationId="{200E19BD-DA64-F055-3174-DAE55C812134}"/>
          </ac:cxnSpMkLst>
        </pc:cxnChg>
      </pc:sldChg>
      <pc:sldChg chg="addSp delSp modSp mod ord modAnim">
        <pc:chgData name="Trang Do" userId="1f6a371144d1ab6b" providerId="LiveId" clId="{0046B71A-4E4B-4349-BED5-63E5A2D395DE}" dt="2023-12-03T16:25:48.923" v="8839"/>
        <pc:sldMkLst>
          <pc:docMk/>
          <pc:sldMk cId="0" sldId="266"/>
        </pc:sldMkLst>
        <pc:spChg chg="mod">
          <ac:chgData name="Trang Do" userId="1f6a371144d1ab6b" providerId="LiveId" clId="{0046B71A-4E4B-4349-BED5-63E5A2D395DE}" dt="2023-11-29T06:52:28.077" v="904" actId="14100"/>
          <ac:spMkLst>
            <pc:docMk/>
            <pc:sldMk cId="0" sldId="266"/>
            <ac:spMk id="4" creationId="{00000000-0000-0000-0000-000000000000}"/>
          </ac:spMkLst>
        </pc:spChg>
        <pc:spChg chg="mod">
          <ac:chgData name="Trang Do" userId="1f6a371144d1ab6b" providerId="LiveId" clId="{0046B71A-4E4B-4349-BED5-63E5A2D395DE}" dt="2023-11-29T06:52:32.442" v="905" actId="14100"/>
          <ac:spMkLst>
            <pc:docMk/>
            <pc:sldMk cId="0" sldId="266"/>
            <ac:spMk id="5" creationId="{00000000-0000-0000-0000-000000000000}"/>
          </ac:spMkLst>
        </pc:spChg>
        <pc:spChg chg="add mod modCrop">
          <ac:chgData name="Trang Do" userId="1f6a371144d1ab6b" providerId="LiveId" clId="{0046B71A-4E4B-4349-BED5-63E5A2D395DE}" dt="2023-12-03T16:25:02.348" v="8807" actId="1076"/>
          <ac:spMkLst>
            <pc:docMk/>
            <pc:sldMk cId="0" sldId="266"/>
            <ac:spMk id="12" creationId="{B3561595-FC25-1836-36A2-775F0A57BBF0}"/>
          </ac:spMkLst>
        </pc:spChg>
        <pc:spChg chg="del topLvl">
          <ac:chgData name="Trang Do" userId="1f6a371144d1ab6b" providerId="LiveId" clId="{0046B71A-4E4B-4349-BED5-63E5A2D395DE}" dt="2023-11-29T06:41:21.964" v="768" actId="478"/>
          <ac:spMkLst>
            <pc:docMk/>
            <pc:sldMk cId="0" sldId="266"/>
            <ac:spMk id="13" creationId="{00000000-0000-0000-0000-000000000000}"/>
          </ac:spMkLst>
        </pc:spChg>
        <pc:spChg chg="add mod">
          <ac:chgData name="Trang Do" userId="1f6a371144d1ab6b" providerId="LiveId" clId="{0046B71A-4E4B-4349-BED5-63E5A2D395DE}" dt="2023-12-03T16:25:35.668" v="8836" actId="255"/>
          <ac:spMkLst>
            <pc:docMk/>
            <pc:sldMk cId="0" sldId="266"/>
            <ac:spMk id="13" creationId="{2EEEC9B1-47DA-BF3A-6959-1E2C9215A71D}"/>
          </ac:spMkLst>
        </pc:spChg>
        <pc:spChg chg="mod">
          <ac:chgData name="Trang Do" userId="1f6a371144d1ab6b" providerId="LiveId" clId="{0046B71A-4E4B-4349-BED5-63E5A2D395DE}" dt="2023-12-03T16:25:00.149" v="8806" actId="1076"/>
          <ac:spMkLst>
            <pc:docMk/>
            <pc:sldMk cId="0" sldId="266"/>
            <ac:spMk id="14" creationId="{00000000-0000-0000-0000-000000000000}"/>
          </ac:spMkLst>
        </pc:spChg>
        <pc:grpChg chg="mod">
          <ac:chgData name="Trang Do" userId="1f6a371144d1ab6b" providerId="LiveId" clId="{0046B71A-4E4B-4349-BED5-63E5A2D395DE}" dt="2023-11-29T06:52:20.713" v="901" actId="1076"/>
          <ac:grpSpMkLst>
            <pc:docMk/>
            <pc:sldMk cId="0" sldId="266"/>
            <ac:grpSpMk id="2" creationId="{00000000-0000-0000-0000-000000000000}"/>
          </ac:grpSpMkLst>
        </pc:grpChg>
        <pc:grpChg chg="del mod">
          <ac:chgData name="Trang Do" userId="1f6a371144d1ab6b" providerId="LiveId" clId="{0046B71A-4E4B-4349-BED5-63E5A2D395DE}" dt="2023-11-29T06:41:21.964" v="768" actId="478"/>
          <ac:grpSpMkLst>
            <pc:docMk/>
            <pc:sldMk cId="0" sldId="266"/>
            <ac:grpSpMk id="12" creationId="{00000000-0000-0000-0000-000000000000}"/>
          </ac:grpSpMkLst>
        </pc:grpChg>
      </pc:sldChg>
      <pc:sldChg chg="addSp delSp modSp del mod ord setBg">
        <pc:chgData name="Trang Do" userId="1f6a371144d1ab6b" providerId="LiveId" clId="{0046B71A-4E4B-4349-BED5-63E5A2D395DE}" dt="2023-11-30T03:57:31.887" v="4784" actId="2696"/>
        <pc:sldMkLst>
          <pc:docMk/>
          <pc:sldMk cId="0" sldId="267"/>
        </pc:sldMkLst>
        <pc:spChg chg="mod">
          <ac:chgData name="Trang Do" userId="1f6a371144d1ab6b" providerId="LiveId" clId="{0046B71A-4E4B-4349-BED5-63E5A2D395DE}" dt="2023-11-30T02:55:24.626" v="4321" actId="207"/>
          <ac:spMkLst>
            <pc:docMk/>
            <pc:sldMk cId="0" sldId="267"/>
            <ac:spMk id="9" creationId="{00000000-0000-0000-0000-000000000000}"/>
          </ac:spMkLst>
        </pc:spChg>
        <pc:spChg chg="del topLvl">
          <ac:chgData name="Trang Do" userId="1f6a371144d1ab6b" providerId="LiveId" clId="{0046B71A-4E4B-4349-BED5-63E5A2D395DE}" dt="2023-11-29T10:08:59.729" v="3540" actId="478"/>
          <ac:spMkLst>
            <pc:docMk/>
            <pc:sldMk cId="0" sldId="267"/>
            <ac:spMk id="15" creationId="{00000000-0000-0000-0000-000000000000}"/>
          </ac:spMkLst>
        </pc:spChg>
        <pc:spChg chg="del">
          <ac:chgData name="Trang Do" userId="1f6a371144d1ab6b" providerId="LiveId" clId="{0046B71A-4E4B-4349-BED5-63E5A2D395DE}" dt="2023-11-29T10:08:56.984" v="3539" actId="478"/>
          <ac:spMkLst>
            <pc:docMk/>
            <pc:sldMk cId="0" sldId="267"/>
            <ac:spMk id="16" creationId="{00000000-0000-0000-0000-000000000000}"/>
          </ac:spMkLst>
        </pc:spChg>
        <pc:spChg chg="add del mod">
          <ac:chgData name="Trang Do" userId="1f6a371144d1ab6b" providerId="LiveId" clId="{0046B71A-4E4B-4349-BED5-63E5A2D395DE}" dt="2023-11-29T10:19:01.097" v="3645" actId="478"/>
          <ac:spMkLst>
            <pc:docMk/>
            <pc:sldMk cId="0" sldId="267"/>
            <ac:spMk id="17" creationId="{92BC2DED-4B2E-64E1-0D7D-56274925F73F}"/>
          </ac:spMkLst>
        </pc:spChg>
        <pc:spChg chg="add mod">
          <ac:chgData name="Trang Do" userId="1f6a371144d1ab6b" providerId="LiveId" clId="{0046B71A-4E4B-4349-BED5-63E5A2D395DE}" dt="2023-11-30T02:57:20.607" v="4331" actId="20577"/>
          <ac:spMkLst>
            <pc:docMk/>
            <pc:sldMk cId="0" sldId="267"/>
            <ac:spMk id="18" creationId="{166E8AD4-962F-CEAE-7E90-D925476216D9}"/>
          </ac:spMkLst>
        </pc:spChg>
        <pc:spChg chg="del mod">
          <ac:chgData name="Trang Do" userId="1f6a371144d1ab6b" providerId="LiveId" clId="{0046B71A-4E4B-4349-BED5-63E5A2D395DE}" dt="2023-11-30T02:58:14.246" v="4334" actId="478"/>
          <ac:spMkLst>
            <pc:docMk/>
            <pc:sldMk cId="0" sldId="267"/>
            <ac:spMk id="20" creationId="{C70795A1-5FA8-407A-9502-7F87A0ED2614}"/>
          </ac:spMkLst>
        </pc:spChg>
        <pc:spChg chg="mod topLvl">
          <ac:chgData name="Trang Do" userId="1f6a371144d1ab6b" providerId="LiveId" clId="{0046B71A-4E4B-4349-BED5-63E5A2D395DE}" dt="2023-11-30T03:01:39.888" v="4385" actId="164"/>
          <ac:spMkLst>
            <pc:docMk/>
            <pc:sldMk cId="0" sldId="267"/>
            <ac:spMk id="22" creationId="{BB5C7BF3-8447-491A-50D4-A4CDB86E850E}"/>
          </ac:spMkLst>
        </pc:spChg>
        <pc:spChg chg="mod topLvl">
          <ac:chgData name="Trang Do" userId="1f6a371144d1ab6b" providerId="LiveId" clId="{0046B71A-4E4B-4349-BED5-63E5A2D395DE}" dt="2023-11-30T03:01:39.888" v="4385" actId="164"/>
          <ac:spMkLst>
            <pc:docMk/>
            <pc:sldMk cId="0" sldId="267"/>
            <ac:spMk id="25" creationId="{3C0EE4C6-3D57-769C-E6E4-F0AE228D126F}"/>
          </ac:spMkLst>
        </pc:spChg>
        <pc:spChg chg="mod topLvl">
          <ac:chgData name="Trang Do" userId="1f6a371144d1ab6b" providerId="LiveId" clId="{0046B71A-4E4B-4349-BED5-63E5A2D395DE}" dt="2023-11-30T03:01:25.460" v="4382" actId="164"/>
          <ac:spMkLst>
            <pc:docMk/>
            <pc:sldMk cId="0" sldId="267"/>
            <ac:spMk id="27" creationId="{EAAE73E1-F206-B1EE-303C-E39AAFE2561B}"/>
          </ac:spMkLst>
        </pc:spChg>
        <pc:spChg chg="mod topLvl">
          <ac:chgData name="Trang Do" userId="1f6a371144d1ab6b" providerId="LiveId" clId="{0046B71A-4E4B-4349-BED5-63E5A2D395DE}" dt="2023-11-30T03:01:25.460" v="4382" actId="164"/>
          <ac:spMkLst>
            <pc:docMk/>
            <pc:sldMk cId="0" sldId="267"/>
            <ac:spMk id="31" creationId="{7D32F262-5548-5A67-4CDA-5F267E297617}"/>
          </ac:spMkLst>
        </pc:spChg>
        <pc:spChg chg="mod topLvl">
          <ac:chgData name="Trang Do" userId="1f6a371144d1ab6b" providerId="LiveId" clId="{0046B71A-4E4B-4349-BED5-63E5A2D395DE}" dt="2023-11-30T03:01:25.460" v="4382" actId="164"/>
          <ac:spMkLst>
            <pc:docMk/>
            <pc:sldMk cId="0" sldId="267"/>
            <ac:spMk id="32" creationId="{213C89D7-2EC3-6DE8-13C1-DA81B66BC320}"/>
          </ac:spMkLst>
        </pc:spChg>
        <pc:spChg chg="del mod topLvl">
          <ac:chgData name="Trang Do" userId="1f6a371144d1ab6b" providerId="LiveId" clId="{0046B71A-4E4B-4349-BED5-63E5A2D395DE}" dt="2023-11-30T02:59:51.537" v="4353" actId="478"/>
          <ac:spMkLst>
            <pc:docMk/>
            <pc:sldMk cId="0" sldId="267"/>
            <ac:spMk id="35" creationId="{F3676BC1-326C-71FC-C11D-23F97FD577F1}"/>
          </ac:spMkLst>
        </pc:spChg>
        <pc:spChg chg="mod">
          <ac:chgData name="Trang Do" userId="1f6a371144d1ab6b" providerId="LiveId" clId="{0046B71A-4E4B-4349-BED5-63E5A2D395DE}" dt="2023-11-30T02:59:35.578" v="4350" actId="165"/>
          <ac:spMkLst>
            <pc:docMk/>
            <pc:sldMk cId="0" sldId="267"/>
            <ac:spMk id="36" creationId="{6141E7BE-9D68-E944-9A4D-BA2D6A2FD27E}"/>
          </ac:spMkLst>
        </pc:spChg>
        <pc:spChg chg="mod">
          <ac:chgData name="Trang Do" userId="1f6a371144d1ab6b" providerId="LiveId" clId="{0046B71A-4E4B-4349-BED5-63E5A2D395DE}" dt="2023-11-30T03:00:17.358" v="4367" actId="20577"/>
          <ac:spMkLst>
            <pc:docMk/>
            <pc:sldMk cId="0" sldId="267"/>
            <ac:spMk id="38" creationId="{8A868244-5E92-E690-808A-AC83BA5079C7}"/>
          </ac:spMkLst>
        </pc:spChg>
        <pc:spChg chg="mod">
          <ac:chgData name="Trang Do" userId="1f6a371144d1ab6b" providerId="LiveId" clId="{0046B71A-4E4B-4349-BED5-63E5A2D395DE}" dt="2023-11-30T03:00:21.046" v="4370" actId="20577"/>
          <ac:spMkLst>
            <pc:docMk/>
            <pc:sldMk cId="0" sldId="267"/>
            <ac:spMk id="40" creationId="{BCFDA469-8B85-BE19-BCB6-50E3828F2358}"/>
          </ac:spMkLst>
        </pc:spChg>
        <pc:spChg chg="mod">
          <ac:chgData name="Trang Do" userId="1f6a371144d1ab6b" providerId="LiveId" clId="{0046B71A-4E4B-4349-BED5-63E5A2D395DE}" dt="2023-11-30T02:58:19.978" v="4335" actId="165"/>
          <ac:spMkLst>
            <pc:docMk/>
            <pc:sldMk cId="0" sldId="267"/>
            <ac:spMk id="43" creationId="{9B3FA866-58B5-C94B-21F0-9B0C5FD8CB50}"/>
          </ac:spMkLst>
        </pc:spChg>
        <pc:spChg chg="mod">
          <ac:chgData name="Trang Do" userId="1f6a371144d1ab6b" providerId="LiveId" clId="{0046B71A-4E4B-4349-BED5-63E5A2D395DE}" dt="2023-11-30T03:01:17.910" v="4381" actId="20577"/>
          <ac:spMkLst>
            <pc:docMk/>
            <pc:sldMk cId="0" sldId="267"/>
            <ac:spMk id="44" creationId="{7002E33A-FD83-3F25-9C14-FCD6A30FB236}"/>
          </ac:spMkLst>
        </pc:spChg>
        <pc:spChg chg="mod topLvl">
          <ac:chgData name="Trang Do" userId="1f6a371144d1ab6b" providerId="LiveId" clId="{0046B71A-4E4B-4349-BED5-63E5A2D395DE}" dt="2023-11-30T03:01:39.888" v="4385" actId="164"/>
          <ac:spMkLst>
            <pc:docMk/>
            <pc:sldMk cId="0" sldId="267"/>
            <ac:spMk id="47" creationId="{25F3185C-C936-0F5C-6FCC-A4C484F40864}"/>
          </ac:spMkLst>
        </pc:spChg>
        <pc:spChg chg="mod">
          <ac:chgData name="Trang Do" userId="1f6a371144d1ab6b" providerId="LiveId" clId="{0046B71A-4E4B-4349-BED5-63E5A2D395DE}" dt="2023-11-30T02:59:09.984" v="4342" actId="165"/>
          <ac:spMkLst>
            <pc:docMk/>
            <pc:sldMk cId="0" sldId="267"/>
            <ac:spMk id="48" creationId="{26BFBEB6-5EA2-5D4B-9BCF-77FD75872069}"/>
          </ac:spMkLst>
        </pc:spChg>
        <pc:spChg chg="mod">
          <ac:chgData name="Trang Do" userId="1f6a371144d1ab6b" providerId="LiveId" clId="{0046B71A-4E4B-4349-BED5-63E5A2D395DE}" dt="2023-11-30T03:01:13.397" v="4377" actId="20577"/>
          <ac:spMkLst>
            <pc:docMk/>
            <pc:sldMk cId="0" sldId="267"/>
            <ac:spMk id="50" creationId="{92F6229F-200B-BBB4-2CDA-6E8300FB2DF1}"/>
          </ac:spMkLst>
        </pc:spChg>
        <pc:spChg chg="add mod">
          <ac:chgData name="Trang Do" userId="1f6a371144d1ab6b" providerId="LiveId" clId="{0046B71A-4E4B-4349-BED5-63E5A2D395DE}" dt="2023-11-30T03:01:25.460" v="4382" actId="164"/>
          <ac:spMkLst>
            <pc:docMk/>
            <pc:sldMk cId="0" sldId="267"/>
            <ac:spMk id="52" creationId="{2218830E-EF02-F0D5-C5B6-6F32DBBBA86B}"/>
          </ac:spMkLst>
        </pc:spChg>
        <pc:spChg chg="mod">
          <ac:chgData name="Trang Do" userId="1f6a371144d1ab6b" providerId="LiveId" clId="{0046B71A-4E4B-4349-BED5-63E5A2D395DE}" dt="2023-11-30T03:03:27.181" v="4387"/>
          <ac:spMkLst>
            <pc:docMk/>
            <pc:sldMk cId="0" sldId="267"/>
            <ac:spMk id="57" creationId="{9D944BA9-191F-BFA0-656E-D5A0A8C24FF8}"/>
          </ac:spMkLst>
        </pc:spChg>
        <pc:spChg chg="mod">
          <ac:chgData name="Trang Do" userId="1f6a371144d1ab6b" providerId="LiveId" clId="{0046B71A-4E4B-4349-BED5-63E5A2D395DE}" dt="2023-11-30T03:03:27.181" v="4387"/>
          <ac:spMkLst>
            <pc:docMk/>
            <pc:sldMk cId="0" sldId="267"/>
            <ac:spMk id="59" creationId="{F9E20FC1-4F4E-4430-D024-B02075227410}"/>
          </ac:spMkLst>
        </pc:spChg>
        <pc:spChg chg="mod">
          <ac:chgData name="Trang Do" userId="1f6a371144d1ab6b" providerId="LiveId" clId="{0046B71A-4E4B-4349-BED5-63E5A2D395DE}" dt="2023-11-30T03:03:27.181" v="4387"/>
          <ac:spMkLst>
            <pc:docMk/>
            <pc:sldMk cId="0" sldId="267"/>
            <ac:spMk id="60" creationId="{53BB2E55-E26F-7F9B-8282-99A3341A0088}"/>
          </ac:spMkLst>
        </pc:spChg>
        <pc:spChg chg="mod">
          <ac:chgData name="Trang Do" userId="1f6a371144d1ab6b" providerId="LiveId" clId="{0046B71A-4E4B-4349-BED5-63E5A2D395DE}" dt="2023-11-30T03:03:27.181" v="4387"/>
          <ac:spMkLst>
            <pc:docMk/>
            <pc:sldMk cId="0" sldId="267"/>
            <ac:spMk id="61" creationId="{ED4411D1-A743-DC31-8110-D84FF2897371}"/>
          </ac:spMkLst>
        </pc:spChg>
        <pc:spChg chg="mod">
          <ac:chgData name="Trang Do" userId="1f6a371144d1ab6b" providerId="LiveId" clId="{0046B71A-4E4B-4349-BED5-63E5A2D395DE}" dt="2023-11-30T03:03:27.181" v="4387"/>
          <ac:spMkLst>
            <pc:docMk/>
            <pc:sldMk cId="0" sldId="267"/>
            <ac:spMk id="62" creationId="{ED33DBE2-6C19-D860-9220-B64A05480F5C}"/>
          </ac:spMkLst>
        </pc:spChg>
        <pc:spChg chg="mod">
          <ac:chgData name="Trang Do" userId="1f6a371144d1ab6b" providerId="LiveId" clId="{0046B71A-4E4B-4349-BED5-63E5A2D395DE}" dt="2023-11-30T03:03:27.181" v="4387"/>
          <ac:spMkLst>
            <pc:docMk/>
            <pc:sldMk cId="0" sldId="267"/>
            <ac:spMk id="64" creationId="{731A5C74-3B94-39E4-4194-04C1861FA91B}"/>
          </ac:spMkLst>
        </pc:spChg>
        <pc:grpChg chg="mod">
          <ac:chgData name="Trang Do" userId="1f6a371144d1ab6b" providerId="LiveId" clId="{0046B71A-4E4B-4349-BED5-63E5A2D395DE}" dt="2023-11-30T02:58:49.215" v="4339" actId="1076"/>
          <ac:grpSpMkLst>
            <pc:docMk/>
            <pc:sldMk cId="0" sldId="267"/>
            <ac:grpSpMk id="2" creationId="{00000000-0000-0000-0000-000000000000}"/>
          </ac:grpSpMkLst>
        </pc:grpChg>
        <pc:grpChg chg="del mod">
          <ac:chgData name="Trang Do" userId="1f6a371144d1ab6b" providerId="LiveId" clId="{0046B71A-4E4B-4349-BED5-63E5A2D395DE}" dt="2023-11-29T10:08:56.984" v="3539" actId="478"/>
          <ac:grpSpMkLst>
            <pc:docMk/>
            <pc:sldMk cId="0" sldId="267"/>
            <ac:grpSpMk id="1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10:08:59.729" v="3540" actId="478"/>
          <ac:grpSpMkLst>
            <pc:docMk/>
            <pc:sldMk cId="0" sldId="267"/>
            <ac:grpSpMk id="14" creationId="{00000000-0000-0000-0000-000000000000}"/>
          </ac:grpSpMkLst>
        </pc:grpChg>
        <pc:grpChg chg="add del mod">
          <ac:chgData name="Trang Do" userId="1f6a371144d1ab6b" providerId="LiveId" clId="{0046B71A-4E4B-4349-BED5-63E5A2D395DE}" dt="2023-11-30T02:58:19.978" v="4335" actId="165"/>
          <ac:grpSpMkLst>
            <pc:docMk/>
            <pc:sldMk cId="0" sldId="267"/>
            <ac:grpSpMk id="19" creationId="{EA6D6F7D-756D-0CC6-4BC7-2D7AD48E4ACB}"/>
          </ac:grpSpMkLst>
        </pc:grpChg>
        <pc:grpChg chg="mod topLvl">
          <ac:chgData name="Trang Do" userId="1f6a371144d1ab6b" providerId="LiveId" clId="{0046B71A-4E4B-4349-BED5-63E5A2D395DE}" dt="2023-11-30T03:01:39.888" v="4385" actId="164"/>
          <ac:grpSpMkLst>
            <pc:docMk/>
            <pc:sldMk cId="0" sldId="267"/>
            <ac:grpSpMk id="21" creationId="{84E31AA2-682F-F927-D0EF-CEEE4DE83D7E}"/>
          </ac:grpSpMkLst>
        </pc:grpChg>
        <pc:grpChg chg="del mod topLvl">
          <ac:chgData name="Trang Do" userId="1f6a371144d1ab6b" providerId="LiveId" clId="{0046B71A-4E4B-4349-BED5-63E5A2D395DE}" dt="2023-11-30T02:59:09.984" v="4342" actId="165"/>
          <ac:grpSpMkLst>
            <pc:docMk/>
            <pc:sldMk cId="0" sldId="267"/>
            <ac:grpSpMk id="23" creationId="{0407CB06-41E0-0986-8FC1-8D0F6FD381D9}"/>
          </ac:grpSpMkLst>
        </pc:grpChg>
        <pc:grpChg chg="mod topLvl">
          <ac:chgData name="Trang Do" userId="1f6a371144d1ab6b" providerId="LiveId" clId="{0046B71A-4E4B-4349-BED5-63E5A2D395DE}" dt="2023-11-30T03:01:39.888" v="4385" actId="164"/>
          <ac:grpSpMkLst>
            <pc:docMk/>
            <pc:sldMk cId="0" sldId="267"/>
            <ac:grpSpMk id="24" creationId="{DFF71C01-9700-6ACB-5D8E-D94C53E735BE}"/>
          </ac:grpSpMkLst>
        </pc:grpChg>
        <pc:grpChg chg="mod topLvl">
          <ac:chgData name="Trang Do" userId="1f6a371144d1ab6b" providerId="LiveId" clId="{0046B71A-4E4B-4349-BED5-63E5A2D395DE}" dt="2023-11-30T03:01:25.460" v="4382" actId="164"/>
          <ac:grpSpMkLst>
            <pc:docMk/>
            <pc:sldMk cId="0" sldId="267"/>
            <ac:grpSpMk id="26" creationId="{C03C9653-0BC4-4055-5CA7-4FF2C581AC80}"/>
          </ac:grpSpMkLst>
        </pc:grpChg>
        <pc:grpChg chg="mod topLvl">
          <ac:chgData name="Trang Do" userId="1f6a371144d1ab6b" providerId="LiveId" clId="{0046B71A-4E4B-4349-BED5-63E5A2D395DE}" dt="2023-11-30T03:01:25.460" v="4382" actId="164"/>
          <ac:grpSpMkLst>
            <pc:docMk/>
            <pc:sldMk cId="0" sldId="267"/>
            <ac:grpSpMk id="28" creationId="{388E7B08-EF68-392E-1ED9-766197C2EA4E}"/>
          </ac:grpSpMkLst>
        </pc:grpChg>
        <pc:grpChg chg="del mod topLvl">
          <ac:chgData name="Trang Do" userId="1f6a371144d1ab6b" providerId="LiveId" clId="{0046B71A-4E4B-4349-BED5-63E5A2D395DE}" dt="2023-11-30T02:59:35.578" v="4350" actId="165"/>
          <ac:grpSpMkLst>
            <pc:docMk/>
            <pc:sldMk cId="0" sldId="267"/>
            <ac:grpSpMk id="29" creationId="{E9E5089D-4E1D-0CDC-A9C0-B397C31DA95B}"/>
          </ac:grpSpMkLst>
        </pc:grpChg>
        <pc:grpChg chg="del mod topLvl">
          <ac:chgData name="Trang Do" userId="1f6a371144d1ab6b" providerId="LiveId" clId="{0046B71A-4E4B-4349-BED5-63E5A2D395DE}" dt="2023-11-30T03:00:03.383" v="4356" actId="478"/>
          <ac:grpSpMkLst>
            <pc:docMk/>
            <pc:sldMk cId="0" sldId="267"/>
            <ac:grpSpMk id="30" creationId="{193294CC-F12C-A1A7-8A38-A60EEE5331C9}"/>
          </ac:grpSpMkLst>
        </pc:grpChg>
        <pc:grpChg chg="del mod topLvl">
          <ac:chgData name="Trang Do" userId="1f6a371144d1ab6b" providerId="LiveId" clId="{0046B71A-4E4B-4349-BED5-63E5A2D395DE}" dt="2023-11-30T02:59:46.307" v="4352" actId="478"/>
          <ac:grpSpMkLst>
            <pc:docMk/>
            <pc:sldMk cId="0" sldId="267"/>
            <ac:grpSpMk id="34" creationId="{5BB73AEF-6F28-AC76-4823-1177D545D83A}"/>
          </ac:grpSpMkLst>
        </pc:grpChg>
        <pc:grpChg chg="mod">
          <ac:chgData name="Trang Do" userId="1f6a371144d1ab6b" providerId="LiveId" clId="{0046B71A-4E4B-4349-BED5-63E5A2D395DE}" dt="2023-11-30T02:58:19.978" v="4335" actId="165"/>
          <ac:grpSpMkLst>
            <pc:docMk/>
            <pc:sldMk cId="0" sldId="267"/>
            <ac:grpSpMk id="42" creationId="{074AA7AE-0C47-91C3-16C6-224E537FEF74}"/>
          </ac:grpSpMkLst>
        </pc:grpChg>
        <pc:grpChg chg="mod topLvl">
          <ac:chgData name="Trang Do" userId="1f6a371144d1ab6b" providerId="LiveId" clId="{0046B71A-4E4B-4349-BED5-63E5A2D395DE}" dt="2023-11-30T03:01:39.888" v="4385" actId="164"/>
          <ac:grpSpMkLst>
            <pc:docMk/>
            <pc:sldMk cId="0" sldId="267"/>
            <ac:grpSpMk id="46" creationId="{B6231F5E-C995-1D27-83BB-40AB09F3D9B2}"/>
          </ac:grpSpMkLst>
        </pc:grpChg>
        <pc:grpChg chg="add mod">
          <ac:chgData name="Trang Do" userId="1f6a371144d1ab6b" providerId="LiveId" clId="{0046B71A-4E4B-4349-BED5-63E5A2D395DE}" dt="2023-11-30T03:01:34.125" v="4384" actId="1076"/>
          <ac:grpSpMkLst>
            <pc:docMk/>
            <pc:sldMk cId="0" sldId="267"/>
            <ac:grpSpMk id="53" creationId="{8E2BAF58-7076-6656-2F5E-D6C4FA88692B}"/>
          </ac:grpSpMkLst>
        </pc:grpChg>
        <pc:grpChg chg="add mod">
          <ac:chgData name="Trang Do" userId="1f6a371144d1ab6b" providerId="LiveId" clId="{0046B71A-4E4B-4349-BED5-63E5A2D395DE}" dt="2023-11-30T03:01:51.747" v="4386" actId="1076"/>
          <ac:grpSpMkLst>
            <pc:docMk/>
            <pc:sldMk cId="0" sldId="267"/>
            <ac:grpSpMk id="54" creationId="{71E1D682-3F5F-148F-B3A8-560CA5DE7EA0}"/>
          </ac:grpSpMkLst>
        </pc:grpChg>
        <pc:grpChg chg="add mod">
          <ac:chgData name="Trang Do" userId="1f6a371144d1ab6b" providerId="LiveId" clId="{0046B71A-4E4B-4349-BED5-63E5A2D395DE}" dt="2023-11-30T03:03:39.902" v="4388" actId="1076"/>
          <ac:grpSpMkLst>
            <pc:docMk/>
            <pc:sldMk cId="0" sldId="267"/>
            <ac:grpSpMk id="55" creationId="{3E42A9F7-5055-2DC5-D663-CD37B56FE2F2}"/>
          </ac:grpSpMkLst>
        </pc:grpChg>
        <pc:grpChg chg="mod">
          <ac:chgData name="Trang Do" userId="1f6a371144d1ab6b" providerId="LiveId" clId="{0046B71A-4E4B-4349-BED5-63E5A2D395DE}" dt="2023-11-30T03:03:27.181" v="4387"/>
          <ac:grpSpMkLst>
            <pc:docMk/>
            <pc:sldMk cId="0" sldId="267"/>
            <ac:grpSpMk id="56" creationId="{A9269EB1-E27F-2B10-9E12-04F447DAB9AE}"/>
          </ac:grpSpMkLst>
        </pc:grpChg>
        <pc:grpChg chg="mod">
          <ac:chgData name="Trang Do" userId="1f6a371144d1ab6b" providerId="LiveId" clId="{0046B71A-4E4B-4349-BED5-63E5A2D395DE}" dt="2023-11-30T03:03:27.181" v="4387"/>
          <ac:grpSpMkLst>
            <pc:docMk/>
            <pc:sldMk cId="0" sldId="267"/>
            <ac:grpSpMk id="58" creationId="{FCD56642-87EE-7B04-3B5E-A255BA9A4AC1}"/>
          </ac:grpSpMkLst>
        </pc:grpChg>
        <pc:cxnChg chg="del mod topLvl">
          <ac:chgData name="Trang Do" userId="1f6a371144d1ab6b" providerId="LiveId" clId="{0046B71A-4E4B-4349-BED5-63E5A2D395DE}" dt="2023-11-30T03:00:03.383" v="4356" actId="478"/>
          <ac:cxnSpMkLst>
            <pc:docMk/>
            <pc:sldMk cId="0" sldId="267"/>
            <ac:cxnSpMk id="33" creationId="{043FBD21-A466-292F-5CEF-E702FF1F8DCE}"/>
          </ac:cxnSpMkLst>
        </pc:cxnChg>
        <pc:cxnChg chg="mod">
          <ac:chgData name="Trang Do" userId="1f6a371144d1ab6b" providerId="LiveId" clId="{0046B71A-4E4B-4349-BED5-63E5A2D395DE}" dt="2023-11-30T02:59:35.578" v="4350" actId="165"/>
          <ac:cxnSpMkLst>
            <pc:docMk/>
            <pc:sldMk cId="0" sldId="267"/>
            <ac:cxnSpMk id="37" creationId="{8C894464-C524-3EB7-EB1B-237B8D73F50C}"/>
          </ac:cxnSpMkLst>
        </pc:cxnChg>
        <pc:cxnChg chg="mod">
          <ac:chgData name="Trang Do" userId="1f6a371144d1ab6b" providerId="LiveId" clId="{0046B71A-4E4B-4349-BED5-63E5A2D395DE}" dt="2023-11-30T02:58:19.978" v="4335" actId="165"/>
          <ac:cxnSpMkLst>
            <pc:docMk/>
            <pc:sldMk cId="0" sldId="267"/>
            <ac:cxnSpMk id="39" creationId="{D5EE9BA8-B058-99AE-29F7-A764C2903D1A}"/>
          </ac:cxnSpMkLst>
        </pc:cxnChg>
        <pc:cxnChg chg="mod">
          <ac:chgData name="Trang Do" userId="1f6a371144d1ab6b" providerId="LiveId" clId="{0046B71A-4E4B-4349-BED5-63E5A2D395DE}" dt="2023-11-30T02:58:19.978" v="4335" actId="165"/>
          <ac:cxnSpMkLst>
            <pc:docMk/>
            <pc:sldMk cId="0" sldId="267"/>
            <ac:cxnSpMk id="41" creationId="{BBE7FCD9-C2DB-2247-7970-A99AA0B7285B}"/>
          </ac:cxnSpMkLst>
        </pc:cxnChg>
        <pc:cxnChg chg="mod">
          <ac:chgData name="Trang Do" userId="1f6a371144d1ab6b" providerId="LiveId" clId="{0046B71A-4E4B-4349-BED5-63E5A2D395DE}" dt="2023-11-30T02:58:19.978" v="4335" actId="165"/>
          <ac:cxnSpMkLst>
            <pc:docMk/>
            <pc:sldMk cId="0" sldId="267"/>
            <ac:cxnSpMk id="45" creationId="{CA5807A7-86D2-8A00-BA75-85253CB2ABF1}"/>
          </ac:cxnSpMkLst>
        </pc:cxnChg>
        <pc:cxnChg chg="mod">
          <ac:chgData name="Trang Do" userId="1f6a371144d1ab6b" providerId="LiveId" clId="{0046B71A-4E4B-4349-BED5-63E5A2D395DE}" dt="2023-11-30T02:59:09.984" v="4342" actId="165"/>
          <ac:cxnSpMkLst>
            <pc:docMk/>
            <pc:sldMk cId="0" sldId="267"/>
            <ac:cxnSpMk id="49" creationId="{FD2AE82D-1BD9-D3A7-592D-16AA787338B4}"/>
          </ac:cxnSpMkLst>
        </pc:cxnChg>
        <pc:cxnChg chg="mod">
          <ac:chgData name="Trang Do" userId="1f6a371144d1ab6b" providerId="LiveId" clId="{0046B71A-4E4B-4349-BED5-63E5A2D395DE}" dt="2023-11-30T02:58:19.978" v="4335" actId="165"/>
          <ac:cxnSpMkLst>
            <pc:docMk/>
            <pc:sldMk cId="0" sldId="267"/>
            <ac:cxnSpMk id="51" creationId="{A703FB69-0F63-DB44-5D2D-1AD9CB43E211}"/>
          </ac:cxnSpMkLst>
        </pc:cxnChg>
        <pc:cxnChg chg="mod">
          <ac:chgData name="Trang Do" userId="1f6a371144d1ab6b" providerId="LiveId" clId="{0046B71A-4E4B-4349-BED5-63E5A2D395DE}" dt="2023-11-30T03:03:27.181" v="4387"/>
          <ac:cxnSpMkLst>
            <pc:docMk/>
            <pc:sldMk cId="0" sldId="267"/>
            <ac:cxnSpMk id="63" creationId="{D976AA78-67AE-6F07-D670-659483D7C1F8}"/>
          </ac:cxnSpMkLst>
        </pc:cxnChg>
        <pc:cxnChg chg="mod">
          <ac:chgData name="Trang Do" userId="1f6a371144d1ab6b" providerId="LiveId" clId="{0046B71A-4E4B-4349-BED5-63E5A2D395DE}" dt="2023-11-30T03:03:27.181" v="4387"/>
          <ac:cxnSpMkLst>
            <pc:docMk/>
            <pc:sldMk cId="0" sldId="267"/>
            <ac:cxnSpMk id="65" creationId="{6EEE79EA-9747-953E-4B48-FD6E3391E211}"/>
          </ac:cxnSpMkLst>
        </pc:cxnChg>
      </pc:sldChg>
      <pc:sldChg chg="ord">
        <pc:chgData name="Trang Do" userId="1f6a371144d1ab6b" providerId="LiveId" clId="{0046B71A-4E4B-4349-BED5-63E5A2D395DE}" dt="2023-11-29T06:53:14.769" v="911" actId="20578"/>
        <pc:sldMkLst>
          <pc:docMk/>
          <pc:sldMk cId="0" sldId="268"/>
        </pc:sldMkLst>
      </pc:sldChg>
      <pc:sldChg chg="addSp delSp modSp mod ord modAnim">
        <pc:chgData name="Trang Do" userId="1f6a371144d1ab6b" providerId="LiveId" clId="{0046B71A-4E4B-4349-BED5-63E5A2D395DE}" dt="2023-12-03T16:22:51.573" v="8783" actId="20578"/>
        <pc:sldMkLst>
          <pc:docMk/>
          <pc:sldMk cId="0" sldId="269"/>
        </pc:sldMkLst>
        <pc:spChg chg="del topLvl">
          <ac:chgData name="Trang Do" userId="1f6a371144d1ab6b" providerId="LiveId" clId="{0046B71A-4E4B-4349-BED5-63E5A2D395DE}" dt="2023-11-29T07:11:00.127" v="1527" actId="478"/>
          <ac:spMkLst>
            <pc:docMk/>
            <pc:sldMk cId="0" sldId="269"/>
            <ac:spMk id="3" creationId="{00000000-0000-0000-0000-000000000000}"/>
          </ac:spMkLst>
        </pc:spChg>
        <pc:spChg chg="del topLvl">
          <ac:chgData name="Trang Do" userId="1f6a371144d1ab6b" providerId="LiveId" clId="{0046B71A-4E4B-4349-BED5-63E5A2D395DE}" dt="2023-11-29T07:08:13.767" v="1506" actId="478"/>
          <ac:spMkLst>
            <pc:docMk/>
            <pc:sldMk cId="0" sldId="269"/>
            <ac:spMk id="5" creationId="{00000000-0000-0000-0000-000000000000}"/>
          </ac:spMkLst>
        </pc:spChg>
        <pc:spChg chg="del">
          <ac:chgData name="Trang Do" userId="1f6a371144d1ab6b" providerId="LiveId" clId="{0046B71A-4E4B-4349-BED5-63E5A2D395DE}" dt="2023-11-29T07:11:02.817" v="1529" actId="478"/>
          <ac:spMkLst>
            <pc:docMk/>
            <pc:sldMk cId="0" sldId="269"/>
            <ac:spMk id="6" creationId="{00000000-0000-0000-0000-000000000000}"/>
          </ac:spMkLst>
        </pc:spChg>
        <pc:spChg chg="add mod">
          <ac:chgData name="Trang Do" userId="1f6a371144d1ab6b" providerId="LiveId" clId="{0046B71A-4E4B-4349-BED5-63E5A2D395DE}" dt="2023-11-29T08:15:02.591" v="2590" actId="14100"/>
          <ac:spMkLst>
            <pc:docMk/>
            <pc:sldMk cId="0" sldId="269"/>
            <ac:spMk id="7" creationId="{0FAC6CF7-6629-B4DC-C24A-E0A319EDFB72}"/>
          </ac:spMkLst>
        </pc:spChg>
        <pc:spChg chg="add mod">
          <ac:chgData name="Trang Do" userId="1f6a371144d1ab6b" providerId="LiveId" clId="{0046B71A-4E4B-4349-BED5-63E5A2D395DE}" dt="2023-11-29T07:15:12.739" v="1643" actId="1076"/>
          <ac:spMkLst>
            <pc:docMk/>
            <pc:sldMk cId="0" sldId="269"/>
            <ac:spMk id="8" creationId="{87354800-00CC-91F2-5273-98F6F28810F9}"/>
          </ac:spMkLst>
        </pc:spChg>
        <pc:spChg chg="add mod">
          <ac:chgData name="Trang Do" userId="1f6a371144d1ab6b" providerId="LiveId" clId="{0046B71A-4E4B-4349-BED5-63E5A2D395DE}" dt="2023-11-29T07:17:46.757" v="1697" actId="1076"/>
          <ac:spMkLst>
            <pc:docMk/>
            <pc:sldMk cId="0" sldId="269"/>
            <ac:spMk id="9" creationId="{A6B6122A-E1CD-F8E9-B07D-84A812922172}"/>
          </ac:spMkLst>
        </pc:spChg>
        <pc:spChg chg="mod">
          <ac:chgData name="Trang Do" userId="1f6a371144d1ab6b" providerId="LiveId" clId="{0046B71A-4E4B-4349-BED5-63E5A2D395DE}" dt="2023-11-29T07:15:31.521" v="1647" actId="20577"/>
          <ac:spMkLst>
            <pc:docMk/>
            <pc:sldMk cId="0" sldId="269"/>
            <ac:spMk id="11" creationId="{8B9728FE-2A20-473F-8EB1-05DB8E33D736}"/>
          </ac:spMkLst>
        </pc:spChg>
        <pc:spChg chg="mod">
          <ac:chgData name="Trang Do" userId="1f6a371144d1ab6b" providerId="LiveId" clId="{0046B71A-4E4B-4349-BED5-63E5A2D395DE}" dt="2023-11-29T07:15:37.387" v="1651" actId="20577"/>
          <ac:spMkLst>
            <pc:docMk/>
            <pc:sldMk cId="0" sldId="269"/>
            <ac:spMk id="14" creationId="{293EBF25-B6FC-DDED-626A-D1C7B013E932}"/>
          </ac:spMkLst>
        </pc:spChg>
        <pc:spChg chg="add mod">
          <ac:chgData name="Trang Do" userId="1f6a371144d1ab6b" providerId="LiveId" clId="{0046B71A-4E4B-4349-BED5-63E5A2D395DE}" dt="2023-11-29T07:14:20.910" v="1635" actId="164"/>
          <ac:spMkLst>
            <pc:docMk/>
            <pc:sldMk cId="0" sldId="269"/>
            <ac:spMk id="16" creationId="{8F032F76-F0FD-DB45-10E3-EE2F6D23DBA0}"/>
          </ac:spMkLst>
        </pc:spChg>
        <pc:spChg chg="add mod topLvl">
          <ac:chgData name="Trang Do" userId="1f6a371144d1ab6b" providerId="LiveId" clId="{0046B71A-4E4B-4349-BED5-63E5A2D395DE}" dt="2023-11-29T07:17:54.795" v="1698" actId="164"/>
          <ac:spMkLst>
            <pc:docMk/>
            <pc:sldMk cId="0" sldId="269"/>
            <ac:spMk id="17" creationId="{71FA0536-2298-E943-14EA-0DF63B6CC27C}"/>
          </ac:spMkLst>
        </pc:spChg>
        <pc:spChg chg="mod">
          <ac:chgData name="Trang Do" userId="1f6a371144d1ab6b" providerId="LiveId" clId="{0046B71A-4E4B-4349-BED5-63E5A2D395DE}" dt="2023-11-29T07:16:03.166" v="1675" actId="165"/>
          <ac:spMkLst>
            <pc:docMk/>
            <pc:sldMk cId="0" sldId="269"/>
            <ac:spMk id="19" creationId="{1139A70A-9BE7-FD2C-94E2-7CCDC03254C9}"/>
          </ac:spMkLst>
        </pc:spChg>
        <pc:spChg chg="add mod topLvl">
          <ac:chgData name="Trang Do" userId="1f6a371144d1ab6b" providerId="LiveId" clId="{0046B71A-4E4B-4349-BED5-63E5A2D395DE}" dt="2023-11-29T07:17:54.795" v="1698" actId="164"/>
          <ac:spMkLst>
            <pc:docMk/>
            <pc:sldMk cId="0" sldId="269"/>
            <ac:spMk id="21" creationId="{5843BFEA-31D2-D7DE-A05B-A61C085862F0}"/>
          </ac:spMkLst>
        </pc:spChg>
        <pc:spChg chg="mod">
          <ac:chgData name="Trang Do" userId="1f6a371144d1ab6b" providerId="LiveId" clId="{0046B71A-4E4B-4349-BED5-63E5A2D395DE}" dt="2023-11-29T07:16:17.662" v="1679" actId="20577"/>
          <ac:spMkLst>
            <pc:docMk/>
            <pc:sldMk cId="0" sldId="269"/>
            <ac:spMk id="23" creationId="{00329F77-6124-0E1F-ADA8-2D977691CEFA}"/>
          </ac:spMkLst>
        </pc:spChg>
        <pc:spChg chg="add mod">
          <ac:chgData name="Trang Do" userId="1f6a371144d1ab6b" providerId="LiveId" clId="{0046B71A-4E4B-4349-BED5-63E5A2D395DE}" dt="2023-11-29T07:14:20.910" v="1635" actId="164"/>
          <ac:spMkLst>
            <pc:docMk/>
            <pc:sldMk cId="0" sldId="269"/>
            <ac:spMk id="25" creationId="{20DFDBD9-2660-C60F-16B1-6438C0E107D1}"/>
          </ac:spMkLst>
        </pc:spChg>
        <pc:spChg chg="mod topLvl">
          <ac:chgData name="Trang Do" userId="1f6a371144d1ab6b" providerId="LiveId" clId="{0046B71A-4E4B-4349-BED5-63E5A2D395DE}" dt="2023-11-29T07:17:33.496" v="1695" actId="164"/>
          <ac:spMkLst>
            <pc:docMk/>
            <pc:sldMk cId="0" sldId="269"/>
            <ac:spMk id="29" creationId="{11013952-31C9-CCD8-592E-907CCBDE4B41}"/>
          </ac:spMkLst>
        </pc:spChg>
        <pc:spChg chg="mod topLvl">
          <ac:chgData name="Trang Do" userId="1f6a371144d1ab6b" providerId="LiveId" clId="{0046B71A-4E4B-4349-BED5-63E5A2D395DE}" dt="2023-11-29T07:17:33.496" v="1695" actId="164"/>
          <ac:spMkLst>
            <pc:docMk/>
            <pc:sldMk cId="0" sldId="269"/>
            <ac:spMk id="31" creationId="{CD1DB893-98BE-904B-4A85-70A232218355}"/>
          </ac:spMkLst>
        </pc:spChg>
        <pc:spChg chg="mod">
          <ac:chgData name="Trang Do" userId="1f6a371144d1ab6b" providerId="LiveId" clId="{0046B71A-4E4B-4349-BED5-63E5A2D395DE}" dt="2023-11-29T07:19:53.240" v="1769" actId="20577"/>
          <ac:spMkLst>
            <pc:docMk/>
            <pc:sldMk cId="0" sldId="269"/>
            <ac:spMk id="33" creationId="{11ED2F25-2455-1EBF-9E4C-06EA42B13809}"/>
          </ac:spMkLst>
        </pc:spChg>
        <pc:spChg chg="mod">
          <ac:chgData name="Trang Do" userId="1f6a371144d1ab6b" providerId="LiveId" clId="{0046B71A-4E4B-4349-BED5-63E5A2D395DE}" dt="2023-11-29T07:19:49.483" v="1767" actId="20577"/>
          <ac:spMkLst>
            <pc:docMk/>
            <pc:sldMk cId="0" sldId="269"/>
            <ac:spMk id="35" creationId="{C6C66344-AB79-7907-81B3-909B35BB5721}"/>
          </ac:spMkLst>
        </pc:spChg>
        <pc:spChg chg="mod topLvl">
          <ac:chgData name="Trang Do" userId="1f6a371144d1ab6b" providerId="LiveId" clId="{0046B71A-4E4B-4349-BED5-63E5A2D395DE}" dt="2023-11-29T07:18:57.675" v="1717" actId="164"/>
          <ac:spMkLst>
            <pc:docMk/>
            <pc:sldMk cId="0" sldId="269"/>
            <ac:spMk id="40" creationId="{357A7B86-5D40-8446-0CC1-761AC7FF5ED9}"/>
          </ac:spMkLst>
        </pc:spChg>
        <pc:spChg chg="mod topLvl">
          <ac:chgData name="Trang Do" userId="1f6a371144d1ab6b" providerId="LiveId" clId="{0046B71A-4E4B-4349-BED5-63E5A2D395DE}" dt="2023-11-29T07:18:57.675" v="1717" actId="164"/>
          <ac:spMkLst>
            <pc:docMk/>
            <pc:sldMk cId="0" sldId="269"/>
            <ac:spMk id="41" creationId="{EE45C9E7-498D-2F7B-8CE6-34ED874C1EB2}"/>
          </ac:spMkLst>
        </pc:spChg>
        <pc:spChg chg="mod">
          <ac:chgData name="Trang Do" userId="1f6a371144d1ab6b" providerId="LiveId" clId="{0046B71A-4E4B-4349-BED5-63E5A2D395DE}" dt="2023-11-29T07:18:50.461" v="1716" actId="20577"/>
          <ac:spMkLst>
            <pc:docMk/>
            <pc:sldMk cId="0" sldId="269"/>
            <ac:spMk id="42" creationId="{2B9FEF3B-385E-9B9C-A313-0C56C7137D14}"/>
          </ac:spMkLst>
        </pc:spChg>
        <pc:spChg chg="mod">
          <ac:chgData name="Trang Do" userId="1f6a371144d1ab6b" providerId="LiveId" clId="{0046B71A-4E4B-4349-BED5-63E5A2D395DE}" dt="2023-11-29T07:18:22.529" v="1710" actId="165"/>
          <ac:spMkLst>
            <pc:docMk/>
            <pc:sldMk cId="0" sldId="269"/>
            <ac:spMk id="44" creationId="{0F9964E0-EB8A-1B10-0D2E-E9A7BA524B73}"/>
          </ac:spMkLst>
        </pc:spChg>
        <pc:spChg chg="mod topLvl">
          <ac:chgData name="Trang Do" userId="1f6a371144d1ab6b" providerId="LiveId" clId="{0046B71A-4E4B-4349-BED5-63E5A2D395DE}" dt="2023-11-29T07:17:20.313" v="1692" actId="164"/>
          <ac:spMkLst>
            <pc:docMk/>
            <pc:sldMk cId="0" sldId="269"/>
            <ac:spMk id="47" creationId="{C1C9F10C-11F3-D537-0A7F-154F1C5B4C2F}"/>
          </ac:spMkLst>
        </pc:spChg>
        <pc:spChg chg="mod topLvl">
          <ac:chgData name="Trang Do" userId="1f6a371144d1ab6b" providerId="LiveId" clId="{0046B71A-4E4B-4349-BED5-63E5A2D395DE}" dt="2023-11-29T07:17:20.313" v="1692" actId="164"/>
          <ac:spMkLst>
            <pc:docMk/>
            <pc:sldMk cId="0" sldId="269"/>
            <ac:spMk id="49" creationId="{CBC8A1DB-4F26-56D1-1C94-9631AF5D3A0B}"/>
          </ac:spMkLst>
        </pc:spChg>
        <pc:spChg chg="mod">
          <ac:chgData name="Trang Do" userId="1f6a371144d1ab6b" providerId="LiveId" clId="{0046B71A-4E4B-4349-BED5-63E5A2D395DE}" dt="2023-11-29T07:19:37.816" v="1748" actId="20577"/>
          <ac:spMkLst>
            <pc:docMk/>
            <pc:sldMk cId="0" sldId="269"/>
            <ac:spMk id="51" creationId="{E34CD9F3-1A66-EDA3-C45F-D22D868CF3C4}"/>
          </ac:spMkLst>
        </pc:spChg>
        <pc:spChg chg="mod">
          <ac:chgData name="Trang Do" userId="1f6a371144d1ab6b" providerId="LiveId" clId="{0046B71A-4E4B-4349-BED5-63E5A2D395DE}" dt="2023-11-29T07:19:34.677" v="1746" actId="20577"/>
          <ac:spMkLst>
            <pc:docMk/>
            <pc:sldMk cId="0" sldId="269"/>
            <ac:spMk id="53" creationId="{33792386-2723-A14A-E654-0FBD9E9D2F42}"/>
          </ac:spMkLst>
        </pc:spChg>
        <pc:spChg chg="mod">
          <ac:chgData name="Trang Do" userId="1f6a371144d1ab6b" providerId="LiveId" clId="{0046B71A-4E4B-4349-BED5-63E5A2D395DE}" dt="2023-11-29T07:14:50.633" v="1639"/>
          <ac:spMkLst>
            <pc:docMk/>
            <pc:sldMk cId="0" sldId="269"/>
            <ac:spMk id="58" creationId="{0B8C600C-21E8-0B7B-24A3-175E3BCF1B1B}"/>
          </ac:spMkLst>
        </pc:spChg>
        <pc:spChg chg="mod">
          <ac:chgData name="Trang Do" userId="1f6a371144d1ab6b" providerId="LiveId" clId="{0046B71A-4E4B-4349-BED5-63E5A2D395DE}" dt="2023-11-29T07:19:14.383" v="1720" actId="20577"/>
          <ac:spMkLst>
            <pc:docMk/>
            <pc:sldMk cId="0" sldId="269"/>
            <ac:spMk id="59" creationId="{F9252476-04D9-4519-431F-2F945571F526}"/>
          </ac:spMkLst>
        </pc:spChg>
        <pc:spChg chg="mod">
          <ac:chgData name="Trang Do" userId="1f6a371144d1ab6b" providerId="LiveId" clId="{0046B71A-4E4B-4349-BED5-63E5A2D395DE}" dt="2023-11-29T07:19:25.283" v="1728" actId="20577"/>
          <ac:spMkLst>
            <pc:docMk/>
            <pc:sldMk cId="0" sldId="269"/>
            <ac:spMk id="60" creationId="{4EF46320-7DB8-4F0A-B8B8-88DBA37E4956}"/>
          </ac:spMkLst>
        </pc:spChg>
        <pc:spChg chg="mod">
          <ac:chgData name="Trang Do" userId="1f6a371144d1ab6b" providerId="LiveId" clId="{0046B71A-4E4B-4349-BED5-63E5A2D395DE}" dt="2023-11-29T07:19:19.899" v="1724" actId="20577"/>
          <ac:spMkLst>
            <pc:docMk/>
            <pc:sldMk cId="0" sldId="269"/>
            <ac:spMk id="62" creationId="{5B72A1CA-CBA8-A800-889E-28C775ACBB0F}"/>
          </ac:spMkLst>
        </pc:spChg>
        <pc:grpChg chg="del mod">
          <ac:chgData name="Trang Do" userId="1f6a371144d1ab6b" providerId="LiveId" clId="{0046B71A-4E4B-4349-BED5-63E5A2D395DE}" dt="2023-11-29T07:11:00.127" v="1527" actId="478"/>
          <ac:grpSpMkLst>
            <pc:docMk/>
            <pc:sldMk cId="0" sldId="269"/>
            <ac:grpSpMk id="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7:08:13.767" v="1506" actId="478"/>
          <ac:grpSpMkLst>
            <pc:docMk/>
            <pc:sldMk cId="0" sldId="269"/>
            <ac:grpSpMk id="4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29T07:14:20.910" v="1635" actId="164"/>
          <ac:grpSpMkLst>
            <pc:docMk/>
            <pc:sldMk cId="0" sldId="269"/>
            <ac:grpSpMk id="10" creationId="{A3ACC1C9-B1CF-ACE7-8CA5-C8E69370D539}"/>
          </ac:grpSpMkLst>
        </pc:grpChg>
        <pc:grpChg chg="add mod">
          <ac:chgData name="Trang Do" userId="1f6a371144d1ab6b" providerId="LiveId" clId="{0046B71A-4E4B-4349-BED5-63E5A2D395DE}" dt="2023-11-29T07:14:20.910" v="1635" actId="164"/>
          <ac:grpSpMkLst>
            <pc:docMk/>
            <pc:sldMk cId="0" sldId="269"/>
            <ac:grpSpMk id="13" creationId="{DCC3CDC5-3FCB-AFC4-8D90-29205FF3C5E7}"/>
          </ac:grpSpMkLst>
        </pc:grpChg>
        <pc:grpChg chg="add mod topLvl">
          <ac:chgData name="Trang Do" userId="1f6a371144d1ab6b" providerId="LiveId" clId="{0046B71A-4E4B-4349-BED5-63E5A2D395DE}" dt="2023-11-29T07:17:54.795" v="1698" actId="164"/>
          <ac:grpSpMkLst>
            <pc:docMk/>
            <pc:sldMk cId="0" sldId="269"/>
            <ac:grpSpMk id="18" creationId="{760A9041-0B37-8A1C-7CBA-116FEEB54F62}"/>
          </ac:grpSpMkLst>
        </pc:grpChg>
        <pc:grpChg chg="add mod topLvl">
          <ac:chgData name="Trang Do" userId="1f6a371144d1ab6b" providerId="LiveId" clId="{0046B71A-4E4B-4349-BED5-63E5A2D395DE}" dt="2023-11-29T07:17:54.795" v="1698" actId="164"/>
          <ac:grpSpMkLst>
            <pc:docMk/>
            <pc:sldMk cId="0" sldId="269"/>
            <ac:grpSpMk id="22" creationId="{94EF58EC-B180-BC0C-5123-0FAC5FF262F6}"/>
          </ac:grpSpMkLst>
        </pc:grpChg>
        <pc:grpChg chg="add mod">
          <ac:chgData name="Trang Do" userId="1f6a371144d1ab6b" providerId="LiveId" clId="{0046B71A-4E4B-4349-BED5-63E5A2D395DE}" dt="2023-11-29T07:17:46.757" v="1697" actId="1076"/>
          <ac:grpSpMkLst>
            <pc:docMk/>
            <pc:sldMk cId="0" sldId="269"/>
            <ac:grpSpMk id="26" creationId="{9BEDDBA6-3372-578A-0F42-CD3458E8EDF4}"/>
          </ac:grpSpMkLst>
        </pc:grpChg>
        <pc:grpChg chg="add del mod">
          <ac:chgData name="Trang Do" userId="1f6a371144d1ab6b" providerId="LiveId" clId="{0046B71A-4E4B-4349-BED5-63E5A2D395DE}" dt="2023-11-29T07:16:03.166" v="1675" actId="165"/>
          <ac:grpSpMkLst>
            <pc:docMk/>
            <pc:sldMk cId="0" sldId="269"/>
            <ac:grpSpMk id="27" creationId="{7BB29185-A114-A7F0-7CFF-530B281045B8}"/>
          </ac:grpSpMkLst>
        </pc:grpChg>
        <pc:grpChg chg="add del mod">
          <ac:chgData name="Trang Do" userId="1f6a371144d1ab6b" providerId="LiveId" clId="{0046B71A-4E4B-4349-BED5-63E5A2D395DE}" dt="2023-11-29T07:16:34.841" v="1680" actId="165"/>
          <ac:grpSpMkLst>
            <pc:docMk/>
            <pc:sldMk cId="0" sldId="269"/>
            <ac:grpSpMk id="28" creationId="{337A345E-59A4-6EED-2286-E4D04F54FB0B}"/>
          </ac:grpSpMkLst>
        </pc:grpChg>
        <pc:grpChg chg="mod topLvl">
          <ac:chgData name="Trang Do" userId="1f6a371144d1ab6b" providerId="LiveId" clId="{0046B71A-4E4B-4349-BED5-63E5A2D395DE}" dt="2023-11-29T07:17:33.496" v="1695" actId="164"/>
          <ac:grpSpMkLst>
            <pc:docMk/>
            <pc:sldMk cId="0" sldId="269"/>
            <ac:grpSpMk id="30" creationId="{14E6B27C-7183-0F97-81E5-417DF80FF739}"/>
          </ac:grpSpMkLst>
        </pc:grpChg>
        <pc:grpChg chg="mod topLvl">
          <ac:chgData name="Trang Do" userId="1f6a371144d1ab6b" providerId="LiveId" clId="{0046B71A-4E4B-4349-BED5-63E5A2D395DE}" dt="2023-11-29T07:17:33.496" v="1695" actId="164"/>
          <ac:grpSpMkLst>
            <pc:docMk/>
            <pc:sldMk cId="0" sldId="269"/>
            <ac:grpSpMk id="32" creationId="{876DF0A7-B92E-5AC1-A61C-299B5CD94A97}"/>
          </ac:grpSpMkLst>
        </pc:grpChg>
        <pc:grpChg chg="add del mod">
          <ac:chgData name="Trang Do" userId="1f6a371144d1ab6b" providerId="LiveId" clId="{0046B71A-4E4B-4349-BED5-63E5A2D395DE}" dt="2023-11-29T07:18:22.529" v="1710" actId="165"/>
          <ac:grpSpMkLst>
            <pc:docMk/>
            <pc:sldMk cId="0" sldId="269"/>
            <ac:grpSpMk id="37" creationId="{2BD05307-7AF5-5BF6-F65F-B77A79EDD57D}"/>
          </ac:grpSpMkLst>
        </pc:grpChg>
        <pc:grpChg chg="mod topLvl">
          <ac:chgData name="Trang Do" userId="1f6a371144d1ab6b" providerId="LiveId" clId="{0046B71A-4E4B-4349-BED5-63E5A2D395DE}" dt="2023-11-29T07:18:57.675" v="1717" actId="164"/>
          <ac:grpSpMkLst>
            <pc:docMk/>
            <pc:sldMk cId="0" sldId="269"/>
            <ac:grpSpMk id="38" creationId="{D58A8BD8-2A8A-3F13-E017-B071F6DF5148}"/>
          </ac:grpSpMkLst>
        </pc:grpChg>
        <pc:grpChg chg="mod topLvl">
          <ac:chgData name="Trang Do" userId="1f6a371144d1ab6b" providerId="LiveId" clId="{0046B71A-4E4B-4349-BED5-63E5A2D395DE}" dt="2023-11-29T07:18:57.675" v="1717" actId="164"/>
          <ac:grpSpMkLst>
            <pc:docMk/>
            <pc:sldMk cId="0" sldId="269"/>
            <ac:grpSpMk id="39" creationId="{231620F7-EF25-6D83-C7F5-7D6BD96C17A4}"/>
          </ac:grpSpMkLst>
        </pc:grpChg>
        <pc:grpChg chg="add del mod">
          <ac:chgData name="Trang Do" userId="1f6a371144d1ab6b" providerId="LiveId" clId="{0046B71A-4E4B-4349-BED5-63E5A2D395DE}" dt="2023-11-29T07:16:54.655" v="1685" actId="165"/>
          <ac:grpSpMkLst>
            <pc:docMk/>
            <pc:sldMk cId="0" sldId="269"/>
            <ac:grpSpMk id="46" creationId="{FDF59FD6-A01A-2701-04A3-660D40CE2986}"/>
          </ac:grpSpMkLst>
        </pc:grpChg>
        <pc:grpChg chg="mod topLvl">
          <ac:chgData name="Trang Do" userId="1f6a371144d1ab6b" providerId="LiveId" clId="{0046B71A-4E4B-4349-BED5-63E5A2D395DE}" dt="2023-11-29T07:17:20.313" v="1692" actId="164"/>
          <ac:grpSpMkLst>
            <pc:docMk/>
            <pc:sldMk cId="0" sldId="269"/>
            <ac:grpSpMk id="48" creationId="{99063D4F-803B-1268-B83D-CCD540417F57}"/>
          </ac:grpSpMkLst>
        </pc:grpChg>
        <pc:grpChg chg="mod topLvl">
          <ac:chgData name="Trang Do" userId="1f6a371144d1ab6b" providerId="LiveId" clId="{0046B71A-4E4B-4349-BED5-63E5A2D395DE}" dt="2023-11-29T07:17:20.313" v="1692" actId="164"/>
          <ac:grpSpMkLst>
            <pc:docMk/>
            <pc:sldMk cId="0" sldId="269"/>
            <ac:grpSpMk id="50" creationId="{C78E0998-79EA-8706-8D15-758A32256B66}"/>
          </ac:grpSpMkLst>
        </pc:grpChg>
        <pc:grpChg chg="add mod">
          <ac:chgData name="Trang Do" userId="1f6a371144d1ab6b" providerId="LiveId" clId="{0046B71A-4E4B-4349-BED5-63E5A2D395DE}" dt="2023-11-29T07:17:46.757" v="1697" actId="1076"/>
          <ac:grpSpMkLst>
            <pc:docMk/>
            <pc:sldMk cId="0" sldId="269"/>
            <ac:grpSpMk id="55" creationId="{4B89DB93-742D-E2D8-E350-5388149AD961}"/>
          </ac:grpSpMkLst>
        </pc:grpChg>
        <pc:grpChg chg="mod">
          <ac:chgData name="Trang Do" userId="1f6a371144d1ab6b" providerId="LiveId" clId="{0046B71A-4E4B-4349-BED5-63E5A2D395DE}" dt="2023-11-29T07:14:50.633" v="1639"/>
          <ac:grpSpMkLst>
            <pc:docMk/>
            <pc:sldMk cId="0" sldId="269"/>
            <ac:grpSpMk id="56" creationId="{00377AC0-5C87-4DFB-CCF4-5F07B24A1B97}"/>
          </ac:grpSpMkLst>
        </pc:grpChg>
        <pc:grpChg chg="mod">
          <ac:chgData name="Trang Do" userId="1f6a371144d1ab6b" providerId="LiveId" clId="{0046B71A-4E4B-4349-BED5-63E5A2D395DE}" dt="2023-11-29T07:14:50.633" v="1639"/>
          <ac:grpSpMkLst>
            <pc:docMk/>
            <pc:sldMk cId="0" sldId="269"/>
            <ac:grpSpMk id="57" creationId="{238C0D7C-6F90-6B56-083D-FAA0145C1232}"/>
          </ac:grpSpMkLst>
        </pc:grpChg>
        <pc:grpChg chg="add mod">
          <ac:chgData name="Trang Do" userId="1f6a371144d1ab6b" providerId="LiveId" clId="{0046B71A-4E4B-4349-BED5-63E5A2D395DE}" dt="2023-11-29T07:17:46.757" v="1697" actId="1076"/>
          <ac:grpSpMkLst>
            <pc:docMk/>
            <pc:sldMk cId="0" sldId="269"/>
            <ac:grpSpMk id="64" creationId="{517B9B5B-C83C-B15B-C706-3A22DE932C4F}"/>
          </ac:grpSpMkLst>
        </pc:grpChg>
        <pc:grpChg chg="add mod">
          <ac:chgData name="Trang Do" userId="1f6a371144d1ab6b" providerId="LiveId" clId="{0046B71A-4E4B-4349-BED5-63E5A2D395DE}" dt="2023-11-29T07:19:11.203" v="1718" actId="1076"/>
          <ac:grpSpMkLst>
            <pc:docMk/>
            <pc:sldMk cId="0" sldId="269"/>
            <ac:grpSpMk id="65" creationId="{A19C0330-1AD3-8390-EFB6-0321E396C3C5}"/>
          </ac:grpSpMkLst>
        </pc:grpChg>
        <pc:grpChg chg="add mod">
          <ac:chgData name="Trang Do" userId="1f6a371144d1ab6b" providerId="LiveId" clId="{0046B71A-4E4B-4349-BED5-63E5A2D395DE}" dt="2023-11-29T07:17:54.795" v="1698" actId="164"/>
          <ac:grpSpMkLst>
            <pc:docMk/>
            <pc:sldMk cId="0" sldId="269"/>
            <ac:grpSpMk id="66" creationId="{74A1BE6E-9CA9-E719-CCDE-60BA4E3600BE}"/>
          </ac:grpSpMkLst>
        </pc:grpChg>
        <pc:grpChg chg="add mod">
          <ac:chgData name="Trang Do" userId="1f6a371144d1ab6b" providerId="LiveId" clId="{0046B71A-4E4B-4349-BED5-63E5A2D395DE}" dt="2023-11-29T07:19:11.203" v="1718" actId="1076"/>
          <ac:grpSpMkLst>
            <pc:docMk/>
            <pc:sldMk cId="0" sldId="269"/>
            <ac:grpSpMk id="67" creationId="{2F52E3F9-6873-94E1-F770-498CE7D7175E}"/>
          </ac:grpSpMkLst>
        </pc:grpChg>
        <pc:cxnChg chg="mod">
          <ac:chgData name="Trang Do" userId="1f6a371144d1ab6b" providerId="LiveId" clId="{0046B71A-4E4B-4349-BED5-63E5A2D395DE}" dt="2023-11-29T07:13:16.003" v="1607"/>
          <ac:cxnSpMkLst>
            <pc:docMk/>
            <pc:sldMk cId="0" sldId="269"/>
            <ac:cxnSpMk id="12" creationId="{3BD2AC11-DD36-2FE7-B8B1-5468404C5158}"/>
          </ac:cxnSpMkLst>
        </pc:cxnChg>
        <pc:cxnChg chg="mod">
          <ac:chgData name="Trang Do" userId="1f6a371144d1ab6b" providerId="LiveId" clId="{0046B71A-4E4B-4349-BED5-63E5A2D395DE}" dt="2023-11-29T07:13:16.003" v="1607"/>
          <ac:cxnSpMkLst>
            <pc:docMk/>
            <pc:sldMk cId="0" sldId="269"/>
            <ac:cxnSpMk id="15" creationId="{C0BA8B0F-4DCE-5942-15F8-C9E663709CD7}"/>
          </ac:cxnSpMkLst>
        </pc:cxnChg>
        <pc:cxnChg chg="mod">
          <ac:chgData name="Trang Do" userId="1f6a371144d1ab6b" providerId="LiveId" clId="{0046B71A-4E4B-4349-BED5-63E5A2D395DE}" dt="2023-11-29T07:16:03.166" v="1675" actId="165"/>
          <ac:cxnSpMkLst>
            <pc:docMk/>
            <pc:sldMk cId="0" sldId="269"/>
            <ac:cxnSpMk id="20" creationId="{1BD25EF4-DFD6-7C2D-009F-C7350825A4A7}"/>
          </ac:cxnSpMkLst>
        </pc:cxnChg>
        <pc:cxnChg chg="mod">
          <ac:chgData name="Trang Do" userId="1f6a371144d1ab6b" providerId="LiveId" clId="{0046B71A-4E4B-4349-BED5-63E5A2D395DE}" dt="2023-11-29T07:16:03.166" v="1675" actId="165"/>
          <ac:cxnSpMkLst>
            <pc:docMk/>
            <pc:sldMk cId="0" sldId="269"/>
            <ac:cxnSpMk id="24" creationId="{2029F7AF-925E-1384-5AA4-0F9775905A0C}"/>
          </ac:cxnSpMkLst>
        </pc:cxnChg>
        <pc:cxnChg chg="mod">
          <ac:chgData name="Trang Do" userId="1f6a371144d1ab6b" providerId="LiveId" clId="{0046B71A-4E4B-4349-BED5-63E5A2D395DE}" dt="2023-11-29T07:16:34.841" v="1680" actId="165"/>
          <ac:cxnSpMkLst>
            <pc:docMk/>
            <pc:sldMk cId="0" sldId="269"/>
            <ac:cxnSpMk id="34" creationId="{138523A1-15A2-7C31-C116-FFB3A3F9927E}"/>
          </ac:cxnSpMkLst>
        </pc:cxnChg>
        <pc:cxnChg chg="mod">
          <ac:chgData name="Trang Do" userId="1f6a371144d1ab6b" providerId="LiveId" clId="{0046B71A-4E4B-4349-BED5-63E5A2D395DE}" dt="2023-11-29T07:16:34.841" v="1680" actId="165"/>
          <ac:cxnSpMkLst>
            <pc:docMk/>
            <pc:sldMk cId="0" sldId="269"/>
            <ac:cxnSpMk id="36" creationId="{124E0422-5FCD-1F13-AD9E-3BED76C8B9DE}"/>
          </ac:cxnSpMkLst>
        </pc:cxnChg>
        <pc:cxnChg chg="mod">
          <ac:chgData name="Trang Do" userId="1f6a371144d1ab6b" providerId="LiveId" clId="{0046B71A-4E4B-4349-BED5-63E5A2D395DE}" dt="2023-11-29T07:18:22.529" v="1710" actId="165"/>
          <ac:cxnSpMkLst>
            <pc:docMk/>
            <pc:sldMk cId="0" sldId="269"/>
            <ac:cxnSpMk id="43" creationId="{FD03D63E-6D23-9D95-EA11-AD00D72474E6}"/>
          </ac:cxnSpMkLst>
        </pc:cxnChg>
        <pc:cxnChg chg="mod">
          <ac:chgData name="Trang Do" userId="1f6a371144d1ab6b" providerId="LiveId" clId="{0046B71A-4E4B-4349-BED5-63E5A2D395DE}" dt="2023-11-29T07:18:22.529" v="1710" actId="165"/>
          <ac:cxnSpMkLst>
            <pc:docMk/>
            <pc:sldMk cId="0" sldId="269"/>
            <ac:cxnSpMk id="45" creationId="{963A57DF-D0B4-87FF-DB49-E1E59372F8ED}"/>
          </ac:cxnSpMkLst>
        </pc:cxnChg>
        <pc:cxnChg chg="mod">
          <ac:chgData name="Trang Do" userId="1f6a371144d1ab6b" providerId="LiveId" clId="{0046B71A-4E4B-4349-BED5-63E5A2D395DE}" dt="2023-11-29T07:16:54.655" v="1685" actId="165"/>
          <ac:cxnSpMkLst>
            <pc:docMk/>
            <pc:sldMk cId="0" sldId="269"/>
            <ac:cxnSpMk id="52" creationId="{371922F8-48E1-2337-76BC-6B84E3BC66D0}"/>
          </ac:cxnSpMkLst>
        </pc:cxnChg>
        <pc:cxnChg chg="mod">
          <ac:chgData name="Trang Do" userId="1f6a371144d1ab6b" providerId="LiveId" clId="{0046B71A-4E4B-4349-BED5-63E5A2D395DE}" dt="2023-11-29T07:16:54.655" v="1685" actId="165"/>
          <ac:cxnSpMkLst>
            <pc:docMk/>
            <pc:sldMk cId="0" sldId="269"/>
            <ac:cxnSpMk id="54" creationId="{8B689C5E-515E-3512-3002-9163D423E942}"/>
          </ac:cxnSpMkLst>
        </pc:cxnChg>
        <pc:cxnChg chg="mod">
          <ac:chgData name="Trang Do" userId="1f6a371144d1ab6b" providerId="LiveId" clId="{0046B71A-4E4B-4349-BED5-63E5A2D395DE}" dt="2023-11-29T07:14:50.633" v="1639"/>
          <ac:cxnSpMkLst>
            <pc:docMk/>
            <pc:sldMk cId="0" sldId="269"/>
            <ac:cxnSpMk id="61" creationId="{E5B29D0E-B93F-B54C-4D28-2ADEA3689EF2}"/>
          </ac:cxnSpMkLst>
        </pc:cxnChg>
        <pc:cxnChg chg="mod">
          <ac:chgData name="Trang Do" userId="1f6a371144d1ab6b" providerId="LiveId" clId="{0046B71A-4E4B-4349-BED5-63E5A2D395DE}" dt="2023-11-29T07:14:50.633" v="1639"/>
          <ac:cxnSpMkLst>
            <pc:docMk/>
            <pc:sldMk cId="0" sldId="269"/>
            <ac:cxnSpMk id="63" creationId="{0AC8E00E-F488-5965-A98C-81AA5731B123}"/>
          </ac:cxnSpMkLst>
        </pc:cxnChg>
      </pc:sldChg>
      <pc:sldChg chg="addSp delSp modSp mod ord">
        <pc:chgData name="Trang Do" userId="1f6a371144d1ab6b" providerId="LiveId" clId="{0046B71A-4E4B-4349-BED5-63E5A2D395DE}" dt="2023-11-29T06:58:37.117" v="1014"/>
        <pc:sldMkLst>
          <pc:docMk/>
          <pc:sldMk cId="0" sldId="270"/>
        </pc:sldMkLst>
        <pc:spChg chg="del topLvl">
          <ac:chgData name="Trang Do" userId="1f6a371144d1ab6b" providerId="LiveId" clId="{0046B71A-4E4B-4349-BED5-63E5A2D395DE}" dt="2023-11-29T06:57:45.575" v="992" actId="478"/>
          <ac:spMkLst>
            <pc:docMk/>
            <pc:sldMk cId="0" sldId="270"/>
            <ac:spMk id="15" creationId="{00000000-0000-0000-0000-000000000000}"/>
          </ac:spMkLst>
        </pc:spChg>
        <pc:spChg chg="del mod">
          <ac:chgData name="Trang Do" userId="1f6a371144d1ab6b" providerId="LiveId" clId="{0046B71A-4E4B-4349-BED5-63E5A2D395DE}" dt="2023-11-29T06:57:50.977" v="996" actId="478"/>
          <ac:spMkLst>
            <pc:docMk/>
            <pc:sldMk cId="0" sldId="270"/>
            <ac:spMk id="16" creationId="{00000000-0000-0000-0000-000000000000}"/>
          </ac:spMkLst>
        </pc:spChg>
        <pc:spChg chg="add mod">
          <ac:chgData name="Trang Do" userId="1f6a371144d1ab6b" providerId="LiveId" clId="{0046B71A-4E4B-4349-BED5-63E5A2D395DE}" dt="2023-11-29T06:58:20.054" v="1008" actId="1076"/>
          <ac:spMkLst>
            <pc:docMk/>
            <pc:sldMk cId="0" sldId="270"/>
            <ac:spMk id="17" creationId="{1CA13BF6-3134-55C3-DDF3-CA8FD42856A6}"/>
          </ac:spMkLst>
        </pc:spChg>
        <pc:spChg chg="add mod">
          <ac:chgData name="Trang Do" userId="1f6a371144d1ab6b" providerId="LiveId" clId="{0046B71A-4E4B-4349-BED5-63E5A2D395DE}" dt="2023-11-29T06:58:20.054" v="1008" actId="1076"/>
          <ac:spMkLst>
            <pc:docMk/>
            <pc:sldMk cId="0" sldId="270"/>
            <ac:spMk id="18" creationId="{8F830A00-C050-2DBE-9486-25F4F8E976EF}"/>
          </ac:spMkLst>
        </pc:spChg>
        <pc:spChg chg="add mod">
          <ac:chgData name="Trang Do" userId="1f6a371144d1ab6b" providerId="LiveId" clId="{0046B71A-4E4B-4349-BED5-63E5A2D395DE}" dt="2023-11-29T06:58:20.054" v="1008" actId="1076"/>
          <ac:spMkLst>
            <pc:docMk/>
            <pc:sldMk cId="0" sldId="270"/>
            <ac:spMk id="19" creationId="{7556A32A-C953-8478-8335-31499AAFA086}"/>
          </ac:spMkLst>
        </pc:spChg>
        <pc:spChg chg="mod">
          <ac:chgData name="Trang Do" userId="1f6a371144d1ab6b" providerId="LiveId" clId="{0046B71A-4E4B-4349-BED5-63E5A2D395DE}" dt="2023-11-29T06:58:37.117" v="1014"/>
          <ac:spMkLst>
            <pc:docMk/>
            <pc:sldMk cId="0" sldId="270"/>
            <ac:spMk id="21" creationId="{3BEF725B-1D0E-63F4-2207-78CAE8FEBF01}"/>
          </ac:spMkLst>
        </pc:spChg>
        <pc:spChg chg="add mod">
          <ac:chgData name="Trang Do" userId="1f6a371144d1ab6b" providerId="LiveId" clId="{0046B71A-4E4B-4349-BED5-63E5A2D395DE}" dt="2023-11-29T06:58:37.117" v="1014"/>
          <ac:spMkLst>
            <pc:docMk/>
            <pc:sldMk cId="0" sldId="270"/>
            <ac:spMk id="22" creationId="{4059BA2E-2E6B-3B70-25BC-2637D31F2156}"/>
          </ac:spMkLst>
        </pc:spChg>
        <pc:grpChg chg="del">
          <ac:chgData name="Trang Do" userId="1f6a371144d1ab6b" providerId="LiveId" clId="{0046B71A-4E4B-4349-BED5-63E5A2D395DE}" dt="2023-11-29T06:57:43.236" v="991" actId="478"/>
          <ac:grpSpMkLst>
            <pc:docMk/>
            <pc:sldMk cId="0" sldId="270"/>
            <ac:grpSpMk id="1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6:57:45.575" v="992" actId="478"/>
          <ac:grpSpMkLst>
            <pc:docMk/>
            <pc:sldMk cId="0" sldId="270"/>
            <ac:grpSpMk id="14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29T06:58:37.117" v="1014"/>
          <ac:grpSpMkLst>
            <pc:docMk/>
            <pc:sldMk cId="0" sldId="270"/>
            <ac:grpSpMk id="20" creationId="{5AC38D09-3685-96C5-7BA0-81D507D7A14B}"/>
          </ac:grpSpMkLst>
        </pc:grpChg>
      </pc:sldChg>
      <pc:sldChg chg="addSp delSp modSp mod ord delAnim modAnim">
        <pc:chgData name="Trang Do" userId="1f6a371144d1ab6b" providerId="LiveId" clId="{0046B71A-4E4B-4349-BED5-63E5A2D395DE}" dt="2023-11-29T08:43:45.588" v="2816"/>
        <pc:sldMkLst>
          <pc:docMk/>
          <pc:sldMk cId="0" sldId="271"/>
        </pc:sldMkLst>
        <pc:spChg chg="del topLvl">
          <ac:chgData name="Trang Do" userId="1f6a371144d1ab6b" providerId="LiveId" clId="{0046B71A-4E4B-4349-BED5-63E5A2D395DE}" dt="2023-11-29T06:22:21.416" v="22" actId="478"/>
          <ac:spMkLst>
            <pc:docMk/>
            <pc:sldMk cId="0" sldId="271"/>
            <ac:spMk id="5" creationId="{00000000-0000-0000-0000-000000000000}"/>
          </ac:spMkLst>
        </pc:spChg>
        <pc:spChg chg="mod">
          <ac:chgData name="Trang Do" userId="1f6a371144d1ab6b" providerId="LiveId" clId="{0046B71A-4E4B-4349-BED5-63E5A2D395DE}" dt="2023-11-29T08:36:15.281" v="2643" actId="1076"/>
          <ac:spMkLst>
            <pc:docMk/>
            <pc:sldMk cId="0" sldId="271"/>
            <ac:spMk id="6" creationId="{00000000-0000-0000-0000-000000000000}"/>
          </ac:spMkLst>
        </pc:spChg>
        <pc:spChg chg="mod">
          <ac:chgData name="Trang Do" userId="1f6a371144d1ab6b" providerId="LiveId" clId="{0046B71A-4E4B-4349-BED5-63E5A2D395DE}" dt="2023-11-29T08:34:49.659" v="2603"/>
          <ac:spMkLst>
            <pc:docMk/>
            <pc:sldMk cId="0" sldId="271"/>
            <ac:spMk id="8" creationId="{2E6D040A-94A2-F9A3-EEEF-DFF772EB2FB1}"/>
          </ac:spMkLst>
        </pc:spChg>
        <pc:spChg chg="mod">
          <ac:chgData name="Trang Do" userId="1f6a371144d1ab6b" providerId="LiveId" clId="{0046B71A-4E4B-4349-BED5-63E5A2D395DE}" dt="2023-11-29T08:34:49.659" v="2603"/>
          <ac:spMkLst>
            <pc:docMk/>
            <pc:sldMk cId="0" sldId="271"/>
            <ac:spMk id="10" creationId="{C8C83E24-D5B8-56E4-7225-68DB52E162D9}"/>
          </ac:spMkLst>
        </pc:spChg>
        <pc:spChg chg="mod">
          <ac:chgData name="Trang Do" userId="1f6a371144d1ab6b" providerId="LiveId" clId="{0046B71A-4E4B-4349-BED5-63E5A2D395DE}" dt="2023-11-29T08:34:49.659" v="2603"/>
          <ac:spMkLst>
            <pc:docMk/>
            <pc:sldMk cId="0" sldId="271"/>
            <ac:spMk id="12" creationId="{3C7BD0A8-9D02-5124-E2DB-EDA3AB1B022D}"/>
          </ac:spMkLst>
        </pc:spChg>
        <pc:spChg chg="mod">
          <ac:chgData name="Trang Do" userId="1f6a371144d1ab6b" providerId="LiveId" clId="{0046B71A-4E4B-4349-BED5-63E5A2D395DE}" dt="2023-11-29T08:34:49.659" v="2603"/>
          <ac:spMkLst>
            <pc:docMk/>
            <pc:sldMk cId="0" sldId="271"/>
            <ac:spMk id="14" creationId="{48436675-0A3C-7D77-E531-BE38A53E433D}"/>
          </ac:spMkLst>
        </pc:spChg>
        <pc:spChg chg="mod topLvl">
          <ac:chgData name="Trang Do" userId="1f6a371144d1ab6b" providerId="LiveId" clId="{0046B71A-4E4B-4349-BED5-63E5A2D395DE}" dt="2023-11-29T08:39:48.168" v="2680" actId="20577"/>
          <ac:spMkLst>
            <pc:docMk/>
            <pc:sldMk cId="0" sldId="271"/>
            <ac:spMk id="18" creationId="{DABE3E7B-406C-4CDD-B03E-1EF3B3F715B2}"/>
          </ac:spMkLst>
        </pc:spChg>
        <pc:spChg chg="mod">
          <ac:chgData name="Trang Do" userId="1f6a371144d1ab6b" providerId="LiveId" clId="{0046B71A-4E4B-4349-BED5-63E5A2D395DE}" dt="2023-11-29T08:38:42.219" v="2666" actId="20577"/>
          <ac:spMkLst>
            <pc:docMk/>
            <pc:sldMk cId="0" sldId="271"/>
            <ac:spMk id="19" creationId="{A0E8E8F1-2B0A-2B86-48F0-0B68006FC40B}"/>
          </ac:spMkLst>
        </pc:spChg>
        <pc:spChg chg="mod topLvl">
          <ac:chgData name="Trang Do" userId="1f6a371144d1ab6b" providerId="LiveId" clId="{0046B71A-4E4B-4349-BED5-63E5A2D395DE}" dt="2023-11-29T08:40:39.066" v="2693" actId="164"/>
          <ac:spMkLst>
            <pc:docMk/>
            <pc:sldMk cId="0" sldId="271"/>
            <ac:spMk id="24" creationId="{7BF33207-F80E-5F5D-3E47-000C764B8EEC}"/>
          </ac:spMkLst>
        </pc:spChg>
        <pc:spChg chg="mod topLvl">
          <ac:chgData name="Trang Do" userId="1f6a371144d1ab6b" providerId="LiveId" clId="{0046B71A-4E4B-4349-BED5-63E5A2D395DE}" dt="2023-11-29T08:40:46.111" v="2694" actId="1076"/>
          <ac:spMkLst>
            <pc:docMk/>
            <pc:sldMk cId="0" sldId="271"/>
            <ac:spMk id="25" creationId="{515417DC-938D-A3C8-E89E-782314B939FE}"/>
          </ac:spMkLst>
        </pc:spChg>
        <pc:spChg chg="mod">
          <ac:chgData name="Trang Do" userId="1f6a371144d1ab6b" providerId="LiveId" clId="{0046B71A-4E4B-4349-BED5-63E5A2D395DE}" dt="2023-11-29T08:39:55.220" v="2681" actId="165"/>
          <ac:spMkLst>
            <pc:docMk/>
            <pc:sldMk cId="0" sldId="271"/>
            <ac:spMk id="26" creationId="{3612A522-5D2B-A625-464E-258D6665CA12}"/>
          </ac:spMkLst>
        </pc:spChg>
        <pc:spChg chg="mod">
          <ac:chgData name="Trang Do" userId="1f6a371144d1ab6b" providerId="LiveId" clId="{0046B71A-4E4B-4349-BED5-63E5A2D395DE}" dt="2023-11-29T08:40:02.932" v="2687" actId="20577"/>
          <ac:spMkLst>
            <pc:docMk/>
            <pc:sldMk cId="0" sldId="271"/>
            <ac:spMk id="28" creationId="{BE93EE2A-6A50-F29D-74A7-C1C64DDD41DF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31" creationId="{34020D5D-5CCB-0DA9-06D9-E05C9846687F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33" creationId="{27C3ADCE-D3E7-E607-51EB-0A71DD341E39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35" creationId="{71D824B0-912A-7360-7E78-1BEBDA09B63E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37" creationId="{64032147-35C8-93A8-6581-38E9B8A085DC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41" creationId="{061A1142-39A5-01C5-88F9-E8D2921860D2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42" creationId="{6AE7C8E0-02EF-B390-7B8C-217FB501D573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47" creationId="{22D65554-EFC0-5476-0CCA-E1883F6D7801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48" creationId="{7B7979A8-8955-112E-76E0-FAF8118DC20D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49" creationId="{CE3C562C-6BFF-B181-0C85-1564496B3AC9}"/>
          </ac:spMkLst>
        </pc:spChg>
        <pc:spChg chg="mod">
          <ac:chgData name="Trang Do" userId="1f6a371144d1ab6b" providerId="LiveId" clId="{0046B71A-4E4B-4349-BED5-63E5A2D395DE}" dt="2023-11-29T08:34:54.642" v="2605"/>
          <ac:spMkLst>
            <pc:docMk/>
            <pc:sldMk cId="0" sldId="271"/>
            <ac:spMk id="51" creationId="{ABDCD31A-A0A3-A1CF-6261-5C1CC4B1AF20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54" creationId="{A9288B62-E00E-1283-8DA5-FACDBF712A36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56" creationId="{27440536-8FDB-94A1-294F-AE64EA4E959C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58" creationId="{CC727568-60F3-4B4F-6127-27D5900FF7DD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60" creationId="{606461C2-5980-5AF6-EC77-655BC9DF1A34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64" creationId="{9C7E12DB-58FE-14AE-6DCE-1CDC3C9CF41C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65" creationId="{D3B68B94-AAC3-AEBE-FB0E-84088A5B9DEF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70" creationId="{6130781E-1F78-8D9B-15FA-061E12EA68AC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71" creationId="{4771D978-F615-0AF5-C44B-776E0E8BE641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72" creationId="{BFCBA68D-F531-5204-8751-4F0D5C9297F5}"/>
          </ac:spMkLst>
        </pc:spChg>
        <pc:spChg chg="mod">
          <ac:chgData name="Trang Do" userId="1f6a371144d1ab6b" providerId="LiveId" clId="{0046B71A-4E4B-4349-BED5-63E5A2D395DE}" dt="2023-11-29T08:34:57.752" v="2607"/>
          <ac:spMkLst>
            <pc:docMk/>
            <pc:sldMk cId="0" sldId="271"/>
            <ac:spMk id="74" creationId="{122ED689-D1DB-E26F-D00E-CE14561529F8}"/>
          </ac:spMkLst>
        </pc:spChg>
        <pc:spChg chg="add mod topLvl">
          <ac:chgData name="Trang Do" userId="1f6a371144d1ab6b" providerId="LiveId" clId="{0046B71A-4E4B-4349-BED5-63E5A2D395DE}" dt="2023-11-29T08:38:59.075" v="2668" actId="164"/>
          <ac:spMkLst>
            <pc:docMk/>
            <pc:sldMk cId="0" sldId="271"/>
            <ac:spMk id="76" creationId="{5D1E4ECC-2DAD-8E81-096B-EDE9C7F45263}"/>
          </ac:spMkLst>
        </pc:spChg>
        <pc:spChg chg="mod">
          <ac:chgData name="Trang Do" userId="1f6a371144d1ab6b" providerId="LiveId" clId="{0046B71A-4E4B-4349-BED5-63E5A2D395DE}" dt="2023-11-29T08:36:02.696" v="2638"/>
          <ac:spMkLst>
            <pc:docMk/>
            <pc:sldMk cId="0" sldId="271"/>
            <ac:spMk id="79" creationId="{02B3A0F8-46EF-88E4-F90E-4BFEE678116B}"/>
          </ac:spMkLst>
        </pc:spChg>
        <pc:spChg chg="mod">
          <ac:chgData name="Trang Do" userId="1f6a371144d1ab6b" providerId="LiveId" clId="{0046B71A-4E4B-4349-BED5-63E5A2D395DE}" dt="2023-11-29T08:36:02.696" v="2638"/>
          <ac:spMkLst>
            <pc:docMk/>
            <pc:sldMk cId="0" sldId="271"/>
            <ac:spMk id="81" creationId="{1DD1EDAD-3AA3-5BB4-6A30-F987BA15B1BA}"/>
          </ac:spMkLst>
        </pc:spChg>
        <pc:spChg chg="mod">
          <ac:chgData name="Trang Do" userId="1f6a371144d1ab6b" providerId="LiveId" clId="{0046B71A-4E4B-4349-BED5-63E5A2D395DE}" dt="2023-11-29T08:42:22.766" v="2755" actId="20577"/>
          <ac:spMkLst>
            <pc:docMk/>
            <pc:sldMk cId="0" sldId="271"/>
            <ac:spMk id="83" creationId="{E38574AC-1886-0EA4-5D31-DBC8883204C1}"/>
          </ac:spMkLst>
        </pc:spChg>
        <pc:spChg chg="mod">
          <ac:chgData name="Trang Do" userId="1f6a371144d1ab6b" providerId="LiveId" clId="{0046B71A-4E4B-4349-BED5-63E5A2D395DE}" dt="2023-11-29T08:42:14.848" v="2746" actId="20577"/>
          <ac:spMkLst>
            <pc:docMk/>
            <pc:sldMk cId="0" sldId="271"/>
            <ac:spMk id="85" creationId="{C7A44847-7384-8441-72D6-172EC38AC4C8}"/>
          </ac:spMkLst>
        </pc:spChg>
        <pc:spChg chg="mod">
          <ac:chgData name="Trang Do" userId="1f6a371144d1ab6b" providerId="LiveId" clId="{0046B71A-4E4B-4349-BED5-63E5A2D395DE}" dt="2023-11-29T08:36:02.696" v="2638"/>
          <ac:spMkLst>
            <pc:docMk/>
            <pc:sldMk cId="0" sldId="271"/>
            <ac:spMk id="90" creationId="{3937C6E1-D29B-5426-02E3-5CF9989F205F}"/>
          </ac:spMkLst>
        </pc:spChg>
        <pc:spChg chg="mod">
          <ac:chgData name="Trang Do" userId="1f6a371144d1ab6b" providerId="LiveId" clId="{0046B71A-4E4B-4349-BED5-63E5A2D395DE}" dt="2023-11-29T08:36:02.696" v="2638"/>
          <ac:spMkLst>
            <pc:docMk/>
            <pc:sldMk cId="0" sldId="271"/>
            <ac:spMk id="91" creationId="{8601408F-55A9-1545-FB00-7FEEB1CF20B4}"/>
          </ac:spMkLst>
        </pc:spChg>
        <pc:spChg chg="mod">
          <ac:chgData name="Trang Do" userId="1f6a371144d1ab6b" providerId="LiveId" clId="{0046B71A-4E4B-4349-BED5-63E5A2D395DE}" dt="2023-11-29T08:42:03.987" v="2722" actId="20577"/>
          <ac:spMkLst>
            <pc:docMk/>
            <pc:sldMk cId="0" sldId="271"/>
            <ac:spMk id="92" creationId="{9C6A9000-EC2D-0B18-D5ED-30213997FC5C}"/>
          </ac:spMkLst>
        </pc:spChg>
        <pc:spChg chg="mod">
          <ac:chgData name="Trang Do" userId="1f6a371144d1ab6b" providerId="LiveId" clId="{0046B71A-4E4B-4349-BED5-63E5A2D395DE}" dt="2023-11-29T08:41:56.545" v="2716" actId="20577"/>
          <ac:spMkLst>
            <pc:docMk/>
            <pc:sldMk cId="0" sldId="271"/>
            <ac:spMk id="94" creationId="{97510251-CB52-DD46-AA93-5AA64F00CE9A}"/>
          </ac:spMkLst>
        </pc:spChg>
        <pc:spChg chg="mod">
          <ac:chgData name="Trang Do" userId="1f6a371144d1ab6b" providerId="LiveId" clId="{0046B71A-4E4B-4349-BED5-63E5A2D395DE}" dt="2023-11-29T08:41:49.911" v="2712" actId="20577"/>
          <ac:spMkLst>
            <pc:docMk/>
            <pc:sldMk cId="0" sldId="271"/>
            <ac:spMk id="98" creationId="{C721C28B-2C0B-AFD1-4644-00782F46B069}"/>
          </ac:spMkLst>
        </pc:spChg>
        <pc:spChg chg="mod">
          <ac:chgData name="Trang Do" userId="1f6a371144d1ab6b" providerId="LiveId" clId="{0046B71A-4E4B-4349-BED5-63E5A2D395DE}" dt="2023-11-29T08:36:51.883" v="2651" actId="20577"/>
          <ac:spMkLst>
            <pc:docMk/>
            <pc:sldMk cId="0" sldId="271"/>
            <ac:spMk id="99" creationId="{4AB3BABD-FD04-90F3-131A-6BD60E7DD5E1}"/>
          </ac:spMkLst>
        </pc:spChg>
        <pc:spChg chg="mod">
          <ac:chgData name="Trang Do" userId="1f6a371144d1ab6b" providerId="LiveId" clId="{0046B71A-4E4B-4349-BED5-63E5A2D395DE}" dt="2023-11-29T08:41:47.851" v="2710" actId="20577"/>
          <ac:spMkLst>
            <pc:docMk/>
            <pc:sldMk cId="0" sldId="271"/>
            <ac:spMk id="100" creationId="{B21D3CB8-6E18-249A-28C4-885BE50DCD54}"/>
          </ac:spMkLst>
        </pc:spChg>
        <pc:spChg chg="mod">
          <ac:chgData name="Trang Do" userId="1f6a371144d1ab6b" providerId="LiveId" clId="{0046B71A-4E4B-4349-BED5-63E5A2D395DE}" dt="2023-11-29T08:36:07.868" v="2640"/>
          <ac:spMkLst>
            <pc:docMk/>
            <pc:sldMk cId="0" sldId="271"/>
            <ac:spMk id="103" creationId="{343226F5-1147-3467-61B3-6500DCB85FC7}"/>
          </ac:spMkLst>
        </pc:spChg>
        <pc:spChg chg="mod">
          <ac:chgData name="Trang Do" userId="1f6a371144d1ab6b" providerId="LiveId" clId="{0046B71A-4E4B-4349-BED5-63E5A2D395DE}" dt="2023-11-29T08:36:07.868" v="2640"/>
          <ac:spMkLst>
            <pc:docMk/>
            <pc:sldMk cId="0" sldId="271"/>
            <ac:spMk id="105" creationId="{572F13A8-94BF-84EB-6269-5B226C467CD4}"/>
          </ac:spMkLst>
        </pc:spChg>
        <pc:spChg chg="mod">
          <ac:chgData name="Trang Do" userId="1f6a371144d1ab6b" providerId="LiveId" clId="{0046B71A-4E4B-4349-BED5-63E5A2D395DE}" dt="2023-11-29T08:43:21.836" v="2809" actId="20577"/>
          <ac:spMkLst>
            <pc:docMk/>
            <pc:sldMk cId="0" sldId="271"/>
            <ac:spMk id="107" creationId="{15687223-F7E7-C9E3-0EB7-6B800C4D6FBE}"/>
          </ac:spMkLst>
        </pc:spChg>
        <pc:spChg chg="mod">
          <ac:chgData name="Trang Do" userId="1f6a371144d1ab6b" providerId="LiveId" clId="{0046B71A-4E4B-4349-BED5-63E5A2D395DE}" dt="2023-11-29T08:43:13.771" v="2804" actId="20577"/>
          <ac:spMkLst>
            <pc:docMk/>
            <pc:sldMk cId="0" sldId="271"/>
            <ac:spMk id="109" creationId="{F90491F1-716E-DC56-ECAF-8690A362B090}"/>
          </ac:spMkLst>
        </pc:spChg>
        <pc:spChg chg="mod">
          <ac:chgData name="Trang Do" userId="1f6a371144d1ab6b" providerId="LiveId" clId="{0046B71A-4E4B-4349-BED5-63E5A2D395DE}" dt="2023-11-29T08:36:07.868" v="2640"/>
          <ac:spMkLst>
            <pc:docMk/>
            <pc:sldMk cId="0" sldId="271"/>
            <ac:spMk id="114" creationId="{E541BC78-09F4-BE4F-223A-C1AEF484B101}"/>
          </ac:spMkLst>
        </pc:spChg>
        <pc:spChg chg="mod">
          <ac:chgData name="Trang Do" userId="1f6a371144d1ab6b" providerId="LiveId" clId="{0046B71A-4E4B-4349-BED5-63E5A2D395DE}" dt="2023-11-29T08:36:07.868" v="2640"/>
          <ac:spMkLst>
            <pc:docMk/>
            <pc:sldMk cId="0" sldId="271"/>
            <ac:spMk id="115" creationId="{D97C056E-20B5-62A9-C402-259B40D2C297}"/>
          </ac:spMkLst>
        </pc:spChg>
        <pc:spChg chg="mod">
          <ac:chgData name="Trang Do" userId="1f6a371144d1ab6b" providerId="LiveId" clId="{0046B71A-4E4B-4349-BED5-63E5A2D395DE}" dt="2023-11-29T08:36:07.868" v="2640"/>
          <ac:spMkLst>
            <pc:docMk/>
            <pc:sldMk cId="0" sldId="271"/>
            <ac:spMk id="116" creationId="{81A449D2-0A23-1FC9-8AF4-833476D11F19}"/>
          </ac:spMkLst>
        </pc:spChg>
        <pc:spChg chg="mod">
          <ac:chgData name="Trang Do" userId="1f6a371144d1ab6b" providerId="LiveId" clId="{0046B71A-4E4B-4349-BED5-63E5A2D395DE}" dt="2023-11-29T08:36:07.868" v="2640"/>
          <ac:spMkLst>
            <pc:docMk/>
            <pc:sldMk cId="0" sldId="271"/>
            <ac:spMk id="118" creationId="{4C7CE27B-B589-6C8C-7084-80B1A5D88EF6}"/>
          </ac:spMkLst>
        </pc:spChg>
        <pc:spChg chg="mod">
          <ac:chgData name="Trang Do" userId="1f6a371144d1ab6b" providerId="LiveId" clId="{0046B71A-4E4B-4349-BED5-63E5A2D395DE}" dt="2023-11-29T08:36:07.868" v="2640"/>
          <ac:spMkLst>
            <pc:docMk/>
            <pc:sldMk cId="0" sldId="271"/>
            <ac:spMk id="122" creationId="{967129F5-B85C-A42F-41C8-302D8D662A4A}"/>
          </ac:spMkLst>
        </pc:spChg>
        <pc:spChg chg="mod">
          <ac:chgData name="Trang Do" userId="1f6a371144d1ab6b" providerId="LiveId" clId="{0046B71A-4E4B-4349-BED5-63E5A2D395DE}" dt="2023-11-29T08:36:56.637" v="2653" actId="20577"/>
          <ac:spMkLst>
            <pc:docMk/>
            <pc:sldMk cId="0" sldId="271"/>
            <ac:spMk id="123" creationId="{A5244127-D792-EDB6-BDB9-8149A8616E20}"/>
          </ac:spMkLst>
        </pc:spChg>
        <pc:spChg chg="mod">
          <ac:chgData name="Trang Do" userId="1f6a371144d1ab6b" providerId="LiveId" clId="{0046B71A-4E4B-4349-BED5-63E5A2D395DE}" dt="2023-11-29T08:36:07.868" v="2640"/>
          <ac:spMkLst>
            <pc:docMk/>
            <pc:sldMk cId="0" sldId="271"/>
            <ac:spMk id="124" creationId="{142AF53B-F593-750F-19AC-766AFC5C671A}"/>
          </ac:spMkLst>
        </pc:spChg>
        <pc:spChg chg="add mod">
          <ac:chgData name="Trang Do" userId="1f6a371144d1ab6b" providerId="LiveId" clId="{0046B71A-4E4B-4349-BED5-63E5A2D395DE}" dt="2023-11-29T08:36:31.003" v="2646" actId="1076"/>
          <ac:spMkLst>
            <pc:docMk/>
            <pc:sldMk cId="0" sldId="271"/>
            <ac:spMk id="126" creationId="{8B652CA4-6BBD-8EC2-3F15-2CBA8BD52611}"/>
          </ac:spMkLst>
        </pc:spChg>
        <pc:spChg chg="mod">
          <ac:chgData name="Trang Do" userId="1f6a371144d1ab6b" providerId="LiveId" clId="{0046B71A-4E4B-4349-BED5-63E5A2D395DE}" dt="2023-11-29T08:39:21.261" v="2673"/>
          <ac:spMkLst>
            <pc:docMk/>
            <pc:sldMk cId="0" sldId="271"/>
            <ac:spMk id="130" creationId="{76C878E0-BDA3-B180-91D3-CD45019B4D77}"/>
          </ac:spMkLst>
        </pc:spChg>
        <pc:spChg chg="mod">
          <ac:chgData name="Trang Do" userId="1f6a371144d1ab6b" providerId="LiveId" clId="{0046B71A-4E4B-4349-BED5-63E5A2D395DE}" dt="2023-11-29T08:39:41.286" v="2678" actId="20577"/>
          <ac:spMkLst>
            <pc:docMk/>
            <pc:sldMk cId="0" sldId="271"/>
            <ac:spMk id="131" creationId="{6F732179-34B5-4638-7F30-FF70ED094B63}"/>
          </ac:spMkLst>
        </pc:spChg>
        <pc:spChg chg="mod">
          <ac:chgData name="Trang Do" userId="1f6a371144d1ab6b" providerId="LiveId" clId="{0046B71A-4E4B-4349-BED5-63E5A2D395DE}" dt="2023-11-29T08:39:21.261" v="2673"/>
          <ac:spMkLst>
            <pc:docMk/>
            <pc:sldMk cId="0" sldId="271"/>
            <ac:spMk id="132" creationId="{6728FAAA-9BD2-1EA5-CD39-743B23ED3852}"/>
          </ac:spMkLst>
        </pc:spChg>
        <pc:spChg chg="mod">
          <ac:chgData name="Trang Do" userId="1f6a371144d1ab6b" providerId="LiveId" clId="{0046B71A-4E4B-4349-BED5-63E5A2D395DE}" dt="2023-11-29T08:40:54.713" v="2696"/>
          <ac:spMkLst>
            <pc:docMk/>
            <pc:sldMk cId="0" sldId="271"/>
            <ac:spMk id="138" creationId="{65A64BC3-5585-8C8E-8970-A1585F70E876}"/>
          </ac:spMkLst>
        </pc:spChg>
        <pc:spChg chg="mod">
          <ac:chgData name="Trang Do" userId="1f6a371144d1ab6b" providerId="LiveId" clId="{0046B71A-4E4B-4349-BED5-63E5A2D395DE}" dt="2023-11-29T08:40:54.713" v="2696"/>
          <ac:spMkLst>
            <pc:docMk/>
            <pc:sldMk cId="0" sldId="271"/>
            <ac:spMk id="139" creationId="{CFB9813F-A3A4-EFDA-1067-E2C5EA653A90}"/>
          </ac:spMkLst>
        </pc:spChg>
        <pc:spChg chg="mod">
          <ac:chgData name="Trang Do" userId="1f6a371144d1ab6b" providerId="LiveId" clId="{0046B71A-4E4B-4349-BED5-63E5A2D395DE}" dt="2023-11-29T08:42:58.198" v="2775" actId="20577"/>
          <ac:spMkLst>
            <pc:docMk/>
            <pc:sldMk cId="0" sldId="271"/>
            <ac:spMk id="140" creationId="{172C15D2-64F9-2E23-AEB4-4B5E7819549C}"/>
          </ac:spMkLst>
        </pc:spChg>
        <pc:spChg chg="mod">
          <ac:chgData name="Trang Do" userId="1f6a371144d1ab6b" providerId="LiveId" clId="{0046B71A-4E4B-4349-BED5-63E5A2D395DE}" dt="2023-11-29T08:42:52.074" v="2771" actId="20577"/>
          <ac:spMkLst>
            <pc:docMk/>
            <pc:sldMk cId="0" sldId="271"/>
            <ac:spMk id="142" creationId="{BC7ED450-848F-4523-9013-4EA2C374759D}"/>
          </ac:spMkLst>
        </pc:spChg>
        <pc:spChg chg="mod">
          <ac:chgData name="Trang Do" userId="1f6a371144d1ab6b" providerId="LiveId" clId="{0046B71A-4E4B-4349-BED5-63E5A2D395DE}" dt="2023-11-29T08:42:47.270" v="2765" actId="20577"/>
          <ac:spMkLst>
            <pc:docMk/>
            <pc:sldMk cId="0" sldId="271"/>
            <ac:spMk id="146" creationId="{E2D6E9CD-8255-CD6E-F60C-9151D6D24D87}"/>
          </ac:spMkLst>
        </pc:spChg>
        <pc:spChg chg="mod">
          <ac:chgData name="Trang Do" userId="1f6a371144d1ab6b" providerId="LiveId" clId="{0046B71A-4E4B-4349-BED5-63E5A2D395DE}" dt="2023-11-29T08:42:32.238" v="2757" actId="20577"/>
          <ac:spMkLst>
            <pc:docMk/>
            <pc:sldMk cId="0" sldId="271"/>
            <ac:spMk id="147" creationId="{C27FFD43-77E7-B18B-6A5F-12C66872AAD4}"/>
          </ac:spMkLst>
        </pc:spChg>
        <pc:spChg chg="mod">
          <ac:chgData name="Trang Do" userId="1f6a371144d1ab6b" providerId="LiveId" clId="{0046B71A-4E4B-4349-BED5-63E5A2D395DE}" dt="2023-11-29T08:42:42.049" v="2763" actId="20577"/>
          <ac:spMkLst>
            <pc:docMk/>
            <pc:sldMk cId="0" sldId="271"/>
            <ac:spMk id="148" creationId="{B7357D9F-7AFB-C2AC-2E9C-350474E339B2}"/>
          </ac:spMkLst>
        </pc:spChg>
        <pc:spChg chg="mod">
          <ac:chgData name="Trang Do" userId="1f6a371144d1ab6b" providerId="LiveId" clId="{0046B71A-4E4B-4349-BED5-63E5A2D395DE}" dt="2023-11-29T08:41:39.237" v="2705"/>
          <ac:spMkLst>
            <pc:docMk/>
            <pc:sldMk cId="0" sldId="271"/>
            <ac:spMk id="153" creationId="{06023C2B-6862-8675-1AC9-9B907F3678E3}"/>
          </ac:spMkLst>
        </pc:spChg>
        <pc:spChg chg="mod">
          <ac:chgData name="Trang Do" userId="1f6a371144d1ab6b" providerId="LiveId" clId="{0046B71A-4E4B-4349-BED5-63E5A2D395DE}" dt="2023-11-29T08:41:39.237" v="2705"/>
          <ac:spMkLst>
            <pc:docMk/>
            <pc:sldMk cId="0" sldId="271"/>
            <ac:spMk id="154" creationId="{06DF69BD-B7F9-DE5C-C1E7-81F26561F6EE}"/>
          </ac:spMkLst>
        </pc:spChg>
        <pc:spChg chg="mod">
          <ac:chgData name="Trang Do" userId="1f6a371144d1ab6b" providerId="LiveId" clId="{0046B71A-4E4B-4349-BED5-63E5A2D395DE}" dt="2023-11-29T08:41:39.237" v="2705"/>
          <ac:spMkLst>
            <pc:docMk/>
            <pc:sldMk cId="0" sldId="271"/>
            <ac:spMk id="155" creationId="{6614D95B-20A1-C1F4-E04C-77063E483440}"/>
          </ac:spMkLst>
        </pc:spChg>
        <pc:spChg chg="mod">
          <ac:chgData name="Trang Do" userId="1f6a371144d1ab6b" providerId="LiveId" clId="{0046B71A-4E4B-4349-BED5-63E5A2D395DE}" dt="2023-11-29T08:41:39.237" v="2705"/>
          <ac:spMkLst>
            <pc:docMk/>
            <pc:sldMk cId="0" sldId="271"/>
            <ac:spMk id="157" creationId="{6CD628CA-4229-0F14-7E3D-01399787EB23}"/>
          </ac:spMkLst>
        </pc:spChg>
        <pc:spChg chg="mod">
          <ac:chgData name="Trang Do" userId="1f6a371144d1ab6b" providerId="LiveId" clId="{0046B71A-4E4B-4349-BED5-63E5A2D395DE}" dt="2023-11-29T08:41:39.237" v="2705"/>
          <ac:spMkLst>
            <pc:docMk/>
            <pc:sldMk cId="0" sldId="271"/>
            <ac:spMk id="161" creationId="{3532CDE1-CBD7-9290-E4E9-27C0B43E36AE}"/>
          </ac:spMkLst>
        </pc:spChg>
        <pc:spChg chg="mod">
          <ac:chgData name="Trang Do" userId="1f6a371144d1ab6b" providerId="LiveId" clId="{0046B71A-4E4B-4349-BED5-63E5A2D395DE}" dt="2023-11-29T08:41:39.237" v="2705"/>
          <ac:spMkLst>
            <pc:docMk/>
            <pc:sldMk cId="0" sldId="271"/>
            <ac:spMk id="162" creationId="{678974D5-1D58-73C6-8F40-94E5389B92BE}"/>
          </ac:spMkLst>
        </pc:spChg>
        <pc:spChg chg="mod">
          <ac:chgData name="Trang Do" userId="1f6a371144d1ab6b" providerId="LiveId" clId="{0046B71A-4E4B-4349-BED5-63E5A2D395DE}" dt="2023-11-29T08:41:39.237" v="2705"/>
          <ac:spMkLst>
            <pc:docMk/>
            <pc:sldMk cId="0" sldId="271"/>
            <ac:spMk id="163" creationId="{C0C173D1-E72F-E440-E800-79E49B6FB787}"/>
          </ac:spMkLst>
        </pc:spChg>
        <pc:spChg chg="add mod">
          <ac:chgData name="Trang Do" userId="1f6a371144d1ab6b" providerId="LiveId" clId="{0046B71A-4E4B-4349-BED5-63E5A2D395DE}" dt="2023-11-29T08:43:39.393" v="2814" actId="1076"/>
          <ac:spMkLst>
            <pc:docMk/>
            <pc:sldMk cId="0" sldId="271"/>
            <ac:spMk id="165" creationId="{60107E17-3598-B827-8E41-CE86ABE07EAB}"/>
          </ac:spMkLst>
        </pc:spChg>
        <pc:grpChg chg="del">
          <ac:chgData name="Trang Do" userId="1f6a371144d1ab6b" providerId="LiveId" clId="{0046B71A-4E4B-4349-BED5-63E5A2D395DE}" dt="2023-11-29T06:22:21.416" v="22" actId="478"/>
          <ac:grpSpMkLst>
            <pc:docMk/>
            <pc:sldMk cId="0" sldId="271"/>
            <ac:grpSpMk id="4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29T08:36:36.488" v="2647" actId="1076"/>
          <ac:grpSpMkLst>
            <pc:docMk/>
            <pc:sldMk cId="0" sldId="271"/>
            <ac:grpSpMk id="7" creationId="{0D18AD73-5D92-EF38-C38F-EF2ACF28433F}"/>
          </ac:grpSpMkLst>
        </pc:grpChg>
        <pc:grpChg chg="mod">
          <ac:chgData name="Trang Do" userId="1f6a371144d1ab6b" providerId="LiveId" clId="{0046B71A-4E4B-4349-BED5-63E5A2D395DE}" dt="2023-11-29T08:34:49.659" v="2603"/>
          <ac:grpSpMkLst>
            <pc:docMk/>
            <pc:sldMk cId="0" sldId="271"/>
            <ac:grpSpMk id="9" creationId="{0B49C0C0-015C-4562-5787-5A16626D3C97}"/>
          </ac:grpSpMkLst>
        </pc:grpChg>
        <pc:grpChg chg="mod">
          <ac:chgData name="Trang Do" userId="1f6a371144d1ab6b" providerId="LiveId" clId="{0046B71A-4E4B-4349-BED5-63E5A2D395DE}" dt="2023-11-29T08:34:49.659" v="2603"/>
          <ac:grpSpMkLst>
            <pc:docMk/>
            <pc:sldMk cId="0" sldId="271"/>
            <ac:grpSpMk id="11" creationId="{B5C81AAD-B1A5-2DFF-8B29-A103A096382E}"/>
          </ac:grpSpMkLst>
        </pc:grpChg>
        <pc:grpChg chg="add del mod">
          <ac:chgData name="Trang Do" userId="1f6a371144d1ab6b" providerId="LiveId" clId="{0046B71A-4E4B-4349-BED5-63E5A2D395DE}" dt="2023-11-29T08:35:04.628" v="2610" actId="165"/>
          <ac:grpSpMkLst>
            <pc:docMk/>
            <pc:sldMk cId="0" sldId="271"/>
            <ac:grpSpMk id="16" creationId="{51CE6785-CBFD-6659-5E6B-7CAB88413B48}"/>
          </ac:grpSpMkLst>
        </pc:grpChg>
        <pc:grpChg chg="mod topLvl">
          <ac:chgData name="Trang Do" userId="1f6a371144d1ab6b" providerId="LiveId" clId="{0046B71A-4E4B-4349-BED5-63E5A2D395DE}" dt="2023-11-29T08:38:59.075" v="2668" actId="164"/>
          <ac:grpSpMkLst>
            <pc:docMk/>
            <pc:sldMk cId="0" sldId="271"/>
            <ac:grpSpMk id="17" creationId="{2B80ED51-8073-01AE-99FF-060129C34F4E}"/>
          </ac:grpSpMkLst>
        </pc:grpChg>
        <pc:grpChg chg="add del mod">
          <ac:chgData name="Trang Do" userId="1f6a371144d1ab6b" providerId="LiveId" clId="{0046B71A-4E4B-4349-BED5-63E5A2D395DE}" dt="2023-11-29T08:39:55.220" v="2681" actId="165"/>
          <ac:grpSpMkLst>
            <pc:docMk/>
            <pc:sldMk cId="0" sldId="271"/>
            <ac:grpSpMk id="21" creationId="{753BC418-B8E6-8433-3948-2448EE240237}"/>
          </ac:grpSpMkLst>
        </pc:grpChg>
        <pc:grpChg chg="mod topLvl">
          <ac:chgData name="Trang Do" userId="1f6a371144d1ab6b" providerId="LiveId" clId="{0046B71A-4E4B-4349-BED5-63E5A2D395DE}" dt="2023-11-29T08:40:39.066" v="2693" actId="164"/>
          <ac:grpSpMkLst>
            <pc:docMk/>
            <pc:sldMk cId="0" sldId="271"/>
            <ac:grpSpMk id="22" creationId="{3044A692-E048-EF58-7EF4-9C47998AF713}"/>
          </ac:grpSpMkLst>
        </pc:grpChg>
        <pc:grpChg chg="mod topLvl">
          <ac:chgData name="Trang Do" userId="1f6a371144d1ab6b" providerId="LiveId" clId="{0046B71A-4E4B-4349-BED5-63E5A2D395DE}" dt="2023-11-29T08:40:39.066" v="2693" actId="164"/>
          <ac:grpSpMkLst>
            <pc:docMk/>
            <pc:sldMk cId="0" sldId="271"/>
            <ac:grpSpMk id="23" creationId="{7A616E92-5289-A318-E1F5-0A735B36B0F9}"/>
          </ac:grpSpMkLst>
        </pc:grpChg>
        <pc:grpChg chg="add del mod">
          <ac:chgData name="Trang Do" userId="1f6a371144d1ab6b" providerId="LiveId" clId="{0046B71A-4E4B-4349-BED5-63E5A2D395DE}" dt="2023-11-29T08:35:00.422" v="2609" actId="478"/>
          <ac:grpSpMkLst>
            <pc:docMk/>
            <pc:sldMk cId="0" sldId="271"/>
            <ac:grpSpMk id="30" creationId="{0B8C79B9-9857-F3C2-4CE0-6F0A67CD7D5F}"/>
          </ac:grpSpMkLst>
        </pc:grpChg>
        <pc:grpChg chg="mod">
          <ac:chgData name="Trang Do" userId="1f6a371144d1ab6b" providerId="LiveId" clId="{0046B71A-4E4B-4349-BED5-63E5A2D395DE}" dt="2023-11-29T08:34:54.642" v="2605"/>
          <ac:grpSpMkLst>
            <pc:docMk/>
            <pc:sldMk cId="0" sldId="271"/>
            <ac:grpSpMk id="32" creationId="{90350833-E4D6-1670-066A-A45E8D08A839}"/>
          </ac:grpSpMkLst>
        </pc:grpChg>
        <pc:grpChg chg="mod">
          <ac:chgData name="Trang Do" userId="1f6a371144d1ab6b" providerId="LiveId" clId="{0046B71A-4E4B-4349-BED5-63E5A2D395DE}" dt="2023-11-29T08:34:54.642" v="2605"/>
          <ac:grpSpMkLst>
            <pc:docMk/>
            <pc:sldMk cId="0" sldId="271"/>
            <ac:grpSpMk id="34" creationId="{F5280A01-8340-3CB4-C675-7C0CAD9C48A9}"/>
          </ac:grpSpMkLst>
        </pc:grpChg>
        <pc:grpChg chg="add del mod">
          <ac:chgData name="Trang Do" userId="1f6a371144d1ab6b" providerId="LiveId" clId="{0046B71A-4E4B-4349-BED5-63E5A2D395DE}" dt="2023-11-29T08:35:00.422" v="2609" actId="478"/>
          <ac:grpSpMkLst>
            <pc:docMk/>
            <pc:sldMk cId="0" sldId="271"/>
            <ac:grpSpMk id="39" creationId="{4C26AEC4-1A40-9DDF-CA79-E13236C06F26}"/>
          </ac:grpSpMkLst>
        </pc:grpChg>
        <pc:grpChg chg="mod">
          <ac:chgData name="Trang Do" userId="1f6a371144d1ab6b" providerId="LiveId" clId="{0046B71A-4E4B-4349-BED5-63E5A2D395DE}" dt="2023-11-29T08:34:54.642" v="2605"/>
          <ac:grpSpMkLst>
            <pc:docMk/>
            <pc:sldMk cId="0" sldId="271"/>
            <ac:grpSpMk id="40" creationId="{158EBF15-AE7B-7DBF-7E16-C38D65ADA56B}"/>
          </ac:grpSpMkLst>
        </pc:grpChg>
        <pc:grpChg chg="add del mod">
          <ac:chgData name="Trang Do" userId="1f6a371144d1ab6b" providerId="LiveId" clId="{0046B71A-4E4B-4349-BED5-63E5A2D395DE}" dt="2023-11-29T08:35:00.422" v="2609" actId="478"/>
          <ac:grpSpMkLst>
            <pc:docMk/>
            <pc:sldMk cId="0" sldId="271"/>
            <ac:grpSpMk id="44" creationId="{B1431942-253C-5F59-8277-2F614BBB662C}"/>
          </ac:grpSpMkLst>
        </pc:grpChg>
        <pc:grpChg chg="mod">
          <ac:chgData name="Trang Do" userId="1f6a371144d1ab6b" providerId="LiveId" clId="{0046B71A-4E4B-4349-BED5-63E5A2D395DE}" dt="2023-11-29T08:34:54.642" v="2605"/>
          <ac:grpSpMkLst>
            <pc:docMk/>
            <pc:sldMk cId="0" sldId="271"/>
            <ac:grpSpMk id="45" creationId="{DC6302FD-C780-3287-F6CB-D6F7BBB583D7}"/>
          </ac:grpSpMkLst>
        </pc:grpChg>
        <pc:grpChg chg="mod">
          <ac:chgData name="Trang Do" userId="1f6a371144d1ab6b" providerId="LiveId" clId="{0046B71A-4E4B-4349-BED5-63E5A2D395DE}" dt="2023-11-29T08:34:54.642" v="2605"/>
          <ac:grpSpMkLst>
            <pc:docMk/>
            <pc:sldMk cId="0" sldId="271"/>
            <ac:grpSpMk id="46" creationId="{BDD15135-1234-9DA2-F544-1855FFAA3C3C}"/>
          </ac:grpSpMkLst>
        </pc:grpChg>
        <pc:grpChg chg="add del mod">
          <ac:chgData name="Trang Do" userId="1f6a371144d1ab6b" providerId="LiveId" clId="{0046B71A-4E4B-4349-BED5-63E5A2D395DE}" dt="2023-11-29T08:34:58.634" v="2608" actId="478"/>
          <ac:grpSpMkLst>
            <pc:docMk/>
            <pc:sldMk cId="0" sldId="271"/>
            <ac:grpSpMk id="53" creationId="{649463EE-4ED0-64F9-CD89-5C3CCD611D20}"/>
          </ac:grpSpMkLst>
        </pc:grpChg>
        <pc:grpChg chg="mod">
          <ac:chgData name="Trang Do" userId="1f6a371144d1ab6b" providerId="LiveId" clId="{0046B71A-4E4B-4349-BED5-63E5A2D395DE}" dt="2023-11-29T08:34:57.752" v="2607"/>
          <ac:grpSpMkLst>
            <pc:docMk/>
            <pc:sldMk cId="0" sldId="271"/>
            <ac:grpSpMk id="55" creationId="{117B79C9-7CBE-DD72-2CAB-3CCA81D35D30}"/>
          </ac:grpSpMkLst>
        </pc:grpChg>
        <pc:grpChg chg="mod">
          <ac:chgData name="Trang Do" userId="1f6a371144d1ab6b" providerId="LiveId" clId="{0046B71A-4E4B-4349-BED5-63E5A2D395DE}" dt="2023-11-29T08:34:57.752" v="2607"/>
          <ac:grpSpMkLst>
            <pc:docMk/>
            <pc:sldMk cId="0" sldId="271"/>
            <ac:grpSpMk id="57" creationId="{7F3E3D11-7674-B90B-88F8-3ED7D2D60327}"/>
          </ac:grpSpMkLst>
        </pc:grpChg>
        <pc:grpChg chg="add del mod">
          <ac:chgData name="Trang Do" userId="1f6a371144d1ab6b" providerId="LiveId" clId="{0046B71A-4E4B-4349-BED5-63E5A2D395DE}" dt="2023-11-29T08:34:58.634" v="2608" actId="478"/>
          <ac:grpSpMkLst>
            <pc:docMk/>
            <pc:sldMk cId="0" sldId="271"/>
            <ac:grpSpMk id="62" creationId="{E1B7406E-FDCB-CB78-7FD8-6CE241821186}"/>
          </ac:grpSpMkLst>
        </pc:grpChg>
        <pc:grpChg chg="mod">
          <ac:chgData name="Trang Do" userId="1f6a371144d1ab6b" providerId="LiveId" clId="{0046B71A-4E4B-4349-BED5-63E5A2D395DE}" dt="2023-11-29T08:34:57.752" v="2607"/>
          <ac:grpSpMkLst>
            <pc:docMk/>
            <pc:sldMk cId="0" sldId="271"/>
            <ac:grpSpMk id="63" creationId="{EEABCF89-0B0B-8AF5-3893-A13E451F1487}"/>
          </ac:grpSpMkLst>
        </pc:grpChg>
        <pc:grpChg chg="add del mod">
          <ac:chgData name="Trang Do" userId="1f6a371144d1ab6b" providerId="LiveId" clId="{0046B71A-4E4B-4349-BED5-63E5A2D395DE}" dt="2023-11-29T08:34:58.634" v="2608" actId="478"/>
          <ac:grpSpMkLst>
            <pc:docMk/>
            <pc:sldMk cId="0" sldId="271"/>
            <ac:grpSpMk id="67" creationId="{AA764CA7-4650-9ED6-121D-8392DF30B337}"/>
          </ac:grpSpMkLst>
        </pc:grpChg>
        <pc:grpChg chg="mod">
          <ac:chgData name="Trang Do" userId="1f6a371144d1ab6b" providerId="LiveId" clId="{0046B71A-4E4B-4349-BED5-63E5A2D395DE}" dt="2023-11-29T08:34:57.752" v="2607"/>
          <ac:grpSpMkLst>
            <pc:docMk/>
            <pc:sldMk cId="0" sldId="271"/>
            <ac:grpSpMk id="68" creationId="{029794E0-FF22-B189-B8EC-22A2928809DF}"/>
          </ac:grpSpMkLst>
        </pc:grpChg>
        <pc:grpChg chg="mod">
          <ac:chgData name="Trang Do" userId="1f6a371144d1ab6b" providerId="LiveId" clId="{0046B71A-4E4B-4349-BED5-63E5A2D395DE}" dt="2023-11-29T08:34:57.752" v="2607"/>
          <ac:grpSpMkLst>
            <pc:docMk/>
            <pc:sldMk cId="0" sldId="271"/>
            <ac:grpSpMk id="69" creationId="{F49DED8A-0891-62A3-8B11-10AD01B6CD34}"/>
          </ac:grpSpMkLst>
        </pc:grpChg>
        <pc:grpChg chg="add del mod">
          <ac:chgData name="Trang Do" userId="1f6a371144d1ab6b" providerId="LiveId" clId="{0046B71A-4E4B-4349-BED5-63E5A2D395DE}" dt="2023-11-29T08:38:21.041" v="2661" actId="165"/>
          <ac:grpSpMkLst>
            <pc:docMk/>
            <pc:sldMk cId="0" sldId="271"/>
            <ac:grpSpMk id="77" creationId="{73395BD9-D938-B657-0BAE-DA1636A4400B}"/>
          </ac:grpSpMkLst>
        </pc:grpChg>
        <pc:grpChg chg="add mod">
          <ac:chgData name="Trang Do" userId="1f6a371144d1ab6b" providerId="LiveId" clId="{0046B71A-4E4B-4349-BED5-63E5A2D395DE}" dt="2023-11-29T08:39:39.320" v="2676" actId="1076"/>
          <ac:grpSpMkLst>
            <pc:docMk/>
            <pc:sldMk cId="0" sldId="271"/>
            <ac:grpSpMk id="78" creationId="{E0FA2A21-8BA7-FDD9-B6FE-1052AD6BBFFC}"/>
          </ac:grpSpMkLst>
        </pc:grpChg>
        <pc:grpChg chg="mod">
          <ac:chgData name="Trang Do" userId="1f6a371144d1ab6b" providerId="LiveId" clId="{0046B71A-4E4B-4349-BED5-63E5A2D395DE}" dt="2023-11-29T08:36:02.696" v="2638"/>
          <ac:grpSpMkLst>
            <pc:docMk/>
            <pc:sldMk cId="0" sldId="271"/>
            <ac:grpSpMk id="80" creationId="{F660E2BD-1347-335C-2497-0D3138A176CD}"/>
          </ac:grpSpMkLst>
        </pc:grpChg>
        <pc:grpChg chg="mod">
          <ac:chgData name="Trang Do" userId="1f6a371144d1ab6b" providerId="LiveId" clId="{0046B71A-4E4B-4349-BED5-63E5A2D395DE}" dt="2023-11-29T08:36:02.696" v="2638"/>
          <ac:grpSpMkLst>
            <pc:docMk/>
            <pc:sldMk cId="0" sldId="271"/>
            <ac:grpSpMk id="82" creationId="{A42F1791-B5EE-DCA6-085F-6896A42B93E8}"/>
          </ac:grpSpMkLst>
        </pc:grpChg>
        <pc:grpChg chg="add mod">
          <ac:chgData name="Trang Do" userId="1f6a371144d1ab6b" providerId="LiveId" clId="{0046B71A-4E4B-4349-BED5-63E5A2D395DE}" dt="2023-11-29T08:39:39.320" v="2676" actId="1076"/>
          <ac:grpSpMkLst>
            <pc:docMk/>
            <pc:sldMk cId="0" sldId="271"/>
            <ac:grpSpMk id="87" creationId="{6B822D7A-8A30-30F3-D2C4-83E359B92C5F}"/>
          </ac:grpSpMkLst>
        </pc:grpChg>
        <pc:grpChg chg="mod">
          <ac:chgData name="Trang Do" userId="1f6a371144d1ab6b" providerId="LiveId" clId="{0046B71A-4E4B-4349-BED5-63E5A2D395DE}" dt="2023-11-29T08:36:02.696" v="2638"/>
          <ac:grpSpMkLst>
            <pc:docMk/>
            <pc:sldMk cId="0" sldId="271"/>
            <ac:grpSpMk id="88" creationId="{666589C4-AD7E-37C1-6FAE-EEDFF3F74E7F}"/>
          </ac:grpSpMkLst>
        </pc:grpChg>
        <pc:grpChg chg="mod">
          <ac:chgData name="Trang Do" userId="1f6a371144d1ab6b" providerId="LiveId" clId="{0046B71A-4E4B-4349-BED5-63E5A2D395DE}" dt="2023-11-29T08:36:02.696" v="2638"/>
          <ac:grpSpMkLst>
            <pc:docMk/>
            <pc:sldMk cId="0" sldId="271"/>
            <ac:grpSpMk id="89" creationId="{397CB2F5-A846-6269-7752-D6249F221B98}"/>
          </ac:grpSpMkLst>
        </pc:grpChg>
        <pc:grpChg chg="add mod">
          <ac:chgData name="Trang Do" userId="1f6a371144d1ab6b" providerId="LiveId" clId="{0046B71A-4E4B-4349-BED5-63E5A2D395DE}" dt="2023-11-29T08:39:39.320" v="2676" actId="1076"/>
          <ac:grpSpMkLst>
            <pc:docMk/>
            <pc:sldMk cId="0" sldId="271"/>
            <ac:grpSpMk id="96" creationId="{AEDBDCC4-E0DD-E49D-89A4-BFDDB7F50819}"/>
          </ac:grpSpMkLst>
        </pc:grpChg>
        <pc:grpChg chg="mod">
          <ac:chgData name="Trang Do" userId="1f6a371144d1ab6b" providerId="LiveId" clId="{0046B71A-4E4B-4349-BED5-63E5A2D395DE}" dt="2023-11-29T08:36:02.696" v="2638"/>
          <ac:grpSpMkLst>
            <pc:docMk/>
            <pc:sldMk cId="0" sldId="271"/>
            <ac:grpSpMk id="97" creationId="{B158D601-E525-161D-31B0-98426B06E038}"/>
          </ac:grpSpMkLst>
        </pc:grpChg>
        <pc:grpChg chg="add mod">
          <ac:chgData name="Trang Do" userId="1f6a371144d1ab6b" providerId="LiveId" clId="{0046B71A-4E4B-4349-BED5-63E5A2D395DE}" dt="2023-11-29T08:36:44.130" v="2648" actId="1076"/>
          <ac:grpSpMkLst>
            <pc:docMk/>
            <pc:sldMk cId="0" sldId="271"/>
            <ac:grpSpMk id="102" creationId="{5B2DD79F-0480-0C6D-BA40-82D89715EDA0}"/>
          </ac:grpSpMkLst>
        </pc:grpChg>
        <pc:grpChg chg="mod">
          <ac:chgData name="Trang Do" userId="1f6a371144d1ab6b" providerId="LiveId" clId="{0046B71A-4E4B-4349-BED5-63E5A2D395DE}" dt="2023-11-29T08:36:07.868" v="2640"/>
          <ac:grpSpMkLst>
            <pc:docMk/>
            <pc:sldMk cId="0" sldId="271"/>
            <ac:grpSpMk id="104" creationId="{51CC3419-AC38-5978-5406-9774A4995BC7}"/>
          </ac:grpSpMkLst>
        </pc:grpChg>
        <pc:grpChg chg="mod">
          <ac:chgData name="Trang Do" userId="1f6a371144d1ab6b" providerId="LiveId" clId="{0046B71A-4E4B-4349-BED5-63E5A2D395DE}" dt="2023-11-29T08:36:07.868" v="2640"/>
          <ac:grpSpMkLst>
            <pc:docMk/>
            <pc:sldMk cId="0" sldId="271"/>
            <ac:grpSpMk id="106" creationId="{753DD3EB-2776-157B-0352-304567CD2C40}"/>
          </ac:grpSpMkLst>
        </pc:grpChg>
        <pc:grpChg chg="add del mod">
          <ac:chgData name="Trang Do" userId="1f6a371144d1ab6b" providerId="LiveId" clId="{0046B71A-4E4B-4349-BED5-63E5A2D395DE}" dt="2023-11-29T08:40:51.204" v="2695" actId="478"/>
          <ac:grpSpMkLst>
            <pc:docMk/>
            <pc:sldMk cId="0" sldId="271"/>
            <ac:grpSpMk id="111" creationId="{D458B22E-E984-E5A4-40BD-2B4924B027F5}"/>
          </ac:grpSpMkLst>
        </pc:grpChg>
        <pc:grpChg chg="mod">
          <ac:chgData name="Trang Do" userId="1f6a371144d1ab6b" providerId="LiveId" clId="{0046B71A-4E4B-4349-BED5-63E5A2D395DE}" dt="2023-11-29T08:36:07.868" v="2640"/>
          <ac:grpSpMkLst>
            <pc:docMk/>
            <pc:sldMk cId="0" sldId="271"/>
            <ac:grpSpMk id="112" creationId="{9DB2D906-9B11-9363-4294-0F0FEA037859}"/>
          </ac:grpSpMkLst>
        </pc:grpChg>
        <pc:grpChg chg="mod">
          <ac:chgData name="Trang Do" userId="1f6a371144d1ab6b" providerId="LiveId" clId="{0046B71A-4E4B-4349-BED5-63E5A2D395DE}" dt="2023-11-29T08:36:07.868" v="2640"/>
          <ac:grpSpMkLst>
            <pc:docMk/>
            <pc:sldMk cId="0" sldId="271"/>
            <ac:grpSpMk id="113" creationId="{A6FE57BC-EB86-06B5-DBD1-9FB46F94BD14}"/>
          </ac:grpSpMkLst>
        </pc:grpChg>
        <pc:grpChg chg="add del mod">
          <ac:chgData name="Trang Do" userId="1f6a371144d1ab6b" providerId="LiveId" clId="{0046B71A-4E4B-4349-BED5-63E5A2D395DE}" dt="2023-11-29T08:39:18.121" v="2672" actId="478"/>
          <ac:grpSpMkLst>
            <pc:docMk/>
            <pc:sldMk cId="0" sldId="271"/>
            <ac:grpSpMk id="120" creationId="{44F08D08-89B9-A9C6-4C4C-F0508A144666}"/>
          </ac:grpSpMkLst>
        </pc:grpChg>
        <pc:grpChg chg="mod">
          <ac:chgData name="Trang Do" userId="1f6a371144d1ab6b" providerId="LiveId" clId="{0046B71A-4E4B-4349-BED5-63E5A2D395DE}" dt="2023-11-29T08:36:07.868" v="2640"/>
          <ac:grpSpMkLst>
            <pc:docMk/>
            <pc:sldMk cId="0" sldId="271"/>
            <ac:grpSpMk id="121" creationId="{E2F24221-7ED1-C52C-D700-C1C1C2FD24D7}"/>
          </ac:grpSpMkLst>
        </pc:grpChg>
        <pc:grpChg chg="add mod">
          <ac:chgData name="Trang Do" userId="1f6a371144d1ab6b" providerId="LiveId" clId="{0046B71A-4E4B-4349-BED5-63E5A2D395DE}" dt="2023-11-29T08:38:59.075" v="2668" actId="164"/>
          <ac:grpSpMkLst>
            <pc:docMk/>
            <pc:sldMk cId="0" sldId="271"/>
            <ac:grpSpMk id="127" creationId="{D8F58B54-9539-4118-2B8B-E17D0BB56671}"/>
          </ac:grpSpMkLst>
        </pc:grpChg>
        <pc:grpChg chg="add del mod">
          <ac:chgData name="Trang Do" userId="1f6a371144d1ab6b" providerId="LiveId" clId="{0046B71A-4E4B-4349-BED5-63E5A2D395DE}" dt="2023-11-29T08:40:51.204" v="2695" actId="478"/>
          <ac:grpSpMkLst>
            <pc:docMk/>
            <pc:sldMk cId="0" sldId="271"/>
            <ac:grpSpMk id="128" creationId="{120F78D4-7BB8-62E9-2280-D6FE8FCECC87}"/>
          </ac:grpSpMkLst>
        </pc:grpChg>
        <pc:grpChg chg="mod">
          <ac:chgData name="Trang Do" userId="1f6a371144d1ab6b" providerId="LiveId" clId="{0046B71A-4E4B-4349-BED5-63E5A2D395DE}" dt="2023-11-29T08:39:21.261" v="2673"/>
          <ac:grpSpMkLst>
            <pc:docMk/>
            <pc:sldMk cId="0" sldId="271"/>
            <ac:grpSpMk id="129" creationId="{053C48C5-7CCF-E56A-EC70-BE31568758CB}"/>
          </ac:grpSpMkLst>
        </pc:grpChg>
        <pc:grpChg chg="add mod">
          <ac:chgData name="Trang Do" userId="1f6a371144d1ab6b" providerId="LiveId" clId="{0046B71A-4E4B-4349-BED5-63E5A2D395DE}" dt="2023-11-29T08:40:39.066" v="2693" actId="164"/>
          <ac:grpSpMkLst>
            <pc:docMk/>
            <pc:sldMk cId="0" sldId="271"/>
            <ac:grpSpMk id="134" creationId="{119CEBB6-5350-38DA-9ECB-6021DE6FEFF7}"/>
          </ac:grpSpMkLst>
        </pc:grpChg>
        <pc:grpChg chg="add mod">
          <ac:chgData name="Trang Do" userId="1f6a371144d1ab6b" providerId="LiveId" clId="{0046B71A-4E4B-4349-BED5-63E5A2D395DE}" dt="2023-11-29T08:41:01.971" v="2697" actId="1076"/>
          <ac:grpSpMkLst>
            <pc:docMk/>
            <pc:sldMk cId="0" sldId="271"/>
            <ac:grpSpMk id="135" creationId="{CA43C072-FACF-8659-553F-24C42C900578}"/>
          </ac:grpSpMkLst>
        </pc:grpChg>
        <pc:grpChg chg="mod">
          <ac:chgData name="Trang Do" userId="1f6a371144d1ab6b" providerId="LiveId" clId="{0046B71A-4E4B-4349-BED5-63E5A2D395DE}" dt="2023-11-29T08:40:54.713" v="2696"/>
          <ac:grpSpMkLst>
            <pc:docMk/>
            <pc:sldMk cId="0" sldId="271"/>
            <ac:grpSpMk id="136" creationId="{EF950C8A-6702-B5D8-09F3-7F9E08B4729B}"/>
          </ac:grpSpMkLst>
        </pc:grpChg>
        <pc:grpChg chg="mod">
          <ac:chgData name="Trang Do" userId="1f6a371144d1ab6b" providerId="LiveId" clId="{0046B71A-4E4B-4349-BED5-63E5A2D395DE}" dt="2023-11-29T08:40:54.713" v="2696"/>
          <ac:grpSpMkLst>
            <pc:docMk/>
            <pc:sldMk cId="0" sldId="271"/>
            <ac:grpSpMk id="137" creationId="{D8B5CAF9-85A0-9E66-D09F-9AC383ACB5EC}"/>
          </ac:grpSpMkLst>
        </pc:grpChg>
        <pc:grpChg chg="add mod">
          <ac:chgData name="Trang Do" userId="1f6a371144d1ab6b" providerId="LiveId" clId="{0046B71A-4E4B-4349-BED5-63E5A2D395DE}" dt="2023-11-29T08:41:01.971" v="2697" actId="1076"/>
          <ac:grpSpMkLst>
            <pc:docMk/>
            <pc:sldMk cId="0" sldId="271"/>
            <ac:grpSpMk id="144" creationId="{912C9D49-5ADD-9C58-AE1C-D88A1C00312C}"/>
          </ac:grpSpMkLst>
        </pc:grpChg>
        <pc:grpChg chg="mod">
          <ac:chgData name="Trang Do" userId="1f6a371144d1ab6b" providerId="LiveId" clId="{0046B71A-4E4B-4349-BED5-63E5A2D395DE}" dt="2023-11-29T08:40:54.713" v="2696"/>
          <ac:grpSpMkLst>
            <pc:docMk/>
            <pc:sldMk cId="0" sldId="271"/>
            <ac:grpSpMk id="145" creationId="{56FD29B6-1CAB-F139-D0D4-DA05DC308570}"/>
          </ac:grpSpMkLst>
        </pc:grpChg>
        <pc:grpChg chg="add del mod">
          <ac:chgData name="Trang Do" userId="1f6a371144d1ab6b" providerId="LiveId" clId="{0046B71A-4E4B-4349-BED5-63E5A2D395DE}" dt="2023-11-29T08:41:43.315" v="2706"/>
          <ac:grpSpMkLst>
            <pc:docMk/>
            <pc:sldMk cId="0" sldId="271"/>
            <ac:grpSpMk id="150" creationId="{19F0F158-E5B0-62A3-15A3-14F5B9D1CC63}"/>
          </ac:grpSpMkLst>
        </pc:grpChg>
        <pc:grpChg chg="mod">
          <ac:chgData name="Trang Do" userId="1f6a371144d1ab6b" providerId="LiveId" clId="{0046B71A-4E4B-4349-BED5-63E5A2D395DE}" dt="2023-11-29T08:41:39.237" v="2705"/>
          <ac:grpSpMkLst>
            <pc:docMk/>
            <pc:sldMk cId="0" sldId="271"/>
            <ac:grpSpMk id="151" creationId="{C505A419-517B-D7E1-74DE-F48C96A63514}"/>
          </ac:grpSpMkLst>
        </pc:grpChg>
        <pc:grpChg chg="mod">
          <ac:chgData name="Trang Do" userId="1f6a371144d1ab6b" providerId="LiveId" clId="{0046B71A-4E4B-4349-BED5-63E5A2D395DE}" dt="2023-11-29T08:41:39.237" v="2705"/>
          <ac:grpSpMkLst>
            <pc:docMk/>
            <pc:sldMk cId="0" sldId="271"/>
            <ac:grpSpMk id="152" creationId="{923CAC15-B32A-D415-619B-6A8FF6393799}"/>
          </ac:grpSpMkLst>
        </pc:grpChg>
        <pc:grpChg chg="add del mod">
          <ac:chgData name="Trang Do" userId="1f6a371144d1ab6b" providerId="LiveId" clId="{0046B71A-4E4B-4349-BED5-63E5A2D395DE}" dt="2023-11-29T08:41:43.315" v="2706"/>
          <ac:grpSpMkLst>
            <pc:docMk/>
            <pc:sldMk cId="0" sldId="271"/>
            <ac:grpSpMk id="159" creationId="{D96822C2-F05B-F631-8323-0F45FCB94F6D}"/>
          </ac:grpSpMkLst>
        </pc:grpChg>
        <pc:grpChg chg="mod">
          <ac:chgData name="Trang Do" userId="1f6a371144d1ab6b" providerId="LiveId" clId="{0046B71A-4E4B-4349-BED5-63E5A2D395DE}" dt="2023-11-29T08:41:39.237" v="2705"/>
          <ac:grpSpMkLst>
            <pc:docMk/>
            <pc:sldMk cId="0" sldId="271"/>
            <ac:grpSpMk id="160" creationId="{A0EA3C5A-6785-F63C-8FE9-DD4755A1D19C}"/>
          </ac:grpSpMkLst>
        </pc:grpChg>
        <pc:cxnChg chg="mod">
          <ac:chgData name="Trang Do" userId="1f6a371144d1ab6b" providerId="LiveId" clId="{0046B71A-4E4B-4349-BED5-63E5A2D395DE}" dt="2023-11-29T08:34:49.659" v="2603"/>
          <ac:cxnSpMkLst>
            <pc:docMk/>
            <pc:sldMk cId="0" sldId="271"/>
            <ac:cxnSpMk id="13" creationId="{D6E272CF-5D08-23A3-610B-81140724AFB6}"/>
          </ac:cxnSpMkLst>
        </pc:cxnChg>
        <pc:cxnChg chg="mod">
          <ac:chgData name="Trang Do" userId="1f6a371144d1ab6b" providerId="LiveId" clId="{0046B71A-4E4B-4349-BED5-63E5A2D395DE}" dt="2023-11-29T08:34:49.659" v="2603"/>
          <ac:cxnSpMkLst>
            <pc:docMk/>
            <pc:sldMk cId="0" sldId="271"/>
            <ac:cxnSpMk id="15" creationId="{89F04D9F-0CB2-F7BF-EBFB-C580D73D5B2C}"/>
          </ac:cxnSpMkLst>
        </pc:cxnChg>
        <pc:cxnChg chg="mod">
          <ac:chgData name="Trang Do" userId="1f6a371144d1ab6b" providerId="LiveId" clId="{0046B71A-4E4B-4349-BED5-63E5A2D395DE}" dt="2023-11-29T08:38:21.041" v="2661" actId="165"/>
          <ac:cxnSpMkLst>
            <pc:docMk/>
            <pc:sldMk cId="0" sldId="271"/>
            <ac:cxnSpMk id="20" creationId="{DB30EF84-B6A4-4041-4A7C-82F78CFC31AF}"/>
          </ac:cxnSpMkLst>
        </pc:cxnChg>
        <pc:cxnChg chg="mod">
          <ac:chgData name="Trang Do" userId="1f6a371144d1ab6b" providerId="LiveId" clId="{0046B71A-4E4B-4349-BED5-63E5A2D395DE}" dt="2023-11-29T08:39:55.220" v="2681" actId="165"/>
          <ac:cxnSpMkLst>
            <pc:docMk/>
            <pc:sldMk cId="0" sldId="271"/>
            <ac:cxnSpMk id="27" creationId="{7BC6C8CC-F254-BC78-609E-F8FBAAF3CE4B}"/>
          </ac:cxnSpMkLst>
        </pc:cxnChg>
        <pc:cxnChg chg="mod">
          <ac:chgData name="Trang Do" userId="1f6a371144d1ab6b" providerId="LiveId" clId="{0046B71A-4E4B-4349-BED5-63E5A2D395DE}" dt="2023-11-29T08:39:55.220" v="2681" actId="165"/>
          <ac:cxnSpMkLst>
            <pc:docMk/>
            <pc:sldMk cId="0" sldId="271"/>
            <ac:cxnSpMk id="29" creationId="{D41689C6-EFFF-F6BE-B64B-D25395A157B8}"/>
          </ac:cxnSpMkLst>
        </pc:cxnChg>
        <pc:cxnChg chg="mod">
          <ac:chgData name="Trang Do" userId="1f6a371144d1ab6b" providerId="LiveId" clId="{0046B71A-4E4B-4349-BED5-63E5A2D395DE}" dt="2023-11-29T08:34:54.642" v="2605"/>
          <ac:cxnSpMkLst>
            <pc:docMk/>
            <pc:sldMk cId="0" sldId="271"/>
            <ac:cxnSpMk id="36" creationId="{BE0B64D5-48E9-5855-F976-B9E291229AE4}"/>
          </ac:cxnSpMkLst>
        </pc:cxnChg>
        <pc:cxnChg chg="mod">
          <ac:chgData name="Trang Do" userId="1f6a371144d1ab6b" providerId="LiveId" clId="{0046B71A-4E4B-4349-BED5-63E5A2D395DE}" dt="2023-11-29T08:34:54.642" v="2605"/>
          <ac:cxnSpMkLst>
            <pc:docMk/>
            <pc:sldMk cId="0" sldId="271"/>
            <ac:cxnSpMk id="38" creationId="{95D37C46-6084-29FA-7E9E-2C73218BE68A}"/>
          </ac:cxnSpMkLst>
        </pc:cxnChg>
        <pc:cxnChg chg="mod">
          <ac:chgData name="Trang Do" userId="1f6a371144d1ab6b" providerId="LiveId" clId="{0046B71A-4E4B-4349-BED5-63E5A2D395DE}" dt="2023-11-29T08:34:54.642" v="2605"/>
          <ac:cxnSpMkLst>
            <pc:docMk/>
            <pc:sldMk cId="0" sldId="271"/>
            <ac:cxnSpMk id="43" creationId="{7B4A66C1-35A4-CF56-B22E-488C81B8572B}"/>
          </ac:cxnSpMkLst>
        </pc:cxnChg>
        <pc:cxnChg chg="mod">
          <ac:chgData name="Trang Do" userId="1f6a371144d1ab6b" providerId="LiveId" clId="{0046B71A-4E4B-4349-BED5-63E5A2D395DE}" dt="2023-11-29T08:34:54.642" v="2605"/>
          <ac:cxnSpMkLst>
            <pc:docMk/>
            <pc:sldMk cId="0" sldId="271"/>
            <ac:cxnSpMk id="50" creationId="{37097DAB-396B-72B2-D70B-620A7B19A5BF}"/>
          </ac:cxnSpMkLst>
        </pc:cxnChg>
        <pc:cxnChg chg="mod">
          <ac:chgData name="Trang Do" userId="1f6a371144d1ab6b" providerId="LiveId" clId="{0046B71A-4E4B-4349-BED5-63E5A2D395DE}" dt="2023-11-29T08:34:54.642" v="2605"/>
          <ac:cxnSpMkLst>
            <pc:docMk/>
            <pc:sldMk cId="0" sldId="271"/>
            <ac:cxnSpMk id="52" creationId="{4DD96B8D-7AA9-32DA-2823-E18E39F38324}"/>
          </ac:cxnSpMkLst>
        </pc:cxnChg>
        <pc:cxnChg chg="mod">
          <ac:chgData name="Trang Do" userId="1f6a371144d1ab6b" providerId="LiveId" clId="{0046B71A-4E4B-4349-BED5-63E5A2D395DE}" dt="2023-11-29T08:34:57.752" v="2607"/>
          <ac:cxnSpMkLst>
            <pc:docMk/>
            <pc:sldMk cId="0" sldId="271"/>
            <ac:cxnSpMk id="59" creationId="{E43A4498-5C88-4D73-D1D3-80023FAAA8D8}"/>
          </ac:cxnSpMkLst>
        </pc:cxnChg>
        <pc:cxnChg chg="mod">
          <ac:chgData name="Trang Do" userId="1f6a371144d1ab6b" providerId="LiveId" clId="{0046B71A-4E4B-4349-BED5-63E5A2D395DE}" dt="2023-11-29T08:34:57.752" v="2607"/>
          <ac:cxnSpMkLst>
            <pc:docMk/>
            <pc:sldMk cId="0" sldId="271"/>
            <ac:cxnSpMk id="61" creationId="{A4659472-E94E-10C0-EAF5-CD69796359C8}"/>
          </ac:cxnSpMkLst>
        </pc:cxnChg>
        <pc:cxnChg chg="mod">
          <ac:chgData name="Trang Do" userId="1f6a371144d1ab6b" providerId="LiveId" clId="{0046B71A-4E4B-4349-BED5-63E5A2D395DE}" dt="2023-11-29T08:34:57.752" v="2607"/>
          <ac:cxnSpMkLst>
            <pc:docMk/>
            <pc:sldMk cId="0" sldId="271"/>
            <ac:cxnSpMk id="66" creationId="{7E382A49-B2CA-C37A-4BCA-E821F96DBC67}"/>
          </ac:cxnSpMkLst>
        </pc:cxnChg>
        <pc:cxnChg chg="mod">
          <ac:chgData name="Trang Do" userId="1f6a371144d1ab6b" providerId="LiveId" clId="{0046B71A-4E4B-4349-BED5-63E5A2D395DE}" dt="2023-11-29T08:34:57.752" v="2607"/>
          <ac:cxnSpMkLst>
            <pc:docMk/>
            <pc:sldMk cId="0" sldId="271"/>
            <ac:cxnSpMk id="73" creationId="{1B91A965-0220-2596-634F-B23780293E9B}"/>
          </ac:cxnSpMkLst>
        </pc:cxnChg>
        <pc:cxnChg chg="mod">
          <ac:chgData name="Trang Do" userId="1f6a371144d1ab6b" providerId="LiveId" clId="{0046B71A-4E4B-4349-BED5-63E5A2D395DE}" dt="2023-11-29T08:34:57.752" v="2607"/>
          <ac:cxnSpMkLst>
            <pc:docMk/>
            <pc:sldMk cId="0" sldId="271"/>
            <ac:cxnSpMk id="75" creationId="{8FE4D420-C86E-7AC3-5ABF-7F8CF434066F}"/>
          </ac:cxnSpMkLst>
        </pc:cxnChg>
        <pc:cxnChg chg="mod">
          <ac:chgData name="Trang Do" userId="1f6a371144d1ab6b" providerId="LiveId" clId="{0046B71A-4E4B-4349-BED5-63E5A2D395DE}" dt="2023-11-29T08:36:02.696" v="2638"/>
          <ac:cxnSpMkLst>
            <pc:docMk/>
            <pc:sldMk cId="0" sldId="271"/>
            <ac:cxnSpMk id="84" creationId="{ACDF138D-4378-AD43-84B7-C1C9AA96ED7F}"/>
          </ac:cxnSpMkLst>
        </pc:cxnChg>
        <pc:cxnChg chg="mod">
          <ac:chgData name="Trang Do" userId="1f6a371144d1ab6b" providerId="LiveId" clId="{0046B71A-4E4B-4349-BED5-63E5A2D395DE}" dt="2023-11-29T08:36:02.696" v="2638"/>
          <ac:cxnSpMkLst>
            <pc:docMk/>
            <pc:sldMk cId="0" sldId="271"/>
            <ac:cxnSpMk id="86" creationId="{AB3D10F1-E13E-E8D9-9C39-B3F5D9B8067C}"/>
          </ac:cxnSpMkLst>
        </pc:cxnChg>
        <pc:cxnChg chg="mod">
          <ac:chgData name="Trang Do" userId="1f6a371144d1ab6b" providerId="LiveId" clId="{0046B71A-4E4B-4349-BED5-63E5A2D395DE}" dt="2023-11-29T08:36:02.696" v="2638"/>
          <ac:cxnSpMkLst>
            <pc:docMk/>
            <pc:sldMk cId="0" sldId="271"/>
            <ac:cxnSpMk id="93" creationId="{44C96612-84DD-F089-8ADA-A7765A73CEFB}"/>
          </ac:cxnSpMkLst>
        </pc:cxnChg>
        <pc:cxnChg chg="mod">
          <ac:chgData name="Trang Do" userId="1f6a371144d1ab6b" providerId="LiveId" clId="{0046B71A-4E4B-4349-BED5-63E5A2D395DE}" dt="2023-11-29T08:36:02.696" v="2638"/>
          <ac:cxnSpMkLst>
            <pc:docMk/>
            <pc:sldMk cId="0" sldId="271"/>
            <ac:cxnSpMk id="95" creationId="{F12772B9-D4D3-2A56-8FA6-954695C8BFE5}"/>
          </ac:cxnSpMkLst>
        </pc:cxnChg>
        <pc:cxnChg chg="mod">
          <ac:chgData name="Trang Do" userId="1f6a371144d1ab6b" providerId="LiveId" clId="{0046B71A-4E4B-4349-BED5-63E5A2D395DE}" dt="2023-11-29T08:36:02.696" v="2638"/>
          <ac:cxnSpMkLst>
            <pc:docMk/>
            <pc:sldMk cId="0" sldId="271"/>
            <ac:cxnSpMk id="101" creationId="{411F1838-0AE0-8AD6-D539-3D5C4E113A67}"/>
          </ac:cxnSpMkLst>
        </pc:cxnChg>
        <pc:cxnChg chg="mod">
          <ac:chgData name="Trang Do" userId="1f6a371144d1ab6b" providerId="LiveId" clId="{0046B71A-4E4B-4349-BED5-63E5A2D395DE}" dt="2023-11-29T08:36:07.868" v="2640"/>
          <ac:cxnSpMkLst>
            <pc:docMk/>
            <pc:sldMk cId="0" sldId="271"/>
            <ac:cxnSpMk id="108" creationId="{A20D440B-DCE1-4B60-E7FA-0FF7A2800DEC}"/>
          </ac:cxnSpMkLst>
        </pc:cxnChg>
        <pc:cxnChg chg="mod">
          <ac:chgData name="Trang Do" userId="1f6a371144d1ab6b" providerId="LiveId" clId="{0046B71A-4E4B-4349-BED5-63E5A2D395DE}" dt="2023-11-29T08:36:07.868" v="2640"/>
          <ac:cxnSpMkLst>
            <pc:docMk/>
            <pc:sldMk cId="0" sldId="271"/>
            <ac:cxnSpMk id="110" creationId="{CAE82EA9-B14B-F012-4604-6C6C702F1C52}"/>
          </ac:cxnSpMkLst>
        </pc:cxnChg>
        <pc:cxnChg chg="mod">
          <ac:chgData name="Trang Do" userId="1f6a371144d1ab6b" providerId="LiveId" clId="{0046B71A-4E4B-4349-BED5-63E5A2D395DE}" dt="2023-11-29T08:36:07.868" v="2640"/>
          <ac:cxnSpMkLst>
            <pc:docMk/>
            <pc:sldMk cId="0" sldId="271"/>
            <ac:cxnSpMk id="117" creationId="{79C70457-300D-448B-6B86-2FCB377D957B}"/>
          </ac:cxnSpMkLst>
        </pc:cxnChg>
        <pc:cxnChg chg="mod">
          <ac:chgData name="Trang Do" userId="1f6a371144d1ab6b" providerId="LiveId" clId="{0046B71A-4E4B-4349-BED5-63E5A2D395DE}" dt="2023-11-29T08:36:07.868" v="2640"/>
          <ac:cxnSpMkLst>
            <pc:docMk/>
            <pc:sldMk cId="0" sldId="271"/>
            <ac:cxnSpMk id="119" creationId="{5E6437DD-8D04-76C9-7515-E976DCFF9B2E}"/>
          </ac:cxnSpMkLst>
        </pc:cxnChg>
        <pc:cxnChg chg="mod">
          <ac:chgData name="Trang Do" userId="1f6a371144d1ab6b" providerId="LiveId" clId="{0046B71A-4E4B-4349-BED5-63E5A2D395DE}" dt="2023-11-29T08:36:07.868" v="2640"/>
          <ac:cxnSpMkLst>
            <pc:docMk/>
            <pc:sldMk cId="0" sldId="271"/>
            <ac:cxnSpMk id="125" creationId="{F6958390-9A65-E8C5-D3AB-6A24110F5CBE}"/>
          </ac:cxnSpMkLst>
        </pc:cxnChg>
        <pc:cxnChg chg="mod">
          <ac:chgData name="Trang Do" userId="1f6a371144d1ab6b" providerId="LiveId" clId="{0046B71A-4E4B-4349-BED5-63E5A2D395DE}" dt="2023-11-29T08:39:21.261" v="2673"/>
          <ac:cxnSpMkLst>
            <pc:docMk/>
            <pc:sldMk cId="0" sldId="271"/>
            <ac:cxnSpMk id="133" creationId="{5ACC9945-02B0-B829-7F60-EB160DFA22BC}"/>
          </ac:cxnSpMkLst>
        </pc:cxnChg>
        <pc:cxnChg chg="mod">
          <ac:chgData name="Trang Do" userId="1f6a371144d1ab6b" providerId="LiveId" clId="{0046B71A-4E4B-4349-BED5-63E5A2D395DE}" dt="2023-11-29T08:40:54.713" v="2696"/>
          <ac:cxnSpMkLst>
            <pc:docMk/>
            <pc:sldMk cId="0" sldId="271"/>
            <ac:cxnSpMk id="141" creationId="{48FD2DB1-8146-8FAE-5931-9C24688C14F6}"/>
          </ac:cxnSpMkLst>
        </pc:cxnChg>
        <pc:cxnChg chg="mod">
          <ac:chgData name="Trang Do" userId="1f6a371144d1ab6b" providerId="LiveId" clId="{0046B71A-4E4B-4349-BED5-63E5A2D395DE}" dt="2023-11-29T08:40:54.713" v="2696"/>
          <ac:cxnSpMkLst>
            <pc:docMk/>
            <pc:sldMk cId="0" sldId="271"/>
            <ac:cxnSpMk id="143" creationId="{04FC33FF-65DD-99F7-FF02-22048DB9FD81}"/>
          </ac:cxnSpMkLst>
        </pc:cxnChg>
        <pc:cxnChg chg="mod">
          <ac:chgData name="Trang Do" userId="1f6a371144d1ab6b" providerId="LiveId" clId="{0046B71A-4E4B-4349-BED5-63E5A2D395DE}" dt="2023-11-29T08:40:54.713" v="2696"/>
          <ac:cxnSpMkLst>
            <pc:docMk/>
            <pc:sldMk cId="0" sldId="271"/>
            <ac:cxnSpMk id="149" creationId="{6EC8D445-E8A5-7CA8-A147-C710FA27E85B}"/>
          </ac:cxnSpMkLst>
        </pc:cxnChg>
        <pc:cxnChg chg="mod">
          <ac:chgData name="Trang Do" userId="1f6a371144d1ab6b" providerId="LiveId" clId="{0046B71A-4E4B-4349-BED5-63E5A2D395DE}" dt="2023-11-29T08:41:39.237" v="2705"/>
          <ac:cxnSpMkLst>
            <pc:docMk/>
            <pc:sldMk cId="0" sldId="271"/>
            <ac:cxnSpMk id="156" creationId="{7DEAD0C3-D4B4-C24C-DF3B-AD1B5E18E52C}"/>
          </ac:cxnSpMkLst>
        </pc:cxnChg>
        <pc:cxnChg chg="mod">
          <ac:chgData name="Trang Do" userId="1f6a371144d1ab6b" providerId="LiveId" clId="{0046B71A-4E4B-4349-BED5-63E5A2D395DE}" dt="2023-11-29T08:41:39.237" v="2705"/>
          <ac:cxnSpMkLst>
            <pc:docMk/>
            <pc:sldMk cId="0" sldId="271"/>
            <ac:cxnSpMk id="158" creationId="{7F7E894D-31D3-F48E-EC1C-64519DD47118}"/>
          </ac:cxnSpMkLst>
        </pc:cxnChg>
        <pc:cxnChg chg="mod">
          <ac:chgData name="Trang Do" userId="1f6a371144d1ab6b" providerId="LiveId" clId="{0046B71A-4E4B-4349-BED5-63E5A2D395DE}" dt="2023-11-29T08:41:39.237" v="2705"/>
          <ac:cxnSpMkLst>
            <pc:docMk/>
            <pc:sldMk cId="0" sldId="271"/>
            <ac:cxnSpMk id="164" creationId="{BDFF90B4-7F4E-5692-7D26-45448760D5BA}"/>
          </ac:cxnSpMkLst>
        </pc:cxnChg>
      </pc:sldChg>
      <pc:sldChg chg="addSp delSp modSp mod ord setBg">
        <pc:chgData name="Trang Do" userId="1f6a371144d1ab6b" providerId="LiveId" clId="{0046B71A-4E4B-4349-BED5-63E5A2D395DE}" dt="2023-11-29T07:05:24.463" v="1304" actId="20578"/>
        <pc:sldMkLst>
          <pc:docMk/>
          <pc:sldMk cId="0" sldId="272"/>
        </pc:sldMkLst>
        <pc:spChg chg="mod">
          <ac:chgData name="Trang Do" userId="1f6a371144d1ab6b" providerId="LiveId" clId="{0046B71A-4E4B-4349-BED5-63E5A2D395DE}" dt="2023-11-29T06:50:15.268" v="866" actId="1076"/>
          <ac:spMkLst>
            <pc:docMk/>
            <pc:sldMk cId="0" sldId="272"/>
            <ac:spMk id="5" creationId="{00000000-0000-0000-0000-000000000000}"/>
          </ac:spMkLst>
        </pc:spChg>
        <pc:spChg chg="mod">
          <ac:chgData name="Trang Do" userId="1f6a371144d1ab6b" providerId="LiveId" clId="{0046B71A-4E4B-4349-BED5-63E5A2D395DE}" dt="2023-11-29T06:48:08.996" v="857" actId="207"/>
          <ac:spMkLst>
            <pc:docMk/>
            <pc:sldMk cId="0" sldId="272"/>
            <ac:spMk id="9" creationId="{00000000-0000-0000-0000-000000000000}"/>
          </ac:spMkLst>
        </pc:spChg>
        <pc:spChg chg="del">
          <ac:chgData name="Trang Do" userId="1f6a371144d1ab6b" providerId="LiveId" clId="{0046B71A-4E4B-4349-BED5-63E5A2D395DE}" dt="2023-11-29T06:44:38.755" v="843" actId="478"/>
          <ac:spMkLst>
            <pc:docMk/>
            <pc:sldMk cId="0" sldId="272"/>
            <ac:spMk id="16" creationId="{00000000-0000-0000-0000-000000000000}"/>
          </ac:spMkLst>
        </pc:spChg>
        <pc:spChg chg="add mod">
          <ac:chgData name="Trang Do" userId="1f6a371144d1ab6b" providerId="LiveId" clId="{0046B71A-4E4B-4349-BED5-63E5A2D395DE}" dt="2023-11-29T06:50:57.831" v="878" actId="207"/>
          <ac:spMkLst>
            <pc:docMk/>
            <pc:sldMk cId="0" sldId="272"/>
            <ac:spMk id="17" creationId="{FE86CF67-E9D1-2C3A-D5E3-6A9B04EB5E9C}"/>
          </ac:spMkLst>
        </pc:spChg>
        <pc:spChg chg="add mod">
          <ac:chgData name="Trang Do" userId="1f6a371144d1ab6b" providerId="LiveId" clId="{0046B71A-4E4B-4349-BED5-63E5A2D395DE}" dt="2023-11-29T06:50:57.831" v="878" actId="207"/>
          <ac:spMkLst>
            <pc:docMk/>
            <pc:sldMk cId="0" sldId="272"/>
            <ac:spMk id="18" creationId="{87156024-74EA-7BB3-4592-40014E05E83F}"/>
          </ac:spMkLst>
        </pc:spChg>
        <pc:spChg chg="add mod">
          <ac:chgData name="Trang Do" userId="1f6a371144d1ab6b" providerId="LiveId" clId="{0046B71A-4E4B-4349-BED5-63E5A2D395DE}" dt="2023-11-29T06:50:50.414" v="877" actId="14100"/>
          <ac:spMkLst>
            <pc:docMk/>
            <pc:sldMk cId="0" sldId="272"/>
            <ac:spMk id="19" creationId="{3E0819F2-9B99-DCD8-7AD1-6491B506B6BF}"/>
          </ac:spMkLst>
        </pc:spChg>
        <pc:spChg chg="add mod">
          <ac:chgData name="Trang Do" userId="1f6a371144d1ab6b" providerId="LiveId" clId="{0046B71A-4E4B-4349-BED5-63E5A2D395DE}" dt="2023-11-29T06:50:42.966" v="873" actId="1076"/>
          <ac:spMkLst>
            <pc:docMk/>
            <pc:sldMk cId="0" sldId="272"/>
            <ac:spMk id="20" creationId="{F5E0AB0A-FC9B-283F-F7B4-C1C40FBD7F7B}"/>
          </ac:spMkLst>
        </pc:spChg>
        <pc:grpChg chg="del">
          <ac:chgData name="Trang Do" userId="1f6a371144d1ab6b" providerId="LiveId" clId="{0046B71A-4E4B-4349-BED5-63E5A2D395DE}" dt="2023-11-29T06:44:38.755" v="843" actId="478"/>
          <ac:grpSpMkLst>
            <pc:docMk/>
            <pc:sldMk cId="0" sldId="272"/>
            <ac:grpSpMk id="1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6:44:38.755" v="843" actId="478"/>
          <ac:grpSpMkLst>
            <pc:docMk/>
            <pc:sldMk cId="0" sldId="272"/>
            <ac:grpSpMk id="14" creationId="{00000000-0000-0000-0000-000000000000}"/>
          </ac:grpSpMkLst>
        </pc:grpChg>
      </pc:sldChg>
      <pc:sldChg chg="addSp delSp modSp mod ord modAnim">
        <pc:chgData name="Trang Do" userId="1f6a371144d1ab6b" providerId="LiveId" clId="{0046B71A-4E4B-4349-BED5-63E5A2D395DE}" dt="2023-12-03T16:22:51.573" v="8783" actId="20578"/>
        <pc:sldMkLst>
          <pc:docMk/>
          <pc:sldMk cId="0" sldId="273"/>
        </pc:sldMkLst>
        <pc:spChg chg="add mod">
          <ac:chgData name="Trang Do" userId="1f6a371144d1ab6b" providerId="LiveId" clId="{0046B71A-4E4B-4349-BED5-63E5A2D395DE}" dt="2023-11-29T07:20:41.499" v="1829" actId="1076"/>
          <ac:spMkLst>
            <pc:docMk/>
            <pc:sldMk cId="0" sldId="273"/>
            <ac:spMk id="17" creationId="{939EA1CE-7658-CE3B-ED93-F6B3E74F808B}"/>
          </ac:spMkLst>
        </pc:spChg>
        <pc:spChg chg="mod">
          <ac:chgData name="Trang Do" userId="1f6a371144d1ab6b" providerId="LiveId" clId="{0046B71A-4E4B-4349-BED5-63E5A2D395DE}" dt="2023-11-29T07:21:23.120" v="1830"/>
          <ac:spMkLst>
            <pc:docMk/>
            <pc:sldMk cId="0" sldId="273"/>
            <ac:spMk id="19" creationId="{529AA952-D3D8-1AA0-046E-6359429D6E57}"/>
          </ac:spMkLst>
        </pc:spChg>
        <pc:spChg chg="mod">
          <ac:chgData name="Trang Do" userId="1f6a371144d1ab6b" providerId="LiveId" clId="{0046B71A-4E4B-4349-BED5-63E5A2D395DE}" dt="2023-11-29T07:21:23.120" v="1830"/>
          <ac:spMkLst>
            <pc:docMk/>
            <pc:sldMk cId="0" sldId="273"/>
            <ac:spMk id="21" creationId="{7503A33C-6EFC-E288-3C30-8F74792949F0}"/>
          </ac:spMkLst>
        </pc:spChg>
        <pc:spChg chg="mod">
          <ac:chgData name="Trang Do" userId="1f6a371144d1ab6b" providerId="LiveId" clId="{0046B71A-4E4B-4349-BED5-63E5A2D395DE}" dt="2023-11-29T07:26:43.250" v="1897" actId="20577"/>
          <ac:spMkLst>
            <pc:docMk/>
            <pc:sldMk cId="0" sldId="273"/>
            <ac:spMk id="23" creationId="{9C14351A-32DC-4868-F27E-83FECFF4122C}"/>
          </ac:spMkLst>
        </pc:spChg>
        <pc:spChg chg="mod">
          <ac:chgData name="Trang Do" userId="1f6a371144d1ab6b" providerId="LiveId" clId="{0046B71A-4E4B-4349-BED5-63E5A2D395DE}" dt="2023-11-29T07:26:37.210" v="1890" actId="20577"/>
          <ac:spMkLst>
            <pc:docMk/>
            <pc:sldMk cId="0" sldId="273"/>
            <ac:spMk id="25" creationId="{B28AC6B7-99D8-FEA4-7AB5-9F94B9155A61}"/>
          </ac:spMkLst>
        </pc:spChg>
        <pc:spChg chg="mod">
          <ac:chgData name="Trang Do" userId="1f6a371144d1ab6b" providerId="LiveId" clId="{0046B71A-4E4B-4349-BED5-63E5A2D395DE}" dt="2023-11-29T07:21:23.120" v="1830"/>
          <ac:spMkLst>
            <pc:docMk/>
            <pc:sldMk cId="0" sldId="273"/>
            <ac:spMk id="30" creationId="{279C0919-D8F5-5801-F5FF-8192783A3B75}"/>
          </ac:spMkLst>
        </pc:spChg>
        <pc:spChg chg="mod">
          <ac:chgData name="Trang Do" userId="1f6a371144d1ab6b" providerId="LiveId" clId="{0046B71A-4E4B-4349-BED5-63E5A2D395DE}" dt="2023-11-29T07:21:23.120" v="1830"/>
          <ac:spMkLst>
            <pc:docMk/>
            <pc:sldMk cId="0" sldId="273"/>
            <ac:spMk id="31" creationId="{F7F420BA-A583-49DE-59D9-B354B584C86F}"/>
          </ac:spMkLst>
        </pc:spChg>
        <pc:spChg chg="mod">
          <ac:chgData name="Trang Do" userId="1f6a371144d1ab6b" providerId="LiveId" clId="{0046B71A-4E4B-4349-BED5-63E5A2D395DE}" dt="2023-11-29T07:26:16.598" v="1862" actId="20577"/>
          <ac:spMkLst>
            <pc:docMk/>
            <pc:sldMk cId="0" sldId="273"/>
            <ac:spMk id="32" creationId="{A95FFC4C-527E-2914-E2DA-26A9013DDDAB}"/>
          </ac:spMkLst>
        </pc:spChg>
        <pc:spChg chg="mod">
          <ac:chgData name="Trang Do" userId="1f6a371144d1ab6b" providerId="LiveId" clId="{0046B71A-4E4B-4349-BED5-63E5A2D395DE}" dt="2023-11-29T07:26:09.955" v="1860" actId="20577"/>
          <ac:spMkLst>
            <pc:docMk/>
            <pc:sldMk cId="0" sldId="273"/>
            <ac:spMk id="34" creationId="{E773AFB9-9BA1-92ED-BF17-20509F3A0C88}"/>
          </ac:spMkLst>
        </pc:spChg>
        <pc:spChg chg="mod">
          <ac:chgData name="Trang Do" userId="1f6a371144d1ab6b" providerId="LiveId" clId="{0046B71A-4E4B-4349-BED5-63E5A2D395DE}" dt="2023-11-29T07:21:37.236" v="1833"/>
          <ac:spMkLst>
            <pc:docMk/>
            <pc:sldMk cId="0" sldId="273"/>
            <ac:spMk id="39" creationId="{E2C65B01-9E8A-BF4B-7033-FD0FAF880376}"/>
          </ac:spMkLst>
        </pc:spChg>
        <pc:spChg chg="mod">
          <ac:chgData name="Trang Do" userId="1f6a371144d1ab6b" providerId="LiveId" clId="{0046B71A-4E4B-4349-BED5-63E5A2D395DE}" dt="2023-11-29T07:21:59.481" v="1841" actId="1076"/>
          <ac:spMkLst>
            <pc:docMk/>
            <pc:sldMk cId="0" sldId="273"/>
            <ac:spMk id="40" creationId="{B807DDA1-D3AB-3E65-7F3C-58880CDFB99F}"/>
          </ac:spMkLst>
        </pc:spChg>
        <pc:spChg chg="mod">
          <ac:chgData name="Trang Do" userId="1f6a371144d1ab6b" providerId="LiveId" clId="{0046B71A-4E4B-4349-BED5-63E5A2D395DE}" dt="2023-11-29T07:26:23.697" v="1868" actId="20577"/>
          <ac:spMkLst>
            <pc:docMk/>
            <pc:sldMk cId="0" sldId="273"/>
            <ac:spMk id="41" creationId="{AD2B7B97-A3B1-314E-D03D-EB14776E3D9C}"/>
          </ac:spMkLst>
        </pc:spChg>
        <pc:spChg chg="mod">
          <ac:chgData name="Trang Do" userId="1f6a371144d1ab6b" providerId="LiveId" clId="{0046B71A-4E4B-4349-BED5-63E5A2D395DE}" dt="2023-11-29T07:26:20.936" v="1866" actId="20577"/>
          <ac:spMkLst>
            <pc:docMk/>
            <pc:sldMk cId="0" sldId="273"/>
            <ac:spMk id="43" creationId="{E7DFF91D-B30C-D6A4-68C1-C1C813690E1B}"/>
          </ac:spMkLst>
        </pc:spChg>
        <pc:spChg chg="mod">
          <ac:chgData name="Trang Do" userId="1f6a371144d1ab6b" providerId="LiveId" clId="{0046B71A-4E4B-4349-BED5-63E5A2D395DE}" dt="2023-11-29T07:25:16.755" v="1846"/>
          <ac:spMkLst>
            <pc:docMk/>
            <pc:sldMk cId="0" sldId="273"/>
            <ac:spMk id="46" creationId="{8D12AC1A-5E8C-8130-8CCE-76E0813605FA}"/>
          </ac:spMkLst>
        </pc:spChg>
        <pc:spChg chg="mod">
          <ac:chgData name="Trang Do" userId="1f6a371144d1ab6b" providerId="LiveId" clId="{0046B71A-4E4B-4349-BED5-63E5A2D395DE}" dt="2023-11-29T07:25:16.755" v="1846"/>
          <ac:spMkLst>
            <pc:docMk/>
            <pc:sldMk cId="0" sldId="273"/>
            <ac:spMk id="48" creationId="{C8599E89-8830-48BA-57BC-0EA4DFBDE4B0}"/>
          </ac:spMkLst>
        </pc:spChg>
        <pc:spChg chg="mod">
          <ac:chgData name="Trang Do" userId="1f6a371144d1ab6b" providerId="LiveId" clId="{0046B71A-4E4B-4349-BED5-63E5A2D395DE}" dt="2023-11-29T07:35:07.874" v="2012" actId="20577"/>
          <ac:spMkLst>
            <pc:docMk/>
            <pc:sldMk cId="0" sldId="273"/>
            <ac:spMk id="50" creationId="{67FDF471-B7F3-0201-0CA9-2BDB2E51D007}"/>
          </ac:spMkLst>
        </pc:spChg>
        <pc:spChg chg="mod">
          <ac:chgData name="Trang Do" userId="1f6a371144d1ab6b" providerId="LiveId" clId="{0046B71A-4E4B-4349-BED5-63E5A2D395DE}" dt="2023-11-29T07:35:03.057" v="2008" actId="20577"/>
          <ac:spMkLst>
            <pc:docMk/>
            <pc:sldMk cId="0" sldId="273"/>
            <ac:spMk id="52" creationId="{0242E16B-2512-91BD-E7CE-9257DDDB986B}"/>
          </ac:spMkLst>
        </pc:spChg>
        <pc:spChg chg="mod topLvl">
          <ac:chgData name="Trang Do" userId="1f6a371144d1ab6b" providerId="LiveId" clId="{0046B71A-4E4B-4349-BED5-63E5A2D395DE}" dt="2023-11-29T07:29:18.810" v="1968" actId="164"/>
          <ac:spMkLst>
            <pc:docMk/>
            <pc:sldMk cId="0" sldId="273"/>
            <ac:spMk id="57" creationId="{3FF6A93F-045B-7B2F-0970-C80B336D2562}"/>
          </ac:spMkLst>
        </pc:spChg>
        <pc:spChg chg="mod topLvl">
          <ac:chgData name="Trang Do" userId="1f6a371144d1ab6b" providerId="LiveId" clId="{0046B71A-4E4B-4349-BED5-63E5A2D395DE}" dt="2023-11-29T07:29:18.810" v="1968" actId="164"/>
          <ac:spMkLst>
            <pc:docMk/>
            <pc:sldMk cId="0" sldId="273"/>
            <ac:spMk id="58" creationId="{BE721D7A-04D2-ACF0-486B-0F180F81A25B}"/>
          </ac:spMkLst>
        </pc:spChg>
        <pc:spChg chg="mod">
          <ac:chgData name="Trang Do" userId="1f6a371144d1ab6b" providerId="LiveId" clId="{0046B71A-4E4B-4349-BED5-63E5A2D395DE}" dt="2023-11-29T07:26:58.005" v="1901" actId="165"/>
          <ac:spMkLst>
            <pc:docMk/>
            <pc:sldMk cId="0" sldId="273"/>
            <ac:spMk id="59" creationId="{405D71B7-F2F3-6B06-8954-5498BAB39F55}"/>
          </ac:spMkLst>
        </pc:spChg>
        <pc:spChg chg="mod">
          <ac:chgData name="Trang Do" userId="1f6a371144d1ab6b" providerId="LiveId" clId="{0046B71A-4E4B-4349-BED5-63E5A2D395DE}" dt="2023-11-29T07:35:00.151" v="2006" actId="20577"/>
          <ac:spMkLst>
            <pc:docMk/>
            <pc:sldMk cId="0" sldId="273"/>
            <ac:spMk id="61" creationId="{FB051026-4787-05E4-BD6E-8B94F982B1A9}"/>
          </ac:spMkLst>
        </pc:spChg>
        <pc:spChg chg="mod topLvl">
          <ac:chgData name="Trang Do" userId="1f6a371144d1ab6b" providerId="LiveId" clId="{0046B71A-4E4B-4349-BED5-63E5A2D395DE}" dt="2023-11-29T07:29:27.150" v="1969" actId="164"/>
          <ac:spMkLst>
            <pc:docMk/>
            <pc:sldMk cId="0" sldId="273"/>
            <ac:spMk id="66" creationId="{E876B888-8D3A-3379-3E88-C2F03A503FD3}"/>
          </ac:spMkLst>
        </pc:spChg>
        <pc:spChg chg="mod topLvl">
          <ac:chgData name="Trang Do" userId="1f6a371144d1ab6b" providerId="LiveId" clId="{0046B71A-4E4B-4349-BED5-63E5A2D395DE}" dt="2023-11-29T07:29:27.150" v="1969" actId="164"/>
          <ac:spMkLst>
            <pc:docMk/>
            <pc:sldMk cId="0" sldId="273"/>
            <ac:spMk id="67" creationId="{411B2A18-3A0D-961D-6B07-6749E94A24FE}"/>
          </ac:spMkLst>
        </pc:spChg>
        <pc:spChg chg="mod">
          <ac:chgData name="Trang Do" userId="1f6a371144d1ab6b" providerId="LiveId" clId="{0046B71A-4E4B-4349-BED5-63E5A2D395DE}" dt="2023-11-29T07:28:47.815" v="1936" actId="20577"/>
          <ac:spMkLst>
            <pc:docMk/>
            <pc:sldMk cId="0" sldId="273"/>
            <ac:spMk id="68" creationId="{32D5787C-FCE9-7ED2-79CD-7BAFA32B0A4F}"/>
          </ac:spMkLst>
        </pc:spChg>
        <pc:spChg chg="mod">
          <ac:chgData name="Trang Do" userId="1f6a371144d1ab6b" providerId="LiveId" clId="{0046B71A-4E4B-4349-BED5-63E5A2D395DE}" dt="2023-11-29T07:28:07.622" v="1921" actId="165"/>
          <ac:spMkLst>
            <pc:docMk/>
            <pc:sldMk cId="0" sldId="273"/>
            <ac:spMk id="70" creationId="{522B719A-5919-3D20-E712-BC201D058B3E}"/>
          </ac:spMkLst>
        </pc:spChg>
        <pc:spChg chg="mod">
          <ac:chgData name="Trang Do" userId="1f6a371144d1ab6b" providerId="LiveId" clId="{0046B71A-4E4B-4349-BED5-63E5A2D395DE}" dt="2023-11-29T07:25:26.316" v="1848"/>
          <ac:spMkLst>
            <pc:docMk/>
            <pc:sldMk cId="0" sldId="273"/>
            <ac:spMk id="73" creationId="{78FF77BD-C32B-F07A-D389-6AC539A33F90}"/>
          </ac:spMkLst>
        </pc:spChg>
        <pc:spChg chg="mod">
          <ac:chgData name="Trang Do" userId="1f6a371144d1ab6b" providerId="LiveId" clId="{0046B71A-4E4B-4349-BED5-63E5A2D395DE}" dt="2023-11-29T07:25:26.316" v="1848"/>
          <ac:spMkLst>
            <pc:docMk/>
            <pc:sldMk cId="0" sldId="273"/>
            <ac:spMk id="75" creationId="{64FF15D4-1696-47A5-1841-AEA4831259BA}"/>
          </ac:spMkLst>
        </pc:spChg>
        <pc:spChg chg="mod">
          <ac:chgData name="Trang Do" userId="1f6a371144d1ab6b" providerId="LiveId" clId="{0046B71A-4E4B-4349-BED5-63E5A2D395DE}" dt="2023-11-29T07:35:27.216" v="2027" actId="20577"/>
          <ac:spMkLst>
            <pc:docMk/>
            <pc:sldMk cId="0" sldId="273"/>
            <ac:spMk id="77" creationId="{FBF3FD8D-B8E0-78D8-042B-762B3A546B29}"/>
          </ac:spMkLst>
        </pc:spChg>
        <pc:spChg chg="mod">
          <ac:chgData name="Trang Do" userId="1f6a371144d1ab6b" providerId="LiveId" clId="{0046B71A-4E4B-4349-BED5-63E5A2D395DE}" dt="2023-11-29T07:35:21.464" v="2023" actId="20577"/>
          <ac:spMkLst>
            <pc:docMk/>
            <pc:sldMk cId="0" sldId="273"/>
            <ac:spMk id="79" creationId="{A7E3BC5B-FAD4-B701-F3A5-2EFF669C4C61}"/>
          </ac:spMkLst>
        </pc:spChg>
        <pc:spChg chg="mod topLvl">
          <ac:chgData name="Trang Do" userId="1f6a371144d1ab6b" providerId="LiveId" clId="{0046B71A-4E4B-4349-BED5-63E5A2D395DE}" dt="2023-11-29T07:35:52.620" v="2028" actId="164"/>
          <ac:spMkLst>
            <pc:docMk/>
            <pc:sldMk cId="0" sldId="273"/>
            <ac:spMk id="84" creationId="{757D1368-4E09-A07E-6426-C34679B30F58}"/>
          </ac:spMkLst>
        </pc:spChg>
        <pc:spChg chg="mod topLvl">
          <ac:chgData name="Trang Do" userId="1f6a371144d1ab6b" providerId="LiveId" clId="{0046B71A-4E4B-4349-BED5-63E5A2D395DE}" dt="2023-11-29T07:35:52.620" v="2028" actId="164"/>
          <ac:spMkLst>
            <pc:docMk/>
            <pc:sldMk cId="0" sldId="273"/>
            <ac:spMk id="85" creationId="{F4126F9B-E744-6AC4-0D96-CFABCC40ADA5}"/>
          </ac:spMkLst>
        </pc:spChg>
        <pc:spChg chg="mod">
          <ac:chgData name="Trang Do" userId="1f6a371144d1ab6b" providerId="LiveId" clId="{0046B71A-4E4B-4349-BED5-63E5A2D395DE}" dt="2023-11-29T07:29:58.642" v="1977" actId="20577"/>
          <ac:spMkLst>
            <pc:docMk/>
            <pc:sldMk cId="0" sldId="273"/>
            <ac:spMk id="86" creationId="{33B94350-F469-9A81-5439-DE4F2CBFA6B7}"/>
          </ac:spMkLst>
        </pc:spChg>
        <pc:spChg chg="mod">
          <ac:chgData name="Trang Do" userId="1f6a371144d1ab6b" providerId="LiveId" clId="{0046B71A-4E4B-4349-BED5-63E5A2D395DE}" dt="2023-11-29T07:30:05.052" v="1983" actId="20577"/>
          <ac:spMkLst>
            <pc:docMk/>
            <pc:sldMk cId="0" sldId="273"/>
            <ac:spMk id="88" creationId="{BA6F1E37-49F8-7556-9510-F58BE181ABD2}"/>
          </ac:spMkLst>
        </pc:spChg>
        <pc:spChg chg="mod">
          <ac:chgData name="Trang Do" userId="1f6a371144d1ab6b" providerId="LiveId" clId="{0046B71A-4E4B-4349-BED5-63E5A2D395DE}" dt="2023-11-29T07:25:26.316" v="1848"/>
          <ac:spMkLst>
            <pc:docMk/>
            <pc:sldMk cId="0" sldId="273"/>
            <ac:spMk id="93" creationId="{66D838CA-714E-E93F-D8F7-CAFF3BA63986}"/>
          </ac:spMkLst>
        </pc:spChg>
        <pc:spChg chg="mod">
          <ac:chgData name="Trang Do" userId="1f6a371144d1ab6b" providerId="LiveId" clId="{0046B71A-4E4B-4349-BED5-63E5A2D395DE}" dt="2023-11-29T07:25:26.316" v="1848"/>
          <ac:spMkLst>
            <pc:docMk/>
            <pc:sldMk cId="0" sldId="273"/>
            <ac:spMk id="94" creationId="{BBDCDC9B-4FF9-C057-71BD-6C2BBE0837F6}"/>
          </ac:spMkLst>
        </pc:spChg>
        <pc:spChg chg="mod">
          <ac:chgData name="Trang Do" userId="1f6a371144d1ab6b" providerId="LiveId" clId="{0046B71A-4E4B-4349-BED5-63E5A2D395DE}" dt="2023-11-29T07:34:45.260" v="1991" actId="20577"/>
          <ac:spMkLst>
            <pc:docMk/>
            <pc:sldMk cId="0" sldId="273"/>
            <ac:spMk id="95" creationId="{9E027EB8-19B5-87D2-BE9D-2181E64A8099}"/>
          </ac:spMkLst>
        </pc:spChg>
        <pc:spChg chg="mod">
          <ac:chgData name="Trang Do" userId="1f6a371144d1ab6b" providerId="LiveId" clId="{0046B71A-4E4B-4349-BED5-63E5A2D395DE}" dt="2023-11-29T07:30:11.245" v="1987" actId="20577"/>
          <ac:spMkLst>
            <pc:docMk/>
            <pc:sldMk cId="0" sldId="273"/>
            <ac:spMk id="97" creationId="{960F29C3-A62B-8FCE-D822-D9DE8F8040C3}"/>
          </ac:spMkLst>
        </pc:spChg>
        <pc:spChg chg="mod">
          <ac:chgData name="Trang Do" userId="1f6a371144d1ab6b" providerId="LiveId" clId="{0046B71A-4E4B-4349-BED5-63E5A2D395DE}" dt="2023-11-29T07:27:57.182" v="1920" actId="20577"/>
          <ac:spMkLst>
            <pc:docMk/>
            <pc:sldMk cId="0" sldId="273"/>
            <ac:spMk id="100" creationId="{ABA2EEB1-CF24-4CC3-1918-F8BD0851F3DC}"/>
          </ac:spMkLst>
        </pc:spChg>
        <pc:spChg chg="mod">
          <ac:chgData name="Trang Do" userId="1f6a371144d1ab6b" providerId="LiveId" clId="{0046B71A-4E4B-4349-BED5-63E5A2D395DE}" dt="2023-11-29T07:34:57.105" v="2004" actId="20577"/>
          <ac:spMkLst>
            <pc:docMk/>
            <pc:sldMk cId="0" sldId="273"/>
            <ac:spMk id="103" creationId="{0FC4057D-C8C6-38BE-D8B4-8B6183686B6B}"/>
          </ac:spMkLst>
        </pc:spChg>
        <pc:grpChg chg="del">
          <ac:chgData name="Trang Do" userId="1f6a371144d1ab6b" providerId="LiveId" clId="{0046B71A-4E4B-4349-BED5-63E5A2D395DE}" dt="2023-11-29T06:19:53.703" v="0" actId="478"/>
          <ac:grpSpMkLst>
            <pc:docMk/>
            <pc:sldMk cId="0" sldId="273"/>
            <ac:grpSpMk id="12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29T07:38:43.474" v="2059" actId="1076"/>
          <ac:grpSpMkLst>
            <pc:docMk/>
            <pc:sldMk cId="0" sldId="273"/>
            <ac:grpSpMk id="18" creationId="{C3B3B37E-2B03-8121-7A6B-8F5C4586CA94}"/>
          </ac:grpSpMkLst>
        </pc:grpChg>
        <pc:grpChg chg="mod">
          <ac:chgData name="Trang Do" userId="1f6a371144d1ab6b" providerId="LiveId" clId="{0046B71A-4E4B-4349-BED5-63E5A2D395DE}" dt="2023-11-29T07:21:23.120" v="1830"/>
          <ac:grpSpMkLst>
            <pc:docMk/>
            <pc:sldMk cId="0" sldId="273"/>
            <ac:grpSpMk id="20" creationId="{986B27A7-9350-DB18-0A64-8748EBE26E58}"/>
          </ac:grpSpMkLst>
        </pc:grpChg>
        <pc:grpChg chg="mod">
          <ac:chgData name="Trang Do" userId="1f6a371144d1ab6b" providerId="LiveId" clId="{0046B71A-4E4B-4349-BED5-63E5A2D395DE}" dt="2023-11-29T07:21:23.120" v="1830"/>
          <ac:grpSpMkLst>
            <pc:docMk/>
            <pc:sldMk cId="0" sldId="273"/>
            <ac:grpSpMk id="22" creationId="{42106358-EC90-3131-00A8-EE144F41135F}"/>
          </ac:grpSpMkLst>
        </pc:grpChg>
        <pc:grpChg chg="add mod">
          <ac:chgData name="Trang Do" userId="1f6a371144d1ab6b" providerId="LiveId" clId="{0046B71A-4E4B-4349-BED5-63E5A2D395DE}" dt="2023-11-29T07:38:43.474" v="2059" actId="1076"/>
          <ac:grpSpMkLst>
            <pc:docMk/>
            <pc:sldMk cId="0" sldId="273"/>
            <ac:grpSpMk id="27" creationId="{6C373097-A88C-39B7-699C-BEB1CDE1044F}"/>
          </ac:grpSpMkLst>
        </pc:grpChg>
        <pc:grpChg chg="mod">
          <ac:chgData name="Trang Do" userId="1f6a371144d1ab6b" providerId="LiveId" clId="{0046B71A-4E4B-4349-BED5-63E5A2D395DE}" dt="2023-11-29T07:21:23.120" v="1830"/>
          <ac:grpSpMkLst>
            <pc:docMk/>
            <pc:sldMk cId="0" sldId="273"/>
            <ac:grpSpMk id="28" creationId="{E16A422F-6219-41F1-1511-360BF4CBE3CC}"/>
          </ac:grpSpMkLst>
        </pc:grpChg>
        <pc:grpChg chg="mod">
          <ac:chgData name="Trang Do" userId="1f6a371144d1ab6b" providerId="LiveId" clId="{0046B71A-4E4B-4349-BED5-63E5A2D395DE}" dt="2023-11-29T07:21:23.120" v="1830"/>
          <ac:grpSpMkLst>
            <pc:docMk/>
            <pc:sldMk cId="0" sldId="273"/>
            <ac:grpSpMk id="29" creationId="{87C22006-E250-08FA-E886-8004ACAB22EE}"/>
          </ac:grpSpMkLst>
        </pc:grpChg>
        <pc:grpChg chg="add mod">
          <ac:chgData name="Trang Do" userId="1f6a371144d1ab6b" providerId="LiveId" clId="{0046B71A-4E4B-4349-BED5-63E5A2D395DE}" dt="2023-11-29T07:38:43.474" v="2059" actId="1076"/>
          <ac:grpSpMkLst>
            <pc:docMk/>
            <pc:sldMk cId="0" sldId="273"/>
            <ac:grpSpMk id="36" creationId="{5FF09F7D-ECD4-0671-1F00-5EFE8EFFEFAC}"/>
          </ac:grpSpMkLst>
        </pc:grpChg>
        <pc:grpChg chg="mod">
          <ac:chgData name="Trang Do" userId="1f6a371144d1ab6b" providerId="LiveId" clId="{0046B71A-4E4B-4349-BED5-63E5A2D395DE}" dt="2023-11-29T07:21:37.236" v="1833"/>
          <ac:grpSpMkLst>
            <pc:docMk/>
            <pc:sldMk cId="0" sldId="273"/>
            <ac:grpSpMk id="37" creationId="{18C1E044-C9A8-1AA7-5779-DF9BBC965B46}"/>
          </ac:grpSpMkLst>
        </pc:grpChg>
        <pc:grpChg chg="mod">
          <ac:chgData name="Trang Do" userId="1f6a371144d1ab6b" providerId="LiveId" clId="{0046B71A-4E4B-4349-BED5-63E5A2D395DE}" dt="2023-11-29T07:21:37.236" v="1833"/>
          <ac:grpSpMkLst>
            <pc:docMk/>
            <pc:sldMk cId="0" sldId="273"/>
            <ac:grpSpMk id="38" creationId="{B776043F-A1FD-6231-6E7B-A1981095A8AD}"/>
          </ac:grpSpMkLst>
        </pc:grpChg>
        <pc:grpChg chg="add mod">
          <ac:chgData name="Trang Do" userId="1f6a371144d1ab6b" providerId="LiveId" clId="{0046B71A-4E4B-4349-BED5-63E5A2D395DE}" dt="2023-11-29T07:38:31.637" v="2058" actId="1076"/>
          <ac:grpSpMkLst>
            <pc:docMk/>
            <pc:sldMk cId="0" sldId="273"/>
            <ac:grpSpMk id="45" creationId="{3CC8F617-A028-F05C-5364-8CB5481D9BDB}"/>
          </ac:grpSpMkLst>
        </pc:grpChg>
        <pc:grpChg chg="mod">
          <ac:chgData name="Trang Do" userId="1f6a371144d1ab6b" providerId="LiveId" clId="{0046B71A-4E4B-4349-BED5-63E5A2D395DE}" dt="2023-11-29T07:25:16.755" v="1846"/>
          <ac:grpSpMkLst>
            <pc:docMk/>
            <pc:sldMk cId="0" sldId="273"/>
            <ac:grpSpMk id="47" creationId="{2CB86222-59D4-9EE8-FF69-45ED317A78D9}"/>
          </ac:grpSpMkLst>
        </pc:grpChg>
        <pc:grpChg chg="mod">
          <ac:chgData name="Trang Do" userId="1f6a371144d1ab6b" providerId="LiveId" clId="{0046B71A-4E4B-4349-BED5-63E5A2D395DE}" dt="2023-11-29T07:25:16.755" v="1846"/>
          <ac:grpSpMkLst>
            <pc:docMk/>
            <pc:sldMk cId="0" sldId="273"/>
            <ac:grpSpMk id="49" creationId="{BA86233B-AB3E-5710-5C64-39E50A293A9E}"/>
          </ac:grpSpMkLst>
        </pc:grpChg>
        <pc:grpChg chg="add del mod">
          <ac:chgData name="Trang Do" userId="1f6a371144d1ab6b" providerId="LiveId" clId="{0046B71A-4E4B-4349-BED5-63E5A2D395DE}" dt="2023-11-29T07:26:58.005" v="1901" actId="165"/>
          <ac:grpSpMkLst>
            <pc:docMk/>
            <pc:sldMk cId="0" sldId="273"/>
            <ac:grpSpMk id="54" creationId="{95384DCC-6B99-3F76-79C2-A172271CED31}"/>
          </ac:grpSpMkLst>
        </pc:grpChg>
        <pc:grpChg chg="mod topLvl">
          <ac:chgData name="Trang Do" userId="1f6a371144d1ab6b" providerId="LiveId" clId="{0046B71A-4E4B-4349-BED5-63E5A2D395DE}" dt="2023-11-29T07:29:18.810" v="1968" actId="164"/>
          <ac:grpSpMkLst>
            <pc:docMk/>
            <pc:sldMk cId="0" sldId="273"/>
            <ac:grpSpMk id="55" creationId="{4200BC13-AA87-DE20-EB0D-CAACBE706710}"/>
          </ac:grpSpMkLst>
        </pc:grpChg>
        <pc:grpChg chg="del mod topLvl">
          <ac:chgData name="Trang Do" userId="1f6a371144d1ab6b" providerId="LiveId" clId="{0046B71A-4E4B-4349-BED5-63E5A2D395DE}" dt="2023-11-29T07:27:12.500" v="1906" actId="478"/>
          <ac:grpSpMkLst>
            <pc:docMk/>
            <pc:sldMk cId="0" sldId="273"/>
            <ac:grpSpMk id="56" creationId="{D0321C9E-835B-FA10-C1FD-55FADF5E776A}"/>
          </ac:grpSpMkLst>
        </pc:grpChg>
        <pc:grpChg chg="add del mod">
          <ac:chgData name="Trang Do" userId="1f6a371144d1ab6b" providerId="LiveId" clId="{0046B71A-4E4B-4349-BED5-63E5A2D395DE}" dt="2023-11-29T07:28:07.622" v="1921" actId="165"/>
          <ac:grpSpMkLst>
            <pc:docMk/>
            <pc:sldMk cId="0" sldId="273"/>
            <ac:grpSpMk id="63" creationId="{A095F35A-FDCE-7654-582B-1EA17AC77DAB}"/>
          </ac:grpSpMkLst>
        </pc:grpChg>
        <pc:grpChg chg="del mod topLvl">
          <ac:chgData name="Trang Do" userId="1f6a371144d1ab6b" providerId="LiveId" clId="{0046B71A-4E4B-4349-BED5-63E5A2D395DE}" dt="2023-11-29T07:28:12.068" v="1922" actId="478"/>
          <ac:grpSpMkLst>
            <pc:docMk/>
            <pc:sldMk cId="0" sldId="273"/>
            <ac:grpSpMk id="64" creationId="{BD0B5F34-AEAD-D52A-F6C1-DE35AB3DFC51}"/>
          </ac:grpSpMkLst>
        </pc:grpChg>
        <pc:grpChg chg="mod topLvl">
          <ac:chgData name="Trang Do" userId="1f6a371144d1ab6b" providerId="LiveId" clId="{0046B71A-4E4B-4349-BED5-63E5A2D395DE}" dt="2023-11-29T07:29:27.150" v="1969" actId="164"/>
          <ac:grpSpMkLst>
            <pc:docMk/>
            <pc:sldMk cId="0" sldId="273"/>
            <ac:grpSpMk id="65" creationId="{2A71D873-DF75-56B9-79BF-06BD58A3FA9C}"/>
          </ac:grpSpMkLst>
        </pc:grpChg>
        <pc:grpChg chg="add mod">
          <ac:chgData name="Trang Do" userId="1f6a371144d1ab6b" providerId="LiveId" clId="{0046B71A-4E4B-4349-BED5-63E5A2D395DE}" dt="2023-11-29T07:38:31.637" v="2058" actId="1076"/>
          <ac:grpSpMkLst>
            <pc:docMk/>
            <pc:sldMk cId="0" sldId="273"/>
            <ac:grpSpMk id="72" creationId="{26753AE2-B933-9DA9-B37F-3E5C7CC36EE8}"/>
          </ac:grpSpMkLst>
        </pc:grpChg>
        <pc:grpChg chg="mod">
          <ac:chgData name="Trang Do" userId="1f6a371144d1ab6b" providerId="LiveId" clId="{0046B71A-4E4B-4349-BED5-63E5A2D395DE}" dt="2023-11-29T07:25:26.316" v="1848"/>
          <ac:grpSpMkLst>
            <pc:docMk/>
            <pc:sldMk cId="0" sldId="273"/>
            <ac:grpSpMk id="74" creationId="{25AA66A4-5F72-10BF-16A4-46CB4E56DA46}"/>
          </ac:grpSpMkLst>
        </pc:grpChg>
        <pc:grpChg chg="mod">
          <ac:chgData name="Trang Do" userId="1f6a371144d1ab6b" providerId="LiveId" clId="{0046B71A-4E4B-4349-BED5-63E5A2D395DE}" dt="2023-11-29T07:25:26.316" v="1848"/>
          <ac:grpSpMkLst>
            <pc:docMk/>
            <pc:sldMk cId="0" sldId="273"/>
            <ac:grpSpMk id="76" creationId="{5424BCBD-149C-19C3-825D-273A4C3C893F}"/>
          </ac:grpSpMkLst>
        </pc:grpChg>
        <pc:grpChg chg="add del mod">
          <ac:chgData name="Trang Do" userId="1f6a371144d1ab6b" providerId="LiveId" clId="{0046B71A-4E4B-4349-BED5-63E5A2D395DE}" dt="2023-11-29T07:29:44.372" v="1970" actId="165"/>
          <ac:grpSpMkLst>
            <pc:docMk/>
            <pc:sldMk cId="0" sldId="273"/>
            <ac:grpSpMk id="81" creationId="{E56FADA5-FC9F-3FA9-2F5F-417669D0E272}"/>
          </ac:grpSpMkLst>
        </pc:grpChg>
        <pc:grpChg chg="mod topLvl">
          <ac:chgData name="Trang Do" userId="1f6a371144d1ab6b" providerId="LiveId" clId="{0046B71A-4E4B-4349-BED5-63E5A2D395DE}" dt="2023-11-29T07:35:52.620" v="2028" actId="164"/>
          <ac:grpSpMkLst>
            <pc:docMk/>
            <pc:sldMk cId="0" sldId="273"/>
            <ac:grpSpMk id="82" creationId="{9028D925-0114-003D-A984-76F99C85BC63}"/>
          </ac:grpSpMkLst>
        </pc:grpChg>
        <pc:grpChg chg="mod topLvl">
          <ac:chgData name="Trang Do" userId="1f6a371144d1ab6b" providerId="LiveId" clId="{0046B71A-4E4B-4349-BED5-63E5A2D395DE}" dt="2023-11-29T07:35:52.620" v="2028" actId="164"/>
          <ac:grpSpMkLst>
            <pc:docMk/>
            <pc:sldMk cId="0" sldId="273"/>
            <ac:grpSpMk id="83" creationId="{B45E48FD-4721-62D3-619E-4D02DC352E75}"/>
          </ac:grpSpMkLst>
        </pc:grpChg>
        <pc:grpChg chg="add mod">
          <ac:chgData name="Trang Do" userId="1f6a371144d1ab6b" providerId="LiveId" clId="{0046B71A-4E4B-4349-BED5-63E5A2D395DE}" dt="2023-11-29T07:38:31.637" v="2058" actId="1076"/>
          <ac:grpSpMkLst>
            <pc:docMk/>
            <pc:sldMk cId="0" sldId="273"/>
            <ac:grpSpMk id="90" creationId="{52D926B9-5213-FC7C-C978-CE38609550EB}"/>
          </ac:grpSpMkLst>
        </pc:grpChg>
        <pc:grpChg chg="mod">
          <ac:chgData name="Trang Do" userId="1f6a371144d1ab6b" providerId="LiveId" clId="{0046B71A-4E4B-4349-BED5-63E5A2D395DE}" dt="2023-11-29T07:25:26.316" v="1848"/>
          <ac:grpSpMkLst>
            <pc:docMk/>
            <pc:sldMk cId="0" sldId="273"/>
            <ac:grpSpMk id="91" creationId="{DB9E36F7-A378-545B-4FC9-6ACB99A9F91C}"/>
          </ac:grpSpMkLst>
        </pc:grpChg>
        <pc:grpChg chg="mod">
          <ac:chgData name="Trang Do" userId="1f6a371144d1ab6b" providerId="LiveId" clId="{0046B71A-4E4B-4349-BED5-63E5A2D395DE}" dt="2023-11-29T07:25:26.316" v="1848"/>
          <ac:grpSpMkLst>
            <pc:docMk/>
            <pc:sldMk cId="0" sldId="273"/>
            <ac:grpSpMk id="92" creationId="{EC6EE04F-3B88-1ED4-21D1-A891ADC5BED6}"/>
          </ac:grpSpMkLst>
        </pc:grpChg>
        <pc:grpChg chg="add mod">
          <ac:chgData name="Trang Do" userId="1f6a371144d1ab6b" providerId="LiveId" clId="{0046B71A-4E4B-4349-BED5-63E5A2D395DE}" dt="2023-11-29T07:29:18.810" v="1968" actId="164"/>
          <ac:grpSpMkLst>
            <pc:docMk/>
            <pc:sldMk cId="0" sldId="273"/>
            <ac:grpSpMk id="99" creationId="{85A765C4-22D3-B178-D5EA-A8BF1208E714}"/>
          </ac:grpSpMkLst>
        </pc:grpChg>
        <pc:grpChg chg="add mod">
          <ac:chgData name="Trang Do" userId="1f6a371144d1ab6b" providerId="LiveId" clId="{0046B71A-4E4B-4349-BED5-63E5A2D395DE}" dt="2023-11-29T07:29:27.150" v="1969" actId="164"/>
          <ac:grpSpMkLst>
            <pc:docMk/>
            <pc:sldMk cId="0" sldId="273"/>
            <ac:grpSpMk id="102" creationId="{17BF23EA-D961-1EBD-3897-46C8346E25AF}"/>
          </ac:grpSpMkLst>
        </pc:grpChg>
        <pc:grpChg chg="add mod">
          <ac:chgData name="Trang Do" userId="1f6a371144d1ab6b" providerId="LiveId" clId="{0046B71A-4E4B-4349-BED5-63E5A2D395DE}" dt="2023-11-29T07:38:31.637" v="2058" actId="1076"/>
          <ac:grpSpMkLst>
            <pc:docMk/>
            <pc:sldMk cId="0" sldId="273"/>
            <ac:grpSpMk id="105" creationId="{628E2DE1-34E3-91D6-5151-0843B28CB5AB}"/>
          </ac:grpSpMkLst>
        </pc:grpChg>
        <pc:grpChg chg="add mod">
          <ac:chgData name="Trang Do" userId="1f6a371144d1ab6b" providerId="LiveId" clId="{0046B71A-4E4B-4349-BED5-63E5A2D395DE}" dt="2023-11-29T07:38:31.637" v="2058" actId="1076"/>
          <ac:grpSpMkLst>
            <pc:docMk/>
            <pc:sldMk cId="0" sldId="273"/>
            <ac:grpSpMk id="106" creationId="{55D6A6EB-2418-BCC0-E507-61CF6E493A3A}"/>
          </ac:grpSpMkLst>
        </pc:grpChg>
        <pc:grpChg chg="add mod">
          <ac:chgData name="Trang Do" userId="1f6a371144d1ab6b" providerId="LiveId" clId="{0046B71A-4E4B-4349-BED5-63E5A2D395DE}" dt="2023-11-29T07:38:31.637" v="2058" actId="1076"/>
          <ac:grpSpMkLst>
            <pc:docMk/>
            <pc:sldMk cId="0" sldId="273"/>
            <ac:grpSpMk id="107" creationId="{325765A5-08AE-6DDD-D4E9-5715ADB24C09}"/>
          </ac:grpSpMkLst>
        </pc:grpChg>
        <pc:cxnChg chg="mod">
          <ac:chgData name="Trang Do" userId="1f6a371144d1ab6b" providerId="LiveId" clId="{0046B71A-4E4B-4349-BED5-63E5A2D395DE}" dt="2023-11-29T07:21:23.120" v="1830"/>
          <ac:cxnSpMkLst>
            <pc:docMk/>
            <pc:sldMk cId="0" sldId="273"/>
            <ac:cxnSpMk id="24" creationId="{FCCADB21-432E-BEBA-347D-52B9A1094105}"/>
          </ac:cxnSpMkLst>
        </pc:cxnChg>
        <pc:cxnChg chg="mod">
          <ac:chgData name="Trang Do" userId="1f6a371144d1ab6b" providerId="LiveId" clId="{0046B71A-4E4B-4349-BED5-63E5A2D395DE}" dt="2023-11-29T07:21:23.120" v="1830"/>
          <ac:cxnSpMkLst>
            <pc:docMk/>
            <pc:sldMk cId="0" sldId="273"/>
            <ac:cxnSpMk id="26" creationId="{FD4F9EC4-B7EC-7F29-8854-D9CD5A394358}"/>
          </ac:cxnSpMkLst>
        </pc:cxnChg>
        <pc:cxnChg chg="mod">
          <ac:chgData name="Trang Do" userId="1f6a371144d1ab6b" providerId="LiveId" clId="{0046B71A-4E4B-4349-BED5-63E5A2D395DE}" dt="2023-11-29T07:21:23.120" v="1830"/>
          <ac:cxnSpMkLst>
            <pc:docMk/>
            <pc:sldMk cId="0" sldId="273"/>
            <ac:cxnSpMk id="33" creationId="{08051555-DEB0-9B60-CE4F-2B6B41EB5950}"/>
          </ac:cxnSpMkLst>
        </pc:cxnChg>
        <pc:cxnChg chg="mod">
          <ac:chgData name="Trang Do" userId="1f6a371144d1ab6b" providerId="LiveId" clId="{0046B71A-4E4B-4349-BED5-63E5A2D395DE}" dt="2023-11-29T07:21:23.120" v="1830"/>
          <ac:cxnSpMkLst>
            <pc:docMk/>
            <pc:sldMk cId="0" sldId="273"/>
            <ac:cxnSpMk id="35" creationId="{AB700CE3-4047-F5D9-A712-4D6401A07B11}"/>
          </ac:cxnSpMkLst>
        </pc:cxnChg>
        <pc:cxnChg chg="mod">
          <ac:chgData name="Trang Do" userId="1f6a371144d1ab6b" providerId="LiveId" clId="{0046B71A-4E4B-4349-BED5-63E5A2D395DE}" dt="2023-11-29T07:21:37.236" v="1833"/>
          <ac:cxnSpMkLst>
            <pc:docMk/>
            <pc:sldMk cId="0" sldId="273"/>
            <ac:cxnSpMk id="42" creationId="{876E269C-E3E5-ACED-FF23-23716A936ABD}"/>
          </ac:cxnSpMkLst>
        </pc:cxnChg>
        <pc:cxnChg chg="mod">
          <ac:chgData name="Trang Do" userId="1f6a371144d1ab6b" providerId="LiveId" clId="{0046B71A-4E4B-4349-BED5-63E5A2D395DE}" dt="2023-11-29T07:21:37.236" v="1833"/>
          <ac:cxnSpMkLst>
            <pc:docMk/>
            <pc:sldMk cId="0" sldId="273"/>
            <ac:cxnSpMk id="44" creationId="{3A6C432E-FFE3-08F6-777A-0E9B011C40F4}"/>
          </ac:cxnSpMkLst>
        </pc:cxnChg>
        <pc:cxnChg chg="mod">
          <ac:chgData name="Trang Do" userId="1f6a371144d1ab6b" providerId="LiveId" clId="{0046B71A-4E4B-4349-BED5-63E5A2D395DE}" dt="2023-11-29T07:25:16.755" v="1846"/>
          <ac:cxnSpMkLst>
            <pc:docMk/>
            <pc:sldMk cId="0" sldId="273"/>
            <ac:cxnSpMk id="51" creationId="{26F811F6-203C-1075-10DF-3BE23437AFB0}"/>
          </ac:cxnSpMkLst>
        </pc:cxnChg>
        <pc:cxnChg chg="mod">
          <ac:chgData name="Trang Do" userId="1f6a371144d1ab6b" providerId="LiveId" clId="{0046B71A-4E4B-4349-BED5-63E5A2D395DE}" dt="2023-11-29T07:25:16.755" v="1846"/>
          <ac:cxnSpMkLst>
            <pc:docMk/>
            <pc:sldMk cId="0" sldId="273"/>
            <ac:cxnSpMk id="53" creationId="{A9AEDAA5-4F21-D200-20ED-FACE9F660DA0}"/>
          </ac:cxnSpMkLst>
        </pc:cxnChg>
        <pc:cxnChg chg="mod">
          <ac:chgData name="Trang Do" userId="1f6a371144d1ab6b" providerId="LiveId" clId="{0046B71A-4E4B-4349-BED5-63E5A2D395DE}" dt="2023-11-29T07:26:58.005" v="1901" actId="165"/>
          <ac:cxnSpMkLst>
            <pc:docMk/>
            <pc:sldMk cId="0" sldId="273"/>
            <ac:cxnSpMk id="60" creationId="{EF3A1F83-256E-DB26-9BFD-6208FA0CBC98}"/>
          </ac:cxnSpMkLst>
        </pc:cxnChg>
        <pc:cxnChg chg="mod">
          <ac:chgData name="Trang Do" userId="1f6a371144d1ab6b" providerId="LiveId" clId="{0046B71A-4E4B-4349-BED5-63E5A2D395DE}" dt="2023-11-29T07:26:58.005" v="1901" actId="165"/>
          <ac:cxnSpMkLst>
            <pc:docMk/>
            <pc:sldMk cId="0" sldId="273"/>
            <ac:cxnSpMk id="62" creationId="{19AE2683-649A-4144-6B61-8D9854902753}"/>
          </ac:cxnSpMkLst>
        </pc:cxnChg>
        <pc:cxnChg chg="mod">
          <ac:chgData name="Trang Do" userId="1f6a371144d1ab6b" providerId="LiveId" clId="{0046B71A-4E4B-4349-BED5-63E5A2D395DE}" dt="2023-11-29T07:28:07.622" v="1921" actId="165"/>
          <ac:cxnSpMkLst>
            <pc:docMk/>
            <pc:sldMk cId="0" sldId="273"/>
            <ac:cxnSpMk id="69" creationId="{9C463E45-B27F-1EB4-A73B-92363F45BFEB}"/>
          </ac:cxnSpMkLst>
        </pc:cxnChg>
        <pc:cxnChg chg="mod">
          <ac:chgData name="Trang Do" userId="1f6a371144d1ab6b" providerId="LiveId" clId="{0046B71A-4E4B-4349-BED5-63E5A2D395DE}" dt="2023-11-29T07:28:07.622" v="1921" actId="165"/>
          <ac:cxnSpMkLst>
            <pc:docMk/>
            <pc:sldMk cId="0" sldId="273"/>
            <ac:cxnSpMk id="71" creationId="{C0B8E4E2-6C4C-97D5-B826-DA58BD2DF8A2}"/>
          </ac:cxnSpMkLst>
        </pc:cxnChg>
        <pc:cxnChg chg="mod">
          <ac:chgData name="Trang Do" userId="1f6a371144d1ab6b" providerId="LiveId" clId="{0046B71A-4E4B-4349-BED5-63E5A2D395DE}" dt="2023-11-29T07:25:26.316" v="1848"/>
          <ac:cxnSpMkLst>
            <pc:docMk/>
            <pc:sldMk cId="0" sldId="273"/>
            <ac:cxnSpMk id="78" creationId="{3ABD9614-0C11-DD50-A4F6-92826238672D}"/>
          </ac:cxnSpMkLst>
        </pc:cxnChg>
        <pc:cxnChg chg="mod">
          <ac:chgData name="Trang Do" userId="1f6a371144d1ab6b" providerId="LiveId" clId="{0046B71A-4E4B-4349-BED5-63E5A2D395DE}" dt="2023-11-29T07:25:26.316" v="1848"/>
          <ac:cxnSpMkLst>
            <pc:docMk/>
            <pc:sldMk cId="0" sldId="273"/>
            <ac:cxnSpMk id="80" creationId="{F2ADEBDA-D57B-DBF8-9998-4E62049F5A50}"/>
          </ac:cxnSpMkLst>
        </pc:cxnChg>
        <pc:cxnChg chg="mod">
          <ac:chgData name="Trang Do" userId="1f6a371144d1ab6b" providerId="LiveId" clId="{0046B71A-4E4B-4349-BED5-63E5A2D395DE}" dt="2023-11-29T07:29:44.372" v="1970" actId="165"/>
          <ac:cxnSpMkLst>
            <pc:docMk/>
            <pc:sldMk cId="0" sldId="273"/>
            <ac:cxnSpMk id="87" creationId="{C13B11F9-3347-A33F-9DDC-4BC8C2BC0469}"/>
          </ac:cxnSpMkLst>
        </pc:cxnChg>
        <pc:cxnChg chg="mod">
          <ac:chgData name="Trang Do" userId="1f6a371144d1ab6b" providerId="LiveId" clId="{0046B71A-4E4B-4349-BED5-63E5A2D395DE}" dt="2023-11-29T07:29:44.372" v="1970" actId="165"/>
          <ac:cxnSpMkLst>
            <pc:docMk/>
            <pc:sldMk cId="0" sldId="273"/>
            <ac:cxnSpMk id="89" creationId="{8A8C766B-B290-DCF9-FDE9-C5C08E4CCC07}"/>
          </ac:cxnSpMkLst>
        </pc:cxnChg>
        <pc:cxnChg chg="mod">
          <ac:chgData name="Trang Do" userId="1f6a371144d1ab6b" providerId="LiveId" clId="{0046B71A-4E4B-4349-BED5-63E5A2D395DE}" dt="2023-11-29T07:25:26.316" v="1848"/>
          <ac:cxnSpMkLst>
            <pc:docMk/>
            <pc:sldMk cId="0" sldId="273"/>
            <ac:cxnSpMk id="96" creationId="{B89D0E7A-DFB5-E149-AF9A-04234125F512}"/>
          </ac:cxnSpMkLst>
        </pc:cxnChg>
        <pc:cxnChg chg="mod">
          <ac:chgData name="Trang Do" userId="1f6a371144d1ab6b" providerId="LiveId" clId="{0046B71A-4E4B-4349-BED5-63E5A2D395DE}" dt="2023-11-29T07:25:26.316" v="1848"/>
          <ac:cxnSpMkLst>
            <pc:docMk/>
            <pc:sldMk cId="0" sldId="273"/>
            <ac:cxnSpMk id="98" creationId="{A057C0E1-C936-9729-DCA3-BB1A57A2716F}"/>
          </ac:cxnSpMkLst>
        </pc:cxnChg>
        <pc:cxnChg chg="mod">
          <ac:chgData name="Trang Do" userId="1f6a371144d1ab6b" providerId="LiveId" clId="{0046B71A-4E4B-4349-BED5-63E5A2D395DE}" dt="2023-11-29T07:27:18.572" v="1908"/>
          <ac:cxnSpMkLst>
            <pc:docMk/>
            <pc:sldMk cId="0" sldId="273"/>
            <ac:cxnSpMk id="101" creationId="{2F4EF9D0-B796-E16B-8681-11A7883D7B35}"/>
          </ac:cxnSpMkLst>
        </pc:cxnChg>
        <pc:cxnChg chg="mod">
          <ac:chgData name="Trang Do" userId="1f6a371144d1ab6b" providerId="LiveId" clId="{0046B71A-4E4B-4349-BED5-63E5A2D395DE}" dt="2023-11-29T07:28:21.773" v="1924"/>
          <ac:cxnSpMkLst>
            <pc:docMk/>
            <pc:sldMk cId="0" sldId="273"/>
            <ac:cxnSpMk id="104" creationId="{4D0B4A40-6631-E21D-C718-05E6856D7666}"/>
          </ac:cxnSpMkLst>
        </pc:cxnChg>
      </pc:sldChg>
      <pc:sldChg chg="addSp delSp modSp mod ord">
        <pc:chgData name="Trang Do" userId="1f6a371144d1ab6b" providerId="LiveId" clId="{0046B71A-4E4B-4349-BED5-63E5A2D395DE}" dt="2023-11-29T07:05:05.430" v="1302" actId="1076"/>
        <pc:sldMkLst>
          <pc:docMk/>
          <pc:sldMk cId="0" sldId="274"/>
        </pc:sldMkLst>
        <pc:spChg chg="del">
          <ac:chgData name="Trang Do" userId="1f6a371144d1ab6b" providerId="LiveId" clId="{0046B71A-4E4B-4349-BED5-63E5A2D395DE}" dt="2023-11-29T06:54:08.559" v="921" actId="478"/>
          <ac:spMkLst>
            <pc:docMk/>
            <pc:sldMk cId="0" sldId="274"/>
            <ac:spMk id="12" creationId="{00000000-0000-0000-0000-000000000000}"/>
          </ac:spMkLst>
        </pc:spChg>
        <pc:spChg chg="mod">
          <ac:chgData name="Trang Do" userId="1f6a371144d1ab6b" providerId="LiveId" clId="{0046B71A-4E4B-4349-BED5-63E5A2D395DE}" dt="2023-11-29T06:59:04.211" v="1020"/>
          <ac:spMkLst>
            <pc:docMk/>
            <pc:sldMk cId="0" sldId="274"/>
            <ac:spMk id="14" creationId="{EA30B472-685A-54FD-3AA8-5959A4B0D009}"/>
          </ac:spMkLst>
        </pc:spChg>
        <pc:spChg chg="add del mod">
          <ac:chgData name="Trang Do" userId="1f6a371144d1ab6b" providerId="LiveId" clId="{0046B71A-4E4B-4349-BED5-63E5A2D395DE}" dt="2023-11-29T07:02:58.706" v="1147" actId="478"/>
          <ac:spMkLst>
            <pc:docMk/>
            <pc:sldMk cId="0" sldId="274"/>
            <ac:spMk id="15" creationId="{7CAB29D3-3851-95CA-0DB0-54C9638771F9}"/>
          </ac:spMkLst>
        </pc:spChg>
        <pc:spChg chg="add del mod">
          <ac:chgData name="Trang Do" userId="1f6a371144d1ab6b" providerId="LiveId" clId="{0046B71A-4E4B-4349-BED5-63E5A2D395DE}" dt="2023-11-29T07:02:56.230" v="1146" actId="478"/>
          <ac:spMkLst>
            <pc:docMk/>
            <pc:sldMk cId="0" sldId="274"/>
            <ac:spMk id="16" creationId="{4444E4AB-FF48-795C-09B4-FDE063669E85}"/>
          </ac:spMkLst>
        </pc:spChg>
        <pc:spChg chg="add del mod">
          <ac:chgData name="Trang Do" userId="1f6a371144d1ab6b" providerId="LiveId" clId="{0046B71A-4E4B-4349-BED5-63E5A2D395DE}" dt="2023-11-29T07:02:56.230" v="1146" actId="478"/>
          <ac:spMkLst>
            <pc:docMk/>
            <pc:sldMk cId="0" sldId="274"/>
            <ac:spMk id="17" creationId="{3A3DF292-5507-538E-6EF6-5A125FD35352}"/>
          </ac:spMkLst>
        </pc:spChg>
        <pc:spChg chg="add del mod">
          <ac:chgData name="Trang Do" userId="1f6a371144d1ab6b" providerId="LiveId" clId="{0046B71A-4E4B-4349-BED5-63E5A2D395DE}" dt="2023-11-29T07:02:56.230" v="1146" actId="478"/>
          <ac:spMkLst>
            <pc:docMk/>
            <pc:sldMk cId="0" sldId="274"/>
            <ac:spMk id="18" creationId="{BC7E5282-1242-3D4B-ADE8-8F4DC8E1489F}"/>
          </ac:spMkLst>
        </pc:spChg>
        <pc:spChg chg="add mod">
          <ac:chgData name="Trang Do" userId="1f6a371144d1ab6b" providerId="LiveId" clId="{0046B71A-4E4B-4349-BED5-63E5A2D395DE}" dt="2023-11-29T07:04:03.682" v="1288" actId="1076"/>
          <ac:spMkLst>
            <pc:docMk/>
            <pc:sldMk cId="0" sldId="274"/>
            <ac:spMk id="19" creationId="{A45E7E6B-EEFE-8989-EC07-0E89E5A54BBE}"/>
          </ac:spMkLst>
        </pc:spChg>
        <pc:spChg chg="add mod">
          <ac:chgData name="Trang Do" userId="1f6a371144d1ab6b" providerId="LiveId" clId="{0046B71A-4E4B-4349-BED5-63E5A2D395DE}" dt="2023-11-29T07:04:59.479" v="1301" actId="1076"/>
          <ac:spMkLst>
            <pc:docMk/>
            <pc:sldMk cId="0" sldId="274"/>
            <ac:spMk id="20" creationId="{4BA50616-2B4F-96A2-1B4C-3ADAD38014DE}"/>
          </ac:spMkLst>
        </pc:spChg>
        <pc:spChg chg="add mod">
          <ac:chgData name="Trang Do" userId="1f6a371144d1ab6b" providerId="LiveId" clId="{0046B71A-4E4B-4349-BED5-63E5A2D395DE}" dt="2023-11-29T07:05:05.430" v="1302" actId="1076"/>
          <ac:spMkLst>
            <pc:docMk/>
            <pc:sldMk cId="0" sldId="274"/>
            <ac:spMk id="21" creationId="{DC336B57-02EC-1E1D-2FC8-46183B72AD76}"/>
          </ac:spMkLst>
        </pc:spChg>
        <pc:grpChg chg="add del mod">
          <ac:chgData name="Trang Do" userId="1f6a371144d1ab6b" providerId="LiveId" clId="{0046B71A-4E4B-4349-BED5-63E5A2D395DE}" dt="2023-11-29T07:02:56.230" v="1146" actId="478"/>
          <ac:grpSpMkLst>
            <pc:docMk/>
            <pc:sldMk cId="0" sldId="274"/>
            <ac:grpSpMk id="13" creationId="{67140F26-6499-B6E1-7E77-FF489D88B97C}"/>
          </ac:grpSpMkLst>
        </pc:grpChg>
      </pc:sldChg>
      <pc:sldChg chg="addSp delSp modSp mod modAnim">
        <pc:chgData name="Trang Do" userId="1f6a371144d1ab6b" providerId="LiveId" clId="{0046B71A-4E4B-4349-BED5-63E5A2D395DE}" dt="2023-11-30T09:20:12.936" v="7948"/>
        <pc:sldMkLst>
          <pc:docMk/>
          <pc:sldMk cId="0" sldId="275"/>
        </pc:sldMkLst>
        <pc:spChg chg="del topLvl">
          <ac:chgData name="Trang Do" userId="1f6a371144d1ab6b" providerId="LiveId" clId="{0046B71A-4E4B-4349-BED5-63E5A2D395DE}" dt="2023-11-29T06:20:11.687" v="1" actId="478"/>
          <ac:spMkLst>
            <pc:docMk/>
            <pc:sldMk cId="0" sldId="275"/>
            <ac:spMk id="15" creationId="{00000000-0000-0000-0000-000000000000}"/>
          </ac:spMkLst>
        </pc:spChg>
        <pc:spChg chg="del mod">
          <ac:chgData name="Trang Do" userId="1f6a371144d1ab6b" providerId="LiveId" clId="{0046B71A-4E4B-4349-BED5-63E5A2D395DE}" dt="2023-11-30T09:13:45.675" v="7907" actId="478"/>
          <ac:spMkLst>
            <pc:docMk/>
            <pc:sldMk cId="0" sldId="275"/>
            <ac:spMk id="21" creationId="{00000000-0000-0000-0000-000000000000}"/>
          </ac:spMkLst>
        </pc:spChg>
        <pc:spChg chg="add mod">
          <ac:chgData name="Trang Do" userId="1f6a371144d1ab6b" providerId="LiveId" clId="{0046B71A-4E4B-4349-BED5-63E5A2D395DE}" dt="2023-11-30T09:13:06.517" v="7897" actId="20577"/>
          <ac:spMkLst>
            <pc:docMk/>
            <pc:sldMk cId="0" sldId="275"/>
            <ac:spMk id="22" creationId="{D26552BA-3C3E-2328-2752-D6EF5A9C9215}"/>
          </ac:spMkLst>
        </pc:spChg>
        <pc:spChg chg="add mod modCrop">
          <ac:chgData name="Trang Do" userId="1f6a371144d1ab6b" providerId="LiveId" clId="{0046B71A-4E4B-4349-BED5-63E5A2D395DE}" dt="2023-11-30T09:13:48.908" v="7909" actId="1076"/>
          <ac:spMkLst>
            <pc:docMk/>
            <pc:sldMk cId="0" sldId="275"/>
            <ac:spMk id="23" creationId="{31648F02-4A46-6AF1-E972-67A1C22430A4}"/>
          </ac:spMkLst>
        </pc:spChg>
        <pc:spChg chg="add mod">
          <ac:chgData name="Trang Do" userId="1f6a371144d1ab6b" providerId="LiveId" clId="{0046B71A-4E4B-4349-BED5-63E5A2D395DE}" dt="2023-11-30T09:17:58.580" v="7923" actId="1076"/>
          <ac:spMkLst>
            <pc:docMk/>
            <pc:sldMk cId="0" sldId="275"/>
            <ac:spMk id="24" creationId="{1EC52058-AD99-2388-7C07-9FDF22160BF1}"/>
          </ac:spMkLst>
        </pc:spChg>
        <pc:spChg chg="add mod">
          <ac:chgData name="Trang Do" userId="1f6a371144d1ab6b" providerId="LiveId" clId="{0046B71A-4E4B-4349-BED5-63E5A2D395DE}" dt="2023-11-30T09:20:00.598" v="7945" actId="164"/>
          <ac:spMkLst>
            <pc:docMk/>
            <pc:sldMk cId="0" sldId="275"/>
            <ac:spMk id="26" creationId="{13065D84-48ED-74C8-7A80-75BAF10B6608}"/>
          </ac:spMkLst>
        </pc:spChg>
        <pc:spChg chg="mod">
          <ac:chgData name="Trang Do" userId="1f6a371144d1ab6b" providerId="LiveId" clId="{0046B71A-4E4B-4349-BED5-63E5A2D395DE}" dt="2023-11-30T09:19:17.510" v="7928" actId="20577"/>
          <ac:spMkLst>
            <pc:docMk/>
            <pc:sldMk cId="0" sldId="275"/>
            <ac:spMk id="28" creationId="{912195E0-9F32-7B65-1835-FC515B725AF5}"/>
          </ac:spMkLst>
        </pc:spChg>
        <pc:grpChg chg="mod">
          <ac:chgData name="Trang Do" userId="1f6a371144d1ab6b" providerId="LiveId" clId="{0046B71A-4E4B-4349-BED5-63E5A2D395DE}" dt="2023-11-29T06:20:57.975" v="10" actId="1076"/>
          <ac:grpSpMkLst>
            <pc:docMk/>
            <pc:sldMk cId="0" sldId="275"/>
            <ac:grpSpMk id="1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6:20:11.687" v="1" actId="478"/>
          <ac:grpSpMkLst>
            <pc:docMk/>
            <pc:sldMk cId="0" sldId="275"/>
            <ac:grpSpMk id="14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6:20:15.915" v="2" actId="478"/>
          <ac:grpSpMkLst>
            <pc:docMk/>
            <pc:sldMk cId="0" sldId="275"/>
            <ac:grpSpMk id="16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30T09:20:00.598" v="7945" actId="164"/>
          <ac:grpSpMkLst>
            <pc:docMk/>
            <pc:sldMk cId="0" sldId="275"/>
            <ac:grpSpMk id="27" creationId="{72A1AAF5-4C86-3BBF-8F4F-DF33F429EF93}"/>
          </ac:grpSpMkLst>
        </pc:grpChg>
        <pc:grpChg chg="add mod">
          <ac:chgData name="Trang Do" userId="1f6a371144d1ab6b" providerId="LiveId" clId="{0046B71A-4E4B-4349-BED5-63E5A2D395DE}" dt="2023-11-30T09:20:00.598" v="7945" actId="164"/>
          <ac:grpSpMkLst>
            <pc:docMk/>
            <pc:sldMk cId="0" sldId="275"/>
            <ac:grpSpMk id="30" creationId="{9AABA03E-7F06-0651-B3D1-2148D6CF5CEB}"/>
          </ac:grpSpMkLst>
        </pc:grpChg>
        <pc:cxnChg chg="mod">
          <ac:chgData name="Trang Do" userId="1f6a371144d1ab6b" providerId="LiveId" clId="{0046B71A-4E4B-4349-BED5-63E5A2D395DE}" dt="2023-11-30T09:18:27.584" v="7924"/>
          <ac:cxnSpMkLst>
            <pc:docMk/>
            <pc:sldMk cId="0" sldId="275"/>
            <ac:cxnSpMk id="29" creationId="{308398BD-2DED-0D3F-4186-C9C3E0BE2B56}"/>
          </ac:cxnSpMkLst>
        </pc:cxnChg>
      </pc:sldChg>
      <pc:sldChg chg="addSp delSp modSp mod ord">
        <pc:chgData name="Trang Do" userId="1f6a371144d1ab6b" providerId="LiveId" clId="{0046B71A-4E4B-4349-BED5-63E5A2D395DE}" dt="2023-11-29T07:02:24.055" v="1140" actId="20578"/>
        <pc:sldMkLst>
          <pc:docMk/>
          <pc:sldMk cId="0" sldId="276"/>
        </pc:sldMkLst>
        <pc:spChg chg="del mod">
          <ac:chgData name="Trang Do" userId="1f6a371144d1ab6b" providerId="LiveId" clId="{0046B71A-4E4B-4349-BED5-63E5A2D395DE}" dt="2023-11-29T07:01:03.628" v="1120" actId="478"/>
          <ac:spMkLst>
            <pc:docMk/>
            <pc:sldMk cId="0" sldId="276"/>
            <ac:spMk id="12" creationId="{00000000-0000-0000-0000-000000000000}"/>
          </ac:spMkLst>
        </pc:spChg>
        <pc:spChg chg="mod">
          <ac:chgData name="Trang Do" userId="1f6a371144d1ab6b" providerId="LiveId" clId="{0046B71A-4E4B-4349-BED5-63E5A2D395DE}" dt="2023-11-29T07:00:12.712" v="1026" actId="165"/>
          <ac:spMkLst>
            <pc:docMk/>
            <pc:sldMk cId="0" sldId="276"/>
            <ac:spMk id="15" creationId="{00000000-0000-0000-0000-000000000000}"/>
          </ac:spMkLst>
        </pc:spChg>
        <pc:spChg chg="add del mod topLvl">
          <ac:chgData name="Trang Do" userId="1f6a371144d1ab6b" providerId="LiveId" clId="{0046B71A-4E4B-4349-BED5-63E5A2D395DE}" dt="2023-11-29T07:00:17.182" v="1029" actId="478"/>
          <ac:spMkLst>
            <pc:docMk/>
            <pc:sldMk cId="0" sldId="276"/>
            <ac:spMk id="16" creationId="{00000000-0000-0000-0000-000000000000}"/>
          </ac:spMkLst>
        </pc:spChg>
        <pc:spChg chg="add del mod topLvl">
          <ac:chgData name="Trang Do" userId="1f6a371144d1ab6b" providerId="LiveId" clId="{0046B71A-4E4B-4349-BED5-63E5A2D395DE}" dt="2023-11-29T07:00:17.182" v="1029" actId="478"/>
          <ac:spMkLst>
            <pc:docMk/>
            <pc:sldMk cId="0" sldId="276"/>
            <ac:spMk id="17" creationId="{00000000-0000-0000-0000-000000000000}"/>
          </ac:spMkLst>
        </pc:spChg>
        <pc:spChg chg="add mod">
          <ac:chgData name="Trang Do" userId="1f6a371144d1ab6b" providerId="LiveId" clId="{0046B71A-4E4B-4349-BED5-63E5A2D395DE}" dt="2023-11-29T07:01:14.164" v="1123" actId="1076"/>
          <ac:spMkLst>
            <pc:docMk/>
            <pc:sldMk cId="0" sldId="276"/>
            <ac:spMk id="18" creationId="{F526A63F-81D0-FE48-B2F5-1AB7F552AAAE}"/>
          </ac:spMkLst>
        </pc:spChg>
        <pc:spChg chg="add mod">
          <ac:chgData name="Trang Do" userId="1f6a371144d1ab6b" providerId="LiveId" clId="{0046B71A-4E4B-4349-BED5-63E5A2D395DE}" dt="2023-11-29T07:01:50.890" v="1129" actId="1076"/>
          <ac:spMkLst>
            <pc:docMk/>
            <pc:sldMk cId="0" sldId="276"/>
            <ac:spMk id="19" creationId="{595B79EB-8B9A-93F7-D7B9-C689FBA60E77}"/>
          </ac:spMkLst>
        </pc:spChg>
        <pc:spChg chg="add mod">
          <ac:chgData name="Trang Do" userId="1f6a371144d1ab6b" providerId="LiveId" clId="{0046B71A-4E4B-4349-BED5-63E5A2D395DE}" dt="2023-11-29T07:02:00.973" v="1136" actId="1076"/>
          <ac:spMkLst>
            <pc:docMk/>
            <pc:sldMk cId="0" sldId="276"/>
            <ac:spMk id="20" creationId="{8B3AF6A5-DD49-6FB5-7A35-16B0C29AEC42}"/>
          </ac:spMkLst>
        </pc:spChg>
        <pc:grpChg chg="mod">
          <ac:chgData name="Trang Do" userId="1f6a371144d1ab6b" providerId="LiveId" clId="{0046B71A-4E4B-4349-BED5-63E5A2D395DE}" dt="2023-11-29T07:01:58.377" v="1135" actId="1076"/>
          <ac:grpSpMkLst>
            <pc:docMk/>
            <pc:sldMk cId="0" sldId="276"/>
            <ac:grpSpMk id="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7:00:12.712" v="1026" actId="165"/>
          <ac:grpSpMkLst>
            <pc:docMk/>
            <pc:sldMk cId="0" sldId="276"/>
            <ac:grpSpMk id="13" creationId="{00000000-0000-0000-0000-000000000000}"/>
          </ac:grpSpMkLst>
        </pc:grpChg>
        <pc:grpChg chg="add del mod topLvl">
          <ac:chgData name="Trang Do" userId="1f6a371144d1ab6b" providerId="LiveId" clId="{0046B71A-4E4B-4349-BED5-63E5A2D395DE}" dt="2023-11-29T07:00:17.182" v="1029" actId="478"/>
          <ac:grpSpMkLst>
            <pc:docMk/>
            <pc:sldMk cId="0" sldId="276"/>
            <ac:grpSpMk id="14" creationId="{00000000-0000-0000-0000-000000000000}"/>
          </ac:grpSpMkLst>
        </pc:grpChg>
      </pc:sldChg>
      <pc:sldChg chg="addSp delSp modSp mod">
        <pc:chgData name="Trang Do" userId="1f6a371144d1ab6b" providerId="LiveId" clId="{0046B71A-4E4B-4349-BED5-63E5A2D395DE}" dt="2023-12-03T16:23:44.661" v="8787" actId="1076"/>
        <pc:sldMkLst>
          <pc:docMk/>
          <pc:sldMk cId="0" sldId="277"/>
        </pc:sldMkLst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4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5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6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7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8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9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0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1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2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3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4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5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6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7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8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19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20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21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22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23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24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25" creationId="{00000000-0000-0000-0000-000000000000}"/>
          </ac:spMkLst>
        </pc:spChg>
        <pc:spChg chg="del">
          <ac:chgData name="Trang Do" userId="1f6a371144d1ab6b" providerId="LiveId" clId="{0046B71A-4E4B-4349-BED5-63E5A2D395DE}" dt="2023-11-29T06:32:32.800" v="310" actId="478"/>
          <ac:spMkLst>
            <pc:docMk/>
            <pc:sldMk cId="0" sldId="277"/>
            <ac:spMk id="26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27" creationId="{00000000-0000-0000-0000-000000000000}"/>
          </ac:spMkLst>
        </pc:spChg>
        <pc:spChg chg="del mod">
          <ac:chgData name="Trang Do" userId="1f6a371144d1ab6b" providerId="LiveId" clId="{0046B71A-4E4B-4349-BED5-63E5A2D395DE}" dt="2023-11-29T06:32:32.800" v="310" actId="478"/>
          <ac:spMkLst>
            <pc:docMk/>
            <pc:sldMk cId="0" sldId="277"/>
            <ac:spMk id="28" creationId="{00000000-0000-0000-0000-000000000000}"/>
          </ac:spMkLst>
        </pc:spChg>
        <pc:spChg chg="add del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29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30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31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32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33" creationId="{4D96508C-D880-83E6-FC76-6EF3E297A9F8}"/>
          </ac:spMkLst>
        </pc:spChg>
        <pc:spChg chg="add del mod">
          <ac:chgData name="Trang Do" userId="1f6a371144d1ab6b" providerId="LiveId" clId="{0046B71A-4E4B-4349-BED5-63E5A2D395DE}" dt="2023-11-30T09:31:56.428" v="8009" actId="478"/>
          <ac:spMkLst>
            <pc:docMk/>
            <pc:sldMk cId="0" sldId="277"/>
            <ac:spMk id="34" creationId="{E6AD301F-6537-F615-F69D-30E8FEFC73D3}"/>
          </ac:spMkLst>
        </pc:spChg>
        <pc:spChg chg="add mod">
          <ac:chgData name="Trang Do" userId="1f6a371144d1ab6b" providerId="LiveId" clId="{0046B71A-4E4B-4349-BED5-63E5A2D395DE}" dt="2023-12-03T16:23:44.661" v="8787" actId="1076"/>
          <ac:spMkLst>
            <pc:docMk/>
            <pc:sldMk cId="0" sldId="277"/>
            <ac:spMk id="35" creationId="{4802B686-EFB2-AB79-45CA-DFBCCFB2B6AA}"/>
          </ac:spMkLst>
        </pc:spChg>
        <pc:spChg chg="add mod">
          <ac:chgData name="Trang Do" userId="1f6a371144d1ab6b" providerId="LiveId" clId="{0046B71A-4E4B-4349-BED5-63E5A2D395DE}" dt="2023-11-30T09:32:21.783" v="8011"/>
          <ac:spMkLst>
            <pc:docMk/>
            <pc:sldMk cId="0" sldId="277"/>
            <ac:spMk id="36" creationId="{F8B2031F-20DC-1924-860A-76111350609A}"/>
          </ac:spMkLst>
        </pc:spChg>
        <pc:spChg chg="add mod">
          <ac:chgData name="Trang Do" userId="1f6a371144d1ab6b" providerId="LiveId" clId="{0046B71A-4E4B-4349-BED5-63E5A2D395DE}" dt="2023-11-30T09:32:21.783" v="8011"/>
          <ac:spMkLst>
            <pc:docMk/>
            <pc:sldMk cId="0" sldId="277"/>
            <ac:spMk id="37" creationId="{9145A532-7201-9E00-309A-48CE27F7CC8A}"/>
          </ac:spMkLst>
        </pc:spChg>
        <pc:grpChg chg="add del mod">
          <ac:chgData name="Trang Do" userId="1f6a371144d1ab6b" providerId="LiveId" clId="{0046B71A-4E4B-4349-BED5-63E5A2D395DE}" dt="2023-11-30T09:31:49.657" v="8008" actId="478"/>
          <ac:grpSpMkLst>
            <pc:docMk/>
            <pc:sldMk cId="0" sldId="277"/>
            <ac:grpSpMk id="2" creationId="{00000000-0000-0000-0000-000000000000}"/>
          </ac:grpSpMkLst>
        </pc:grpChg>
      </pc:sldChg>
      <pc:sldChg chg="addSp delSp modSp mod ord modAnim">
        <pc:chgData name="Trang Do" userId="1f6a371144d1ab6b" providerId="LiveId" clId="{0046B71A-4E4B-4349-BED5-63E5A2D395DE}" dt="2023-11-30T09:42:42.120" v="8183" actId="164"/>
        <pc:sldMkLst>
          <pc:docMk/>
          <pc:sldMk cId="0" sldId="278"/>
        </pc:sldMkLst>
        <pc:spChg chg="del mod">
          <ac:chgData name="Trang Do" userId="1f6a371144d1ab6b" providerId="LiveId" clId="{0046B71A-4E4B-4349-BED5-63E5A2D395DE}" dt="2023-11-29T07:36:16.168" v="2031" actId="478"/>
          <ac:spMkLst>
            <pc:docMk/>
            <pc:sldMk cId="0" sldId="278"/>
            <ac:spMk id="7" creationId="{00000000-0000-0000-0000-000000000000}"/>
          </ac:spMkLst>
        </pc:spChg>
        <pc:spChg chg="del mod">
          <ac:chgData name="Trang Do" userId="1f6a371144d1ab6b" providerId="LiveId" clId="{0046B71A-4E4B-4349-BED5-63E5A2D395DE}" dt="2023-11-30T09:32:19.666" v="8010" actId="478"/>
          <ac:spMkLst>
            <pc:docMk/>
            <pc:sldMk cId="0" sldId="278"/>
            <ac:spMk id="8" creationId="{00000000-0000-0000-0000-000000000000}"/>
          </ac:spMkLst>
        </pc:spChg>
        <pc:spChg chg="del mod topLvl">
          <ac:chgData name="Trang Do" userId="1f6a371144d1ab6b" providerId="LiveId" clId="{0046B71A-4E4B-4349-BED5-63E5A2D395DE}" dt="2023-11-29T06:54:48.463" v="922" actId="478"/>
          <ac:spMkLst>
            <pc:docMk/>
            <pc:sldMk cId="0" sldId="278"/>
            <ac:spMk id="10" creationId="{F0987E7C-6AD6-340D-7767-E945EBE77E32}"/>
          </ac:spMkLst>
        </pc:spChg>
        <pc:spChg chg="add del mod">
          <ac:chgData name="Trang Do" userId="1f6a371144d1ab6b" providerId="LiveId" clId="{0046B71A-4E4B-4349-BED5-63E5A2D395DE}" dt="2023-11-30T09:32:19.666" v="8010" actId="478"/>
          <ac:spMkLst>
            <pc:docMk/>
            <pc:sldMk cId="0" sldId="278"/>
            <ac:spMk id="11" creationId="{C9A48328-7873-5A63-2D49-97CB75A51938}"/>
          </ac:spMkLst>
        </pc:spChg>
        <pc:spChg chg="add del mod">
          <ac:chgData name="Trang Do" userId="1f6a371144d1ab6b" providerId="LiveId" clId="{0046B71A-4E4B-4349-BED5-63E5A2D395DE}" dt="2023-11-30T09:32:19.666" v="8010" actId="478"/>
          <ac:spMkLst>
            <pc:docMk/>
            <pc:sldMk cId="0" sldId="278"/>
            <ac:spMk id="12" creationId="{F60F2874-CB4F-56B4-E755-568B565AC69F}"/>
          </ac:spMkLst>
        </pc:spChg>
        <pc:spChg chg="add mod">
          <ac:chgData name="Trang Do" userId="1f6a371144d1ab6b" providerId="LiveId" clId="{0046B71A-4E4B-4349-BED5-63E5A2D395DE}" dt="2023-11-30T09:39:01.947" v="8129" actId="1076"/>
          <ac:spMkLst>
            <pc:docMk/>
            <pc:sldMk cId="0" sldId="278"/>
            <ac:spMk id="13" creationId="{FF0A8D0E-AA47-07B9-95F2-ADCC4D40570B}"/>
          </ac:spMkLst>
        </pc:spChg>
        <pc:spChg chg="add mod modCrop">
          <ac:chgData name="Trang Do" userId="1f6a371144d1ab6b" providerId="LiveId" clId="{0046B71A-4E4B-4349-BED5-63E5A2D395DE}" dt="2023-11-30T09:38:48.759" v="8122" actId="1076"/>
          <ac:spMkLst>
            <pc:docMk/>
            <pc:sldMk cId="0" sldId="278"/>
            <ac:spMk id="14" creationId="{41DDBB82-042E-888C-74B7-5893531B2EA5}"/>
          </ac:spMkLst>
        </pc:spChg>
        <pc:spChg chg="add mod">
          <ac:chgData name="Trang Do" userId="1f6a371144d1ab6b" providerId="LiveId" clId="{0046B71A-4E4B-4349-BED5-63E5A2D395DE}" dt="2023-11-30T09:39:06.850" v="8131" actId="1076"/>
          <ac:spMkLst>
            <pc:docMk/>
            <pc:sldMk cId="0" sldId="278"/>
            <ac:spMk id="15" creationId="{14CF6B86-A4B3-8727-FB4F-027330620DC4}"/>
          </ac:spMkLst>
        </pc:spChg>
        <pc:spChg chg="add mod">
          <ac:chgData name="Trang Do" userId="1f6a371144d1ab6b" providerId="LiveId" clId="{0046B71A-4E4B-4349-BED5-63E5A2D395DE}" dt="2023-11-30T09:42:42.120" v="8183" actId="164"/>
          <ac:spMkLst>
            <pc:docMk/>
            <pc:sldMk cId="0" sldId="278"/>
            <ac:spMk id="17" creationId="{BAE00196-0BEC-2166-154B-A664E5D77E2E}"/>
          </ac:spMkLst>
        </pc:spChg>
        <pc:spChg chg="mod">
          <ac:chgData name="Trang Do" userId="1f6a371144d1ab6b" providerId="LiveId" clId="{0046B71A-4E4B-4349-BED5-63E5A2D395DE}" dt="2023-11-30T09:40:28.689" v="8159" actId="20577"/>
          <ac:spMkLst>
            <pc:docMk/>
            <pc:sldMk cId="0" sldId="278"/>
            <ac:spMk id="19" creationId="{6F753353-7F8A-E1E5-1764-46AD494D3740}"/>
          </ac:spMkLst>
        </pc:spChg>
        <pc:spChg chg="add mod">
          <ac:chgData name="Trang Do" userId="1f6a371144d1ab6b" providerId="LiveId" clId="{0046B71A-4E4B-4349-BED5-63E5A2D395DE}" dt="2023-11-30T09:42:42.120" v="8183" actId="164"/>
          <ac:spMkLst>
            <pc:docMk/>
            <pc:sldMk cId="0" sldId="278"/>
            <ac:spMk id="21" creationId="{047CF2C2-8128-2531-7568-B2FF4130BCAD}"/>
          </ac:spMkLst>
        </pc:spChg>
        <pc:grpChg chg="mod">
          <ac:chgData name="Trang Do" userId="1f6a371144d1ab6b" providerId="LiveId" clId="{0046B71A-4E4B-4349-BED5-63E5A2D395DE}" dt="2023-11-29T06:32:22.124" v="306" actId="1076"/>
          <ac:grpSpMkLst>
            <pc:docMk/>
            <pc:sldMk cId="0" sldId="278"/>
            <ac:grpSpMk id="2" creationId="{00000000-0000-0000-0000-000000000000}"/>
          </ac:grpSpMkLst>
        </pc:grpChg>
        <pc:grpChg chg="del mod">
          <ac:chgData name="Trang Do" userId="1f6a371144d1ab6b" providerId="LiveId" clId="{0046B71A-4E4B-4349-BED5-63E5A2D395DE}" dt="2023-11-29T08:04:23.639" v="2434" actId="478"/>
          <ac:grpSpMkLst>
            <pc:docMk/>
            <pc:sldMk cId="0" sldId="278"/>
            <ac:grpSpMk id="4" creationId="{00000000-0000-0000-0000-000000000000}"/>
          </ac:grpSpMkLst>
        </pc:grpChg>
        <pc:grpChg chg="add del mod">
          <ac:chgData name="Trang Do" userId="1f6a371144d1ab6b" providerId="LiveId" clId="{0046B71A-4E4B-4349-BED5-63E5A2D395DE}" dt="2023-11-29T06:54:48.463" v="922" actId="478"/>
          <ac:grpSpMkLst>
            <pc:docMk/>
            <pc:sldMk cId="0" sldId="278"/>
            <ac:grpSpMk id="9" creationId="{3F6A79CE-2661-8008-8BFD-21573F59D26D}"/>
          </ac:grpSpMkLst>
        </pc:grpChg>
        <pc:grpChg chg="add mod">
          <ac:chgData name="Trang Do" userId="1f6a371144d1ab6b" providerId="LiveId" clId="{0046B71A-4E4B-4349-BED5-63E5A2D395DE}" dt="2023-11-30T09:42:42.120" v="8183" actId="164"/>
          <ac:grpSpMkLst>
            <pc:docMk/>
            <pc:sldMk cId="0" sldId="278"/>
            <ac:grpSpMk id="18" creationId="{8A97557C-22C1-B142-2DC1-375150997626}"/>
          </ac:grpSpMkLst>
        </pc:grpChg>
        <pc:grpChg chg="add mod">
          <ac:chgData name="Trang Do" userId="1f6a371144d1ab6b" providerId="LiveId" clId="{0046B71A-4E4B-4349-BED5-63E5A2D395DE}" dt="2023-11-30T09:42:42.120" v="8183" actId="164"/>
          <ac:grpSpMkLst>
            <pc:docMk/>
            <pc:sldMk cId="0" sldId="278"/>
            <ac:grpSpMk id="22" creationId="{8EAF5456-F1CF-0676-3734-3E8C8E93A491}"/>
          </ac:grpSpMkLst>
        </pc:grpChg>
        <pc:cxnChg chg="mod">
          <ac:chgData name="Trang Do" userId="1f6a371144d1ab6b" providerId="LiveId" clId="{0046B71A-4E4B-4349-BED5-63E5A2D395DE}" dt="2023-11-30T09:40:17.990" v="8154"/>
          <ac:cxnSpMkLst>
            <pc:docMk/>
            <pc:sldMk cId="0" sldId="278"/>
            <ac:cxnSpMk id="20" creationId="{3DB4A64D-E658-1DC9-9903-FB48D78F29FE}"/>
          </ac:cxnSpMkLst>
        </pc:cxnChg>
      </pc:sldChg>
      <pc:sldChg chg="addSp delSp modSp mod">
        <pc:chgData name="Trang Do" userId="1f6a371144d1ab6b" providerId="LiveId" clId="{0046B71A-4E4B-4349-BED5-63E5A2D395DE}" dt="2023-11-30T09:33:11.343" v="8013" actId="478"/>
        <pc:sldMkLst>
          <pc:docMk/>
          <pc:sldMk cId="0" sldId="279"/>
        </pc:sldMkLst>
        <pc:spChg chg="del">
          <ac:chgData name="Trang Do" userId="1f6a371144d1ab6b" providerId="LiveId" clId="{0046B71A-4E4B-4349-BED5-63E5A2D395DE}" dt="2023-11-29T09:02:28.652" v="3133" actId="478"/>
          <ac:spMkLst>
            <pc:docMk/>
            <pc:sldMk cId="0" sldId="279"/>
            <ac:spMk id="2" creationId="{00000000-0000-0000-0000-000000000000}"/>
          </ac:spMkLst>
        </pc:spChg>
        <pc:spChg chg="del mod">
          <ac:chgData name="Trang Do" userId="1f6a371144d1ab6b" providerId="LiveId" clId="{0046B71A-4E4B-4349-BED5-63E5A2D395DE}" dt="2023-11-30T09:33:11.343" v="8013" actId="478"/>
          <ac:spMkLst>
            <pc:docMk/>
            <pc:sldMk cId="0" sldId="279"/>
            <ac:spMk id="3" creationId="{00000000-0000-0000-0000-000000000000}"/>
          </ac:spMkLst>
        </pc:spChg>
        <pc:spChg chg="del mod">
          <ac:chgData name="Trang Do" userId="1f6a371144d1ab6b" providerId="LiveId" clId="{0046B71A-4E4B-4349-BED5-63E5A2D395DE}" dt="2023-11-30T09:33:11.343" v="8013" actId="478"/>
          <ac:spMkLst>
            <pc:docMk/>
            <pc:sldMk cId="0" sldId="279"/>
            <ac:spMk id="6" creationId="{00000000-0000-0000-0000-000000000000}"/>
          </ac:spMkLst>
        </pc:spChg>
        <pc:spChg chg="mod">
          <ac:chgData name="Trang Do" userId="1f6a371144d1ab6b" providerId="LiveId" clId="{0046B71A-4E4B-4349-BED5-63E5A2D395DE}" dt="2023-11-30T07:07:35.043" v="5521" actId="1076"/>
          <ac:spMkLst>
            <pc:docMk/>
            <pc:sldMk cId="0" sldId="279"/>
            <ac:spMk id="7" creationId="{00000000-0000-0000-0000-000000000000}"/>
          </ac:spMkLst>
        </pc:spChg>
        <pc:spChg chg="del mod">
          <ac:chgData name="Trang Do" userId="1f6a371144d1ab6b" providerId="LiveId" clId="{0046B71A-4E4B-4349-BED5-63E5A2D395DE}" dt="2023-11-30T07:08:16.504" v="5533" actId="478"/>
          <ac:spMkLst>
            <pc:docMk/>
            <pc:sldMk cId="0" sldId="279"/>
            <ac:spMk id="8" creationId="{00000000-0000-0000-0000-000000000000}"/>
          </ac:spMkLst>
        </pc:spChg>
        <pc:spChg chg="del">
          <ac:chgData name="Trang Do" userId="1f6a371144d1ab6b" providerId="LiveId" clId="{0046B71A-4E4B-4349-BED5-63E5A2D395DE}" dt="2023-11-30T07:08:16.504" v="5533" actId="478"/>
          <ac:spMkLst>
            <pc:docMk/>
            <pc:sldMk cId="0" sldId="279"/>
            <ac:spMk id="9" creationId="{00000000-0000-0000-0000-000000000000}"/>
          </ac:spMkLst>
        </pc:spChg>
        <pc:spChg chg="del mod">
          <ac:chgData name="Trang Do" userId="1f6a371144d1ab6b" providerId="LiveId" clId="{0046B71A-4E4B-4349-BED5-63E5A2D395DE}" dt="2023-11-30T07:08:11.329" v="5532" actId="478"/>
          <ac:spMkLst>
            <pc:docMk/>
            <pc:sldMk cId="0" sldId="279"/>
            <ac:spMk id="10" creationId="{00000000-0000-0000-0000-000000000000}"/>
          </ac:spMkLst>
        </pc:spChg>
        <pc:spChg chg="del mod">
          <ac:chgData name="Trang Do" userId="1f6a371144d1ab6b" providerId="LiveId" clId="{0046B71A-4E4B-4349-BED5-63E5A2D395DE}" dt="2023-11-30T06:51:17.734" v="5256" actId="478"/>
          <ac:spMkLst>
            <pc:docMk/>
            <pc:sldMk cId="0" sldId="279"/>
            <ac:spMk id="12" creationId="{00000000-0000-0000-0000-000000000000}"/>
          </ac:spMkLst>
        </pc:spChg>
        <pc:spChg chg="del mod">
          <ac:chgData name="Trang Do" userId="1f6a371144d1ab6b" providerId="LiveId" clId="{0046B71A-4E4B-4349-BED5-63E5A2D395DE}" dt="2023-11-29T09:02:28.652" v="3133" actId="478"/>
          <ac:spMkLst>
            <pc:docMk/>
            <pc:sldMk cId="0" sldId="279"/>
            <ac:spMk id="13" creationId="{00000000-0000-0000-0000-000000000000}"/>
          </ac:spMkLst>
        </pc:spChg>
        <pc:spChg chg="del mod">
          <ac:chgData name="Trang Do" userId="1f6a371144d1ab6b" providerId="LiveId" clId="{0046B71A-4E4B-4349-BED5-63E5A2D395DE}" dt="2023-11-30T08:20:46.160" v="6690" actId="478"/>
          <ac:spMkLst>
            <pc:docMk/>
            <pc:sldMk cId="0" sldId="279"/>
            <ac:spMk id="15" creationId="{00000000-0000-0000-0000-000000000000}"/>
          </ac:spMkLst>
        </pc:spChg>
        <pc:spChg chg="mod">
          <ac:chgData name="Trang Do" userId="1f6a371144d1ab6b" providerId="LiveId" clId="{0046B71A-4E4B-4349-BED5-63E5A2D395DE}" dt="2023-11-30T09:13:15.660" v="7898" actId="1076"/>
          <ac:spMkLst>
            <pc:docMk/>
            <pc:sldMk cId="0" sldId="279"/>
            <ac:spMk id="16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6:57:27.239" v="5378" actId="478"/>
          <ac:spMkLst>
            <pc:docMk/>
            <pc:sldMk cId="0" sldId="279"/>
            <ac:spMk id="17" creationId="{41EC5EAD-3E03-3F0A-CC0D-EF92AA9265C4}"/>
          </ac:spMkLst>
        </pc:spChg>
        <pc:spChg chg="add del mod">
          <ac:chgData name="Trang Do" userId="1f6a371144d1ab6b" providerId="LiveId" clId="{0046B71A-4E4B-4349-BED5-63E5A2D395DE}" dt="2023-11-30T09:13:21.091" v="7901" actId="478"/>
          <ac:spMkLst>
            <pc:docMk/>
            <pc:sldMk cId="0" sldId="279"/>
            <ac:spMk id="18" creationId="{72AA6232-95EE-7333-8DCA-54BDB3A5B3DF}"/>
          </ac:spMkLst>
        </pc:spChg>
        <pc:picChg chg="del">
          <ac:chgData name="Trang Do" userId="1f6a371144d1ab6b" providerId="LiveId" clId="{0046B71A-4E4B-4349-BED5-63E5A2D395DE}" dt="2023-11-30T06:55:06.993" v="5344" actId="478"/>
          <ac:picMkLst>
            <pc:docMk/>
            <pc:sldMk cId="0" sldId="279"/>
            <ac:picMk id="4" creationId="{00000000-0000-0000-0000-000000000000}"/>
          </ac:picMkLst>
        </pc:picChg>
        <pc:picChg chg="del">
          <ac:chgData name="Trang Do" userId="1f6a371144d1ab6b" providerId="LiveId" clId="{0046B71A-4E4B-4349-BED5-63E5A2D395DE}" dt="2023-11-29T09:02:28.652" v="3133" actId="478"/>
          <ac:picMkLst>
            <pc:docMk/>
            <pc:sldMk cId="0" sldId="279"/>
            <ac:picMk id="14" creationId="{00000000-0000-0000-0000-000000000000}"/>
          </ac:picMkLst>
        </pc:picChg>
      </pc:sldChg>
      <pc:sldChg chg="addSp delSp modSp add mod ord setBg">
        <pc:chgData name="Trang Do" userId="1f6a371144d1ab6b" providerId="LiveId" clId="{0046B71A-4E4B-4349-BED5-63E5A2D395DE}" dt="2023-11-29T06:47:50.782" v="853" actId="20578"/>
        <pc:sldMkLst>
          <pc:docMk/>
          <pc:sldMk cId="719024348" sldId="280"/>
        </pc:sldMkLst>
        <pc:spChg chg="del mod">
          <ac:chgData name="Trang Do" userId="1f6a371144d1ab6b" providerId="LiveId" clId="{0046B71A-4E4B-4349-BED5-63E5A2D395DE}" dt="2023-11-29T06:27:50.819" v="163" actId="478"/>
          <ac:spMkLst>
            <pc:docMk/>
            <pc:sldMk cId="719024348" sldId="280"/>
            <ac:spMk id="12" creationId="{00000000-0000-0000-0000-000000000000}"/>
          </ac:spMkLst>
        </pc:spChg>
        <pc:spChg chg="del">
          <ac:chgData name="Trang Do" userId="1f6a371144d1ab6b" providerId="LiveId" clId="{0046B71A-4E4B-4349-BED5-63E5A2D395DE}" dt="2023-11-29T06:27:02.892" v="147" actId="478"/>
          <ac:spMkLst>
            <pc:docMk/>
            <pc:sldMk cId="719024348" sldId="280"/>
            <ac:spMk id="18" creationId="{00000000-0000-0000-0000-000000000000}"/>
          </ac:spMkLst>
        </pc:spChg>
        <pc:spChg chg="add del mod">
          <ac:chgData name="Trang Do" userId="1f6a371144d1ab6b" providerId="LiveId" clId="{0046B71A-4E4B-4349-BED5-63E5A2D395DE}" dt="2023-11-29T06:34:14.423" v="335" actId="478"/>
          <ac:spMkLst>
            <pc:docMk/>
            <pc:sldMk cId="719024348" sldId="280"/>
            <ac:spMk id="19" creationId="{10670A76-3E1C-032D-B94E-0CCBC2C7CA51}"/>
          </ac:spMkLst>
        </pc:spChg>
        <pc:spChg chg="add del mod">
          <ac:chgData name="Trang Do" userId="1f6a371144d1ab6b" providerId="LiveId" clId="{0046B71A-4E4B-4349-BED5-63E5A2D395DE}" dt="2023-11-29T06:33:07.037" v="327" actId="478"/>
          <ac:spMkLst>
            <pc:docMk/>
            <pc:sldMk cId="719024348" sldId="280"/>
            <ac:spMk id="20" creationId="{89183C3C-B92C-E5A6-69EB-8B58E02EB74A}"/>
          </ac:spMkLst>
        </pc:spChg>
        <pc:spChg chg="add del mod">
          <ac:chgData name="Trang Do" userId="1f6a371144d1ab6b" providerId="LiveId" clId="{0046B71A-4E4B-4349-BED5-63E5A2D395DE}" dt="2023-11-29T06:34:14.423" v="335" actId="478"/>
          <ac:spMkLst>
            <pc:docMk/>
            <pc:sldMk cId="719024348" sldId="280"/>
            <ac:spMk id="21" creationId="{1453BFDB-F0A4-77F7-57B8-A8412D09619E}"/>
          </ac:spMkLst>
        </pc:spChg>
        <pc:spChg chg="add del mod">
          <ac:chgData name="Trang Do" userId="1f6a371144d1ab6b" providerId="LiveId" clId="{0046B71A-4E4B-4349-BED5-63E5A2D395DE}" dt="2023-11-29T06:34:14.423" v="335" actId="478"/>
          <ac:spMkLst>
            <pc:docMk/>
            <pc:sldMk cId="719024348" sldId="280"/>
            <ac:spMk id="22" creationId="{046068AE-28A5-D148-E0F8-32C0D55E412E}"/>
          </ac:spMkLst>
        </pc:spChg>
        <pc:spChg chg="add del mod">
          <ac:chgData name="Trang Do" userId="1f6a371144d1ab6b" providerId="LiveId" clId="{0046B71A-4E4B-4349-BED5-63E5A2D395DE}" dt="2023-11-29T06:34:14.423" v="335" actId="478"/>
          <ac:spMkLst>
            <pc:docMk/>
            <pc:sldMk cId="719024348" sldId="280"/>
            <ac:spMk id="23" creationId="{96D9650C-4BE7-3051-8C98-DF078AC41BBF}"/>
          </ac:spMkLst>
        </pc:spChg>
        <pc:spChg chg="add del mod">
          <ac:chgData name="Trang Do" userId="1f6a371144d1ab6b" providerId="LiveId" clId="{0046B71A-4E4B-4349-BED5-63E5A2D395DE}" dt="2023-11-29T06:34:14.423" v="335" actId="478"/>
          <ac:spMkLst>
            <pc:docMk/>
            <pc:sldMk cId="719024348" sldId="280"/>
            <ac:spMk id="24" creationId="{23606606-DD67-1323-DAD9-7E20FB082F32}"/>
          </ac:spMkLst>
        </pc:spChg>
        <pc:spChg chg="mod">
          <ac:chgData name="Trang Do" userId="1f6a371144d1ab6b" providerId="LiveId" clId="{0046B71A-4E4B-4349-BED5-63E5A2D395DE}" dt="2023-11-29T06:33:52.752" v="332"/>
          <ac:spMkLst>
            <pc:docMk/>
            <pc:sldMk cId="719024348" sldId="280"/>
            <ac:spMk id="27" creationId="{A7F00F6F-30E3-3D8F-E7C9-BDBBA6941CB2}"/>
          </ac:spMkLst>
        </pc:spChg>
        <pc:spChg chg="mod">
          <ac:chgData name="Trang Do" userId="1f6a371144d1ab6b" providerId="LiveId" clId="{0046B71A-4E4B-4349-BED5-63E5A2D395DE}" dt="2023-11-29T06:33:52.752" v="332"/>
          <ac:spMkLst>
            <pc:docMk/>
            <pc:sldMk cId="719024348" sldId="280"/>
            <ac:spMk id="31" creationId="{9C7B5C3B-AF85-FB62-8210-32341A722ACE}"/>
          </ac:spMkLst>
        </pc:spChg>
        <pc:spChg chg="mod">
          <ac:chgData name="Trang Do" userId="1f6a371144d1ab6b" providerId="LiveId" clId="{0046B71A-4E4B-4349-BED5-63E5A2D395DE}" dt="2023-11-29T06:33:52.752" v="332"/>
          <ac:spMkLst>
            <pc:docMk/>
            <pc:sldMk cId="719024348" sldId="280"/>
            <ac:spMk id="32" creationId="{3700CC21-DF1F-89C8-4690-57FCB1292342}"/>
          </ac:spMkLst>
        </pc:spChg>
        <pc:spChg chg="mod">
          <ac:chgData name="Trang Do" userId="1f6a371144d1ab6b" providerId="LiveId" clId="{0046B71A-4E4B-4349-BED5-63E5A2D395DE}" dt="2023-11-29T06:33:52.752" v="332"/>
          <ac:spMkLst>
            <pc:docMk/>
            <pc:sldMk cId="719024348" sldId="280"/>
            <ac:spMk id="33" creationId="{A00D79B4-C8EB-CCE6-A098-02DD9F492ED5}"/>
          </ac:spMkLst>
        </pc:spChg>
        <pc:spChg chg="mod">
          <ac:chgData name="Trang Do" userId="1f6a371144d1ab6b" providerId="LiveId" clId="{0046B71A-4E4B-4349-BED5-63E5A2D395DE}" dt="2023-11-29T06:33:52.752" v="332"/>
          <ac:spMkLst>
            <pc:docMk/>
            <pc:sldMk cId="719024348" sldId="280"/>
            <ac:spMk id="34" creationId="{82BCB1A0-604F-6A61-5314-A21CAE74C51C}"/>
          </ac:spMkLst>
        </pc:spChg>
        <pc:spChg chg="add mod">
          <ac:chgData name="Trang Do" userId="1f6a371144d1ab6b" providerId="LiveId" clId="{0046B71A-4E4B-4349-BED5-63E5A2D395DE}" dt="2023-11-29T06:34:57.186" v="355" actId="1076"/>
          <ac:spMkLst>
            <pc:docMk/>
            <pc:sldMk cId="719024348" sldId="280"/>
            <ac:spMk id="35" creationId="{7BBEC853-03E5-96BB-5CA7-2CAACF7766B0}"/>
          </ac:spMkLst>
        </pc:spChg>
        <pc:spChg chg="add mod">
          <ac:chgData name="Trang Do" userId="1f6a371144d1ab6b" providerId="LiveId" clId="{0046B71A-4E4B-4349-BED5-63E5A2D395DE}" dt="2023-11-29T06:35:08.066" v="358" actId="1076"/>
          <ac:spMkLst>
            <pc:docMk/>
            <pc:sldMk cId="719024348" sldId="280"/>
            <ac:spMk id="36" creationId="{BA1C493B-CA1C-EDF0-4EF5-AECF181B23D9}"/>
          </ac:spMkLst>
        </pc:spChg>
        <pc:spChg chg="add mod">
          <ac:chgData name="Trang Do" userId="1f6a371144d1ab6b" providerId="LiveId" clId="{0046B71A-4E4B-4349-BED5-63E5A2D395DE}" dt="2023-11-29T06:34:49.905" v="350" actId="1076"/>
          <ac:spMkLst>
            <pc:docMk/>
            <pc:sldMk cId="719024348" sldId="280"/>
            <ac:spMk id="37" creationId="{4514D2EF-0C72-D044-D53B-1D055302BE70}"/>
          </ac:spMkLst>
        </pc:spChg>
        <pc:spChg chg="add mod">
          <ac:chgData name="Trang Do" userId="1f6a371144d1ab6b" providerId="LiveId" clId="{0046B71A-4E4B-4349-BED5-63E5A2D395DE}" dt="2023-11-29T06:35:02.246" v="357" actId="1076"/>
          <ac:spMkLst>
            <pc:docMk/>
            <pc:sldMk cId="719024348" sldId="280"/>
            <ac:spMk id="38" creationId="{41F1DD88-7EE3-6776-EFC8-ADC221F1387B}"/>
          </ac:spMkLst>
        </pc:spChg>
        <pc:spChg chg="add mod">
          <ac:chgData name="Trang Do" userId="1f6a371144d1ab6b" providerId="LiveId" clId="{0046B71A-4E4B-4349-BED5-63E5A2D395DE}" dt="2023-11-29T06:34:53.169" v="352" actId="1076"/>
          <ac:spMkLst>
            <pc:docMk/>
            <pc:sldMk cId="719024348" sldId="280"/>
            <ac:spMk id="39" creationId="{0B4989B2-78F1-6539-6C64-8F13F4344FB0}"/>
          </ac:spMkLst>
        </pc:spChg>
        <pc:grpChg chg="del">
          <ac:chgData name="Trang Do" userId="1f6a371144d1ab6b" providerId="LiveId" clId="{0046B71A-4E4B-4349-BED5-63E5A2D395DE}" dt="2023-11-29T06:26:42.643" v="146" actId="478"/>
          <ac:grpSpMkLst>
            <pc:docMk/>
            <pc:sldMk cId="719024348" sldId="280"/>
            <ac:grpSpMk id="2" creationId="{00000000-0000-0000-0000-000000000000}"/>
          </ac:grpSpMkLst>
        </pc:grpChg>
        <pc:grpChg chg="del">
          <ac:chgData name="Trang Do" userId="1f6a371144d1ab6b" providerId="LiveId" clId="{0046B71A-4E4B-4349-BED5-63E5A2D395DE}" dt="2023-11-29T06:27:06.763" v="148" actId="478"/>
          <ac:grpSpMkLst>
            <pc:docMk/>
            <pc:sldMk cId="719024348" sldId="280"/>
            <ac:grpSpMk id="13" creationId="{00000000-0000-0000-0000-000000000000}"/>
          </ac:grpSpMkLst>
        </pc:grpChg>
        <pc:grpChg chg="add del mod">
          <ac:chgData name="Trang Do" userId="1f6a371144d1ab6b" providerId="LiveId" clId="{0046B71A-4E4B-4349-BED5-63E5A2D395DE}" dt="2023-11-29T06:34:06.015" v="334"/>
          <ac:grpSpMkLst>
            <pc:docMk/>
            <pc:sldMk cId="719024348" sldId="280"/>
            <ac:grpSpMk id="25" creationId="{BBB8EF3E-1C66-B01B-156B-3F9D552EB7D0}"/>
          </ac:grpSpMkLst>
        </pc:grpChg>
        <pc:grpChg chg="mod">
          <ac:chgData name="Trang Do" userId="1f6a371144d1ab6b" providerId="LiveId" clId="{0046B71A-4E4B-4349-BED5-63E5A2D395DE}" dt="2023-11-29T06:33:52.752" v="332"/>
          <ac:grpSpMkLst>
            <pc:docMk/>
            <pc:sldMk cId="719024348" sldId="280"/>
            <ac:grpSpMk id="26" creationId="{B9945BBF-3154-E0B1-2BE6-235FE21C9171}"/>
          </ac:grpSpMkLst>
        </pc:grpChg>
        <pc:grpChg chg="mod">
          <ac:chgData name="Trang Do" userId="1f6a371144d1ab6b" providerId="LiveId" clId="{0046B71A-4E4B-4349-BED5-63E5A2D395DE}" dt="2023-11-29T06:33:52.752" v="332"/>
          <ac:grpSpMkLst>
            <pc:docMk/>
            <pc:sldMk cId="719024348" sldId="280"/>
            <ac:grpSpMk id="28" creationId="{B90F7836-A682-37FA-D602-712117A54008}"/>
          </ac:grpSpMkLst>
        </pc:grpChg>
        <pc:grpChg chg="mod">
          <ac:chgData name="Trang Do" userId="1f6a371144d1ab6b" providerId="LiveId" clId="{0046B71A-4E4B-4349-BED5-63E5A2D395DE}" dt="2023-11-29T06:33:52.752" v="332"/>
          <ac:grpSpMkLst>
            <pc:docMk/>
            <pc:sldMk cId="719024348" sldId="280"/>
            <ac:grpSpMk id="29" creationId="{666033F8-F288-F582-1D10-1A394F23D469}"/>
          </ac:grpSpMkLst>
        </pc:grpChg>
        <pc:grpChg chg="mod">
          <ac:chgData name="Trang Do" userId="1f6a371144d1ab6b" providerId="LiveId" clId="{0046B71A-4E4B-4349-BED5-63E5A2D395DE}" dt="2023-11-29T06:33:52.752" v="332"/>
          <ac:grpSpMkLst>
            <pc:docMk/>
            <pc:sldMk cId="719024348" sldId="280"/>
            <ac:grpSpMk id="30" creationId="{08A7571A-E9AA-1C30-7DB7-AF302A6E835B}"/>
          </ac:grpSpMkLst>
        </pc:grpChg>
      </pc:sldChg>
      <pc:sldChg chg="modSp add mod ord">
        <pc:chgData name="Trang Do" userId="1f6a371144d1ab6b" providerId="LiveId" clId="{0046B71A-4E4B-4349-BED5-63E5A2D395DE}" dt="2023-12-03T16:22:51.573" v="8783" actId="20578"/>
        <pc:sldMkLst>
          <pc:docMk/>
          <pc:sldMk cId="2521012912" sldId="281"/>
        </pc:sldMkLst>
        <pc:spChg chg="mod">
          <ac:chgData name="Trang Do" userId="1f6a371144d1ab6b" providerId="LiveId" clId="{0046B71A-4E4B-4349-BED5-63E5A2D395DE}" dt="2023-12-03T16:22:16.742" v="8776" actId="1076"/>
          <ac:spMkLst>
            <pc:docMk/>
            <pc:sldMk cId="2521012912" sldId="281"/>
            <ac:spMk id="13" creationId="{00000000-0000-0000-0000-000000000000}"/>
          </ac:spMkLst>
        </pc:spChg>
      </pc:sldChg>
      <pc:sldChg chg="addSp delSp modSp add mod setBg">
        <pc:chgData name="Trang Do" userId="1f6a371144d1ab6b" providerId="LiveId" clId="{0046B71A-4E4B-4349-BED5-63E5A2D395DE}" dt="2023-11-29T06:46:52.581" v="850" actId="1076"/>
        <pc:sldMkLst>
          <pc:docMk/>
          <pc:sldMk cId="1142677124" sldId="282"/>
        </pc:sldMkLst>
        <pc:spChg chg="add mod">
          <ac:chgData name="Trang Do" userId="1f6a371144d1ab6b" providerId="LiveId" clId="{0046B71A-4E4B-4349-BED5-63E5A2D395DE}" dt="2023-11-29T06:46:52.581" v="850" actId="1076"/>
          <ac:spMkLst>
            <pc:docMk/>
            <pc:sldMk cId="1142677124" sldId="282"/>
            <ac:spMk id="2" creationId="{BC3A83B9-509C-DFD0-D050-0337581FA56E}"/>
          </ac:spMkLst>
        </pc:spChg>
        <pc:spChg chg="mod">
          <ac:chgData name="Trang Do" userId="1f6a371144d1ab6b" providerId="LiveId" clId="{0046B71A-4E4B-4349-BED5-63E5A2D395DE}" dt="2023-11-29T06:45:00.036" v="849" actId="207"/>
          <ac:spMkLst>
            <pc:docMk/>
            <pc:sldMk cId="1142677124" sldId="282"/>
            <ac:spMk id="22" creationId="{39E4D29E-B8A9-C283-B58A-C061D1B57EAC}"/>
          </ac:spMkLst>
        </pc:spChg>
        <pc:spChg chg="mod">
          <ac:chgData name="Trang Do" userId="1f6a371144d1ab6b" providerId="LiveId" clId="{0046B71A-4E4B-4349-BED5-63E5A2D395DE}" dt="2023-11-29T06:44:02.756" v="841" actId="1076"/>
          <ac:spMkLst>
            <pc:docMk/>
            <pc:sldMk cId="1142677124" sldId="282"/>
            <ac:spMk id="25" creationId="{C1266779-C95F-2200-5946-73E35690369D}"/>
          </ac:spMkLst>
        </pc:spChg>
        <pc:spChg chg="del">
          <ac:chgData name="Trang Do" userId="1f6a371144d1ab6b" providerId="LiveId" clId="{0046B71A-4E4B-4349-BED5-63E5A2D395DE}" dt="2023-11-29T06:42:32.467" v="780" actId="478"/>
          <ac:spMkLst>
            <pc:docMk/>
            <pc:sldMk cId="1142677124" sldId="282"/>
            <ac:spMk id="26" creationId="{CCBB77DD-BFFE-846A-2AF0-D77A9716F467}"/>
          </ac:spMkLst>
        </pc:spChg>
      </pc:sldChg>
      <pc:sldChg chg="addSp delSp modSp add mod setBg modAnim">
        <pc:chgData name="Trang Do" userId="1f6a371144d1ab6b" providerId="LiveId" clId="{0046B71A-4E4B-4349-BED5-63E5A2D395DE}" dt="2023-11-30T07:36:34.949" v="5970"/>
        <pc:sldMkLst>
          <pc:docMk/>
          <pc:sldMk cId="2932692954" sldId="283"/>
        </pc:sldMkLst>
        <pc:spChg chg="mod">
          <ac:chgData name="Trang Do" userId="1f6a371144d1ab6b" providerId="LiveId" clId="{0046B71A-4E4B-4349-BED5-63E5A2D395DE}" dt="2023-11-30T06:56:07.627" v="5358" actId="207"/>
          <ac:spMkLst>
            <pc:docMk/>
            <pc:sldMk cId="2932692954" sldId="283"/>
            <ac:spMk id="9" creationId="{00000000-0000-0000-0000-000000000000}"/>
          </ac:spMkLst>
        </pc:spChg>
        <pc:spChg chg="del">
          <ac:chgData name="Trang Do" userId="1f6a371144d1ab6b" providerId="LiveId" clId="{0046B71A-4E4B-4349-BED5-63E5A2D395DE}" dt="2023-11-30T06:56:13.524" v="5360" actId="478"/>
          <ac:spMkLst>
            <pc:docMk/>
            <pc:sldMk cId="2932692954" sldId="283"/>
            <ac:spMk id="16" creationId="{00000000-0000-0000-0000-000000000000}"/>
          </ac:spMkLst>
        </pc:spChg>
        <pc:spChg chg="add del mod">
          <ac:chgData name="Trang Do" userId="1f6a371144d1ab6b" providerId="LiveId" clId="{0046B71A-4E4B-4349-BED5-63E5A2D395DE}" dt="2023-11-30T07:36:11.307" v="5964" actId="164"/>
          <ac:spMkLst>
            <pc:docMk/>
            <pc:sldMk cId="2932692954" sldId="283"/>
            <ac:spMk id="17" creationId="{DD6BC75B-EE2A-C7EF-B10B-E69E918762D0}"/>
          </ac:spMkLst>
        </pc:spChg>
        <pc:spChg chg="add del mod">
          <ac:chgData name="Trang Do" userId="1f6a371144d1ab6b" providerId="LiveId" clId="{0046B71A-4E4B-4349-BED5-63E5A2D395DE}" dt="2023-11-30T07:36:11.307" v="5964" actId="164"/>
          <ac:spMkLst>
            <pc:docMk/>
            <pc:sldMk cId="2932692954" sldId="283"/>
            <ac:spMk id="18" creationId="{FA3F0539-3DBD-33A1-E4B2-5A5C2CC32836}"/>
          </ac:spMkLst>
        </pc:spChg>
        <pc:spChg chg="add del mod modCrop">
          <ac:chgData name="Trang Do" userId="1f6a371144d1ab6b" providerId="LiveId" clId="{0046B71A-4E4B-4349-BED5-63E5A2D395DE}" dt="2023-11-30T07:07:22.638" v="5518" actId="478"/>
          <ac:spMkLst>
            <pc:docMk/>
            <pc:sldMk cId="2932692954" sldId="283"/>
            <ac:spMk id="19" creationId="{90A897C6-3BDA-AF99-D6A0-9E4893A818A7}"/>
          </ac:spMkLst>
        </pc:spChg>
        <pc:spChg chg="add del mod">
          <ac:chgData name="Trang Do" userId="1f6a371144d1ab6b" providerId="LiveId" clId="{0046B71A-4E4B-4349-BED5-63E5A2D395DE}" dt="2023-11-30T07:07:25.890" v="5519" actId="478"/>
          <ac:spMkLst>
            <pc:docMk/>
            <pc:sldMk cId="2932692954" sldId="283"/>
            <ac:spMk id="21" creationId="{322B6B5F-7233-DFD3-B333-F06EC5BC2624}"/>
          </ac:spMkLst>
        </pc:spChg>
        <pc:spChg chg="mod">
          <ac:chgData name="Trang Do" userId="1f6a371144d1ab6b" providerId="LiveId" clId="{0046B71A-4E4B-4349-BED5-63E5A2D395DE}" dt="2023-11-30T07:30:33.117" v="5880" actId="20577"/>
          <ac:spMkLst>
            <pc:docMk/>
            <pc:sldMk cId="2932692954" sldId="283"/>
            <ac:spMk id="23" creationId="{FF14A769-5F1F-1704-29E7-5C673B335997}"/>
          </ac:spMkLst>
        </pc:spChg>
        <pc:spChg chg="mod topLvl">
          <ac:chgData name="Trang Do" userId="1f6a371144d1ab6b" providerId="LiveId" clId="{0046B71A-4E4B-4349-BED5-63E5A2D395DE}" dt="2023-11-30T07:35:35.804" v="5953" actId="164"/>
          <ac:spMkLst>
            <pc:docMk/>
            <pc:sldMk cId="2932692954" sldId="283"/>
            <ac:spMk id="26" creationId="{CEFC8440-B553-CF27-4E1B-319676AD8A00}"/>
          </ac:spMkLst>
        </pc:spChg>
        <pc:spChg chg="del mod topLvl">
          <ac:chgData name="Trang Do" userId="1f6a371144d1ab6b" providerId="LiveId" clId="{0046B71A-4E4B-4349-BED5-63E5A2D395DE}" dt="2023-11-30T07:35:40.897" v="5955" actId="478"/>
          <ac:spMkLst>
            <pc:docMk/>
            <pc:sldMk cId="2932692954" sldId="283"/>
            <ac:spMk id="28" creationId="{9EF26CF7-6D4C-EED6-CFFF-A6B8027F800B}"/>
          </ac:spMkLst>
        </pc:spChg>
        <pc:spChg chg="mod">
          <ac:chgData name="Trang Do" userId="1f6a371144d1ab6b" providerId="LiveId" clId="{0046B71A-4E4B-4349-BED5-63E5A2D395DE}" dt="2023-11-30T07:04:08.837" v="5487"/>
          <ac:spMkLst>
            <pc:docMk/>
            <pc:sldMk cId="2932692954" sldId="283"/>
            <ac:spMk id="31" creationId="{202AFCB0-1DC6-6AD5-B027-6DC909DF9390}"/>
          </ac:spMkLst>
        </pc:spChg>
        <pc:spChg chg="mod">
          <ac:chgData name="Trang Do" userId="1f6a371144d1ab6b" providerId="LiveId" clId="{0046B71A-4E4B-4349-BED5-63E5A2D395DE}" dt="2023-11-30T07:04:08.837" v="5487"/>
          <ac:spMkLst>
            <pc:docMk/>
            <pc:sldMk cId="2932692954" sldId="283"/>
            <ac:spMk id="32" creationId="{9785FD8E-B3AA-16B9-42F8-25F4339C3317}"/>
          </ac:spMkLst>
        </pc:spChg>
        <pc:spChg chg="add mod modCrop">
          <ac:chgData name="Trang Do" userId="1f6a371144d1ab6b" providerId="LiveId" clId="{0046B71A-4E4B-4349-BED5-63E5A2D395DE}" dt="2023-11-30T07:25:59.032" v="5823" actId="164"/>
          <ac:spMkLst>
            <pc:docMk/>
            <pc:sldMk cId="2932692954" sldId="283"/>
            <ac:spMk id="33" creationId="{43E96921-5111-9857-FBF6-A835FF5F2774}"/>
          </ac:spMkLst>
        </pc:spChg>
        <pc:spChg chg="add mod">
          <ac:chgData name="Trang Do" userId="1f6a371144d1ab6b" providerId="LiveId" clId="{0046B71A-4E4B-4349-BED5-63E5A2D395DE}" dt="2023-11-30T07:27:53.615" v="5853" actId="207"/>
          <ac:spMkLst>
            <pc:docMk/>
            <pc:sldMk cId="2932692954" sldId="283"/>
            <ac:spMk id="34" creationId="{3B32D6B3-0EB2-2BEA-A9CE-D7EEE20A3DDA}"/>
          </ac:spMkLst>
        </pc:spChg>
        <pc:spChg chg="add mod">
          <ac:chgData name="Trang Do" userId="1f6a371144d1ab6b" providerId="LiveId" clId="{0046B71A-4E4B-4349-BED5-63E5A2D395DE}" dt="2023-11-30T07:27:57.173" v="5854" actId="207"/>
          <ac:spMkLst>
            <pc:docMk/>
            <pc:sldMk cId="2932692954" sldId="283"/>
            <ac:spMk id="35" creationId="{3373AD8E-1871-4AF2-8407-116686E4B440}"/>
          </ac:spMkLst>
        </pc:spChg>
        <pc:spChg chg="add mod">
          <ac:chgData name="Trang Do" userId="1f6a371144d1ab6b" providerId="LiveId" clId="{0046B71A-4E4B-4349-BED5-63E5A2D395DE}" dt="2023-11-30T07:27:59.994" v="5855" actId="207"/>
          <ac:spMkLst>
            <pc:docMk/>
            <pc:sldMk cId="2932692954" sldId="283"/>
            <ac:spMk id="36" creationId="{77B88FEB-1980-C87C-B27E-D6794130AEF0}"/>
          </ac:spMkLst>
        </pc:spChg>
        <pc:spChg chg="add mod">
          <ac:chgData name="Trang Do" userId="1f6a371144d1ab6b" providerId="LiveId" clId="{0046B71A-4E4B-4349-BED5-63E5A2D395DE}" dt="2023-11-30T07:33:48.199" v="5932" actId="1076"/>
          <ac:spMkLst>
            <pc:docMk/>
            <pc:sldMk cId="2932692954" sldId="283"/>
            <ac:spMk id="39" creationId="{CE9285AA-9A87-70C3-B12A-6DF82E9F4D78}"/>
          </ac:spMkLst>
        </pc:spChg>
        <pc:spChg chg="add mod">
          <ac:chgData name="Trang Do" userId="1f6a371144d1ab6b" providerId="LiveId" clId="{0046B71A-4E4B-4349-BED5-63E5A2D395DE}" dt="2023-11-30T07:33:43.607" v="5931" actId="164"/>
          <ac:spMkLst>
            <pc:docMk/>
            <pc:sldMk cId="2932692954" sldId="283"/>
            <ac:spMk id="41" creationId="{23AA9010-EB94-9BA3-00EE-E8A0EB54F4B7}"/>
          </ac:spMkLst>
        </pc:spChg>
        <pc:spChg chg="mod">
          <ac:chgData name="Trang Do" userId="1f6a371144d1ab6b" providerId="LiveId" clId="{0046B71A-4E4B-4349-BED5-63E5A2D395DE}" dt="2023-11-30T07:33:00.231" v="5926" actId="20577"/>
          <ac:spMkLst>
            <pc:docMk/>
            <pc:sldMk cId="2932692954" sldId="283"/>
            <ac:spMk id="43" creationId="{1BCCA21C-DF64-6F42-E6F7-8AF1939E4764}"/>
          </ac:spMkLst>
        </pc:spChg>
        <pc:spChg chg="add mod">
          <ac:chgData name="Trang Do" userId="1f6a371144d1ab6b" providerId="LiveId" clId="{0046B71A-4E4B-4349-BED5-63E5A2D395DE}" dt="2023-11-30T07:35:35.804" v="5953" actId="164"/>
          <ac:spMkLst>
            <pc:docMk/>
            <pc:sldMk cId="2932692954" sldId="283"/>
            <ac:spMk id="46" creationId="{E093CC52-124D-DEC9-A037-EFF935DA4332}"/>
          </ac:spMkLst>
        </pc:spChg>
        <pc:spChg chg="add mod">
          <ac:chgData name="Trang Do" userId="1f6a371144d1ab6b" providerId="LiveId" clId="{0046B71A-4E4B-4349-BED5-63E5A2D395DE}" dt="2023-11-30T07:35:55.099" v="5962" actId="1076"/>
          <ac:spMkLst>
            <pc:docMk/>
            <pc:sldMk cId="2932692954" sldId="283"/>
            <ac:spMk id="48" creationId="{855673C8-C7C1-7835-919A-FE960D403F45}"/>
          </ac:spMkLst>
        </pc:spChg>
        <pc:spChg chg="add mod">
          <ac:chgData name="Trang Do" userId="1f6a371144d1ab6b" providerId="LiveId" clId="{0046B71A-4E4B-4349-BED5-63E5A2D395DE}" dt="2023-11-30T07:36:00.001" v="5963" actId="1076"/>
          <ac:spMkLst>
            <pc:docMk/>
            <pc:sldMk cId="2932692954" sldId="283"/>
            <ac:spMk id="49" creationId="{8D4E6181-F285-76A5-8D77-FC16645A7086}"/>
          </ac:spMkLst>
        </pc:spChg>
        <pc:grpChg chg="del">
          <ac:chgData name="Trang Do" userId="1f6a371144d1ab6b" providerId="LiveId" clId="{0046B71A-4E4B-4349-BED5-63E5A2D395DE}" dt="2023-11-30T06:56:01.245" v="5357" actId="478"/>
          <ac:grpSpMkLst>
            <pc:docMk/>
            <pc:sldMk cId="2932692954" sldId="283"/>
            <ac:grpSpMk id="12" creationId="{00000000-0000-0000-0000-000000000000}"/>
          </ac:grpSpMkLst>
        </pc:grpChg>
        <pc:grpChg chg="del">
          <ac:chgData name="Trang Do" userId="1f6a371144d1ab6b" providerId="LiveId" clId="{0046B71A-4E4B-4349-BED5-63E5A2D395DE}" dt="2023-11-30T06:56:11.057" v="5359" actId="478"/>
          <ac:grpSpMkLst>
            <pc:docMk/>
            <pc:sldMk cId="2932692954" sldId="283"/>
            <ac:grpSpMk id="14" creationId="{00000000-0000-0000-0000-000000000000}"/>
          </ac:grpSpMkLst>
        </pc:grpChg>
        <pc:grpChg chg="add del mod">
          <ac:chgData name="Trang Do" userId="1f6a371144d1ab6b" providerId="LiveId" clId="{0046B71A-4E4B-4349-BED5-63E5A2D395DE}" dt="2023-11-30T07:33:43.607" v="5931" actId="164"/>
          <ac:grpSpMkLst>
            <pc:docMk/>
            <pc:sldMk cId="2932692954" sldId="283"/>
            <ac:grpSpMk id="22" creationId="{401A9704-1766-2FE3-3568-324CA5496067}"/>
          </ac:grpSpMkLst>
        </pc:grpChg>
        <pc:grpChg chg="add del mod">
          <ac:chgData name="Trang Do" userId="1f6a371144d1ab6b" providerId="LiveId" clId="{0046B71A-4E4B-4349-BED5-63E5A2D395DE}" dt="2023-11-30T07:26:31.315" v="5828" actId="165"/>
          <ac:grpSpMkLst>
            <pc:docMk/>
            <pc:sldMk cId="2932692954" sldId="283"/>
            <ac:grpSpMk id="25" creationId="{71DC074D-3090-D787-168A-E829198D7C72}"/>
          </ac:grpSpMkLst>
        </pc:grpChg>
        <pc:grpChg chg="del mod">
          <ac:chgData name="Trang Do" userId="1f6a371144d1ab6b" providerId="LiveId" clId="{0046B71A-4E4B-4349-BED5-63E5A2D395DE}" dt="2023-11-30T07:01:56.880" v="5444" actId="478"/>
          <ac:grpSpMkLst>
            <pc:docMk/>
            <pc:sldMk cId="2932692954" sldId="283"/>
            <ac:grpSpMk id="27" creationId="{4B0EE497-99F1-300E-E937-88C66D10C4B5}"/>
          </ac:grpSpMkLst>
        </pc:grpChg>
        <pc:grpChg chg="add del mod">
          <ac:chgData name="Trang Do" userId="1f6a371144d1ab6b" providerId="LiveId" clId="{0046B71A-4E4B-4349-BED5-63E5A2D395DE}" dt="2023-11-30T07:04:10.155" v="5488" actId="478"/>
          <ac:grpSpMkLst>
            <pc:docMk/>
            <pc:sldMk cId="2932692954" sldId="283"/>
            <ac:grpSpMk id="30" creationId="{A0C5CE9F-0E91-9ACF-8CAB-E78C6CCCD04E}"/>
          </ac:grpSpMkLst>
        </pc:grpChg>
        <pc:grpChg chg="add mod">
          <ac:chgData name="Trang Do" userId="1f6a371144d1ab6b" providerId="LiveId" clId="{0046B71A-4E4B-4349-BED5-63E5A2D395DE}" dt="2023-11-30T07:33:48.199" v="5932" actId="1076"/>
          <ac:grpSpMkLst>
            <pc:docMk/>
            <pc:sldMk cId="2932692954" sldId="283"/>
            <ac:grpSpMk id="37" creationId="{E8F57350-146F-ECAB-313A-1EB17FDB4931}"/>
          </ac:grpSpMkLst>
        </pc:grpChg>
        <pc:grpChg chg="add mod">
          <ac:chgData name="Trang Do" userId="1f6a371144d1ab6b" providerId="LiveId" clId="{0046B71A-4E4B-4349-BED5-63E5A2D395DE}" dt="2023-11-30T07:33:43.607" v="5931" actId="164"/>
          <ac:grpSpMkLst>
            <pc:docMk/>
            <pc:sldMk cId="2932692954" sldId="283"/>
            <ac:grpSpMk id="42" creationId="{AC6549B2-7B1A-B837-0866-7FA06C828585}"/>
          </ac:grpSpMkLst>
        </pc:grpChg>
        <pc:grpChg chg="add mod">
          <ac:chgData name="Trang Do" userId="1f6a371144d1ab6b" providerId="LiveId" clId="{0046B71A-4E4B-4349-BED5-63E5A2D395DE}" dt="2023-11-30T07:35:35.804" v="5953" actId="164"/>
          <ac:grpSpMkLst>
            <pc:docMk/>
            <pc:sldMk cId="2932692954" sldId="283"/>
            <ac:grpSpMk id="45" creationId="{A398FE87-1F5F-97B9-5CE1-81C8DB3AB6DB}"/>
          </ac:grpSpMkLst>
        </pc:grpChg>
        <pc:grpChg chg="add mod">
          <ac:chgData name="Trang Do" userId="1f6a371144d1ab6b" providerId="LiveId" clId="{0046B71A-4E4B-4349-BED5-63E5A2D395DE}" dt="2023-11-30T07:35:35.804" v="5953" actId="164"/>
          <ac:grpSpMkLst>
            <pc:docMk/>
            <pc:sldMk cId="2932692954" sldId="283"/>
            <ac:grpSpMk id="47" creationId="{5632B35D-CC02-C8A3-BB0D-6B757920EC23}"/>
          </ac:grpSpMkLst>
        </pc:grpChg>
        <pc:grpChg chg="add mod">
          <ac:chgData name="Trang Do" userId="1f6a371144d1ab6b" providerId="LiveId" clId="{0046B71A-4E4B-4349-BED5-63E5A2D395DE}" dt="2023-11-30T07:36:11.307" v="5964" actId="164"/>
          <ac:grpSpMkLst>
            <pc:docMk/>
            <pc:sldMk cId="2932692954" sldId="283"/>
            <ac:grpSpMk id="50" creationId="{786DFA1B-D14E-6F1B-A398-87CFB9DF3286}"/>
          </ac:grpSpMkLst>
        </pc:grpChg>
        <pc:cxnChg chg="mod">
          <ac:chgData name="Trang Do" userId="1f6a371144d1ab6b" providerId="LiveId" clId="{0046B71A-4E4B-4349-BED5-63E5A2D395DE}" dt="2023-11-30T06:59:27.409" v="5413"/>
          <ac:cxnSpMkLst>
            <pc:docMk/>
            <pc:sldMk cId="2932692954" sldId="283"/>
            <ac:cxnSpMk id="24" creationId="{E1160264-8857-87F2-43A3-99FB34F35875}"/>
          </ac:cxnSpMkLst>
        </pc:cxnChg>
        <pc:cxnChg chg="del mod">
          <ac:chgData name="Trang Do" userId="1f6a371144d1ab6b" providerId="LiveId" clId="{0046B71A-4E4B-4349-BED5-63E5A2D395DE}" dt="2023-11-30T07:01:56.880" v="5444" actId="478"/>
          <ac:cxnSpMkLst>
            <pc:docMk/>
            <pc:sldMk cId="2932692954" sldId="283"/>
            <ac:cxnSpMk id="29" creationId="{29FBE7B5-21C5-B7EC-5302-1DF237BED5D2}"/>
          </ac:cxnSpMkLst>
        </pc:cxnChg>
        <pc:cxnChg chg="mod">
          <ac:chgData name="Trang Do" userId="1f6a371144d1ab6b" providerId="LiveId" clId="{0046B71A-4E4B-4349-BED5-63E5A2D395DE}" dt="2023-11-30T07:32:53.273" v="5921"/>
          <ac:cxnSpMkLst>
            <pc:docMk/>
            <pc:sldMk cId="2932692954" sldId="283"/>
            <ac:cxnSpMk id="44" creationId="{DDBFE033-E112-35D0-8DBF-AFA060D37B97}"/>
          </ac:cxnSpMkLst>
        </pc:cxnChg>
      </pc:sldChg>
      <pc:sldChg chg="addSp modSp add mod">
        <pc:chgData name="Trang Do" userId="1f6a371144d1ab6b" providerId="LiveId" clId="{0046B71A-4E4B-4349-BED5-63E5A2D395DE}" dt="2023-11-29T06:52:07.031" v="898" actId="1076"/>
        <pc:sldMkLst>
          <pc:docMk/>
          <pc:sldMk cId="3773949347" sldId="284"/>
        </pc:sldMkLst>
        <pc:spChg chg="mod">
          <ac:chgData name="Trang Do" userId="1f6a371144d1ab6b" providerId="LiveId" clId="{0046B71A-4E4B-4349-BED5-63E5A2D395DE}" dt="2023-11-29T06:51:05.938" v="880" actId="1076"/>
          <ac:spMkLst>
            <pc:docMk/>
            <pc:sldMk cId="3773949347" sldId="284"/>
            <ac:spMk id="5" creationId="{00000000-0000-0000-0000-000000000000}"/>
          </ac:spMkLst>
        </pc:spChg>
        <pc:spChg chg="add mod">
          <ac:chgData name="Trang Do" userId="1f6a371144d1ab6b" providerId="LiveId" clId="{0046B71A-4E4B-4349-BED5-63E5A2D395DE}" dt="2023-11-29T06:51:02.378" v="879"/>
          <ac:spMkLst>
            <pc:docMk/>
            <pc:sldMk cId="3773949347" sldId="284"/>
            <ac:spMk id="12" creationId="{D6F37734-F4A8-29A4-E601-20B28B641410}"/>
          </ac:spMkLst>
        </pc:spChg>
        <pc:spChg chg="add mod">
          <ac:chgData name="Trang Do" userId="1f6a371144d1ab6b" providerId="LiveId" clId="{0046B71A-4E4B-4349-BED5-63E5A2D395DE}" dt="2023-11-29T06:51:02.378" v="879"/>
          <ac:spMkLst>
            <pc:docMk/>
            <pc:sldMk cId="3773949347" sldId="284"/>
            <ac:spMk id="13" creationId="{2045C441-64C8-250F-511A-8B7AB532B7DF}"/>
          </ac:spMkLst>
        </pc:spChg>
        <pc:spChg chg="add mod">
          <ac:chgData name="Trang Do" userId="1f6a371144d1ab6b" providerId="LiveId" clId="{0046B71A-4E4B-4349-BED5-63E5A2D395DE}" dt="2023-11-29T06:52:00.462" v="896" actId="1076"/>
          <ac:spMkLst>
            <pc:docMk/>
            <pc:sldMk cId="3773949347" sldId="284"/>
            <ac:spMk id="14" creationId="{CC29AEFA-7E03-E001-A4B2-7E0289AC0CD3}"/>
          </ac:spMkLst>
        </pc:spChg>
        <pc:spChg chg="add mod">
          <ac:chgData name="Trang Do" userId="1f6a371144d1ab6b" providerId="LiveId" clId="{0046B71A-4E4B-4349-BED5-63E5A2D395DE}" dt="2023-11-29T06:52:07.031" v="898" actId="1076"/>
          <ac:spMkLst>
            <pc:docMk/>
            <pc:sldMk cId="3773949347" sldId="284"/>
            <ac:spMk id="15" creationId="{A0A362CF-1940-1B50-F22F-79661356F249}"/>
          </ac:spMkLst>
        </pc:spChg>
      </pc:sldChg>
      <pc:sldChg chg="modSp add mod ord setBg">
        <pc:chgData name="Trang Do" userId="1f6a371144d1ab6b" providerId="LiveId" clId="{0046B71A-4E4B-4349-BED5-63E5A2D395DE}" dt="2023-11-29T07:02:32.035" v="1142" actId="20578"/>
        <pc:sldMkLst>
          <pc:docMk/>
          <pc:sldMk cId="3027862735" sldId="285"/>
        </pc:sldMkLst>
        <pc:spChg chg="mod">
          <ac:chgData name="Trang Do" userId="1f6a371144d1ab6b" providerId="LiveId" clId="{0046B71A-4E4B-4349-BED5-63E5A2D395DE}" dt="2023-11-29T06:59:18.830" v="1023" actId="207"/>
          <ac:spMkLst>
            <pc:docMk/>
            <pc:sldMk cId="3027862735" sldId="285"/>
            <ac:spMk id="9" creationId="{00000000-0000-0000-0000-000000000000}"/>
          </ac:spMkLst>
        </pc:spChg>
      </pc:sldChg>
      <pc:sldChg chg="modSp add mod ord setBg">
        <pc:chgData name="Trang Do" userId="1f6a371144d1ab6b" providerId="LiveId" clId="{0046B71A-4E4B-4349-BED5-63E5A2D395DE}" dt="2023-11-29T07:05:37.905" v="1306" actId="207"/>
        <pc:sldMkLst>
          <pc:docMk/>
          <pc:sldMk cId="2726813526" sldId="286"/>
        </pc:sldMkLst>
        <pc:spChg chg="mod">
          <ac:chgData name="Trang Do" userId="1f6a371144d1ab6b" providerId="LiveId" clId="{0046B71A-4E4B-4349-BED5-63E5A2D395DE}" dt="2023-11-29T07:05:37.905" v="1306" actId="207"/>
          <ac:spMkLst>
            <pc:docMk/>
            <pc:sldMk cId="2726813526" sldId="286"/>
            <ac:spMk id="9" creationId="{00000000-0000-0000-0000-000000000000}"/>
          </ac:spMkLst>
        </pc:spChg>
      </pc:sldChg>
      <pc:sldChg chg="add ord">
        <pc:chgData name="Trang Do" userId="1f6a371144d1ab6b" providerId="LiveId" clId="{0046B71A-4E4B-4349-BED5-63E5A2D395DE}" dt="2023-11-29T07:03:02.098" v="1148" actId="20578"/>
        <pc:sldMkLst>
          <pc:docMk/>
          <pc:sldMk cId="561974132" sldId="287"/>
        </pc:sldMkLst>
      </pc:sldChg>
      <pc:sldChg chg="addSp delSp modSp add mod">
        <pc:chgData name="Trang Do" userId="1f6a371144d1ab6b" providerId="LiveId" clId="{0046B71A-4E4B-4349-BED5-63E5A2D395DE}" dt="2023-11-29T07:08:02.130" v="1505" actId="1076"/>
        <pc:sldMkLst>
          <pc:docMk/>
          <pc:sldMk cId="734196150" sldId="288"/>
        </pc:sldMkLst>
        <pc:spChg chg="add mod">
          <ac:chgData name="Trang Do" userId="1f6a371144d1ab6b" providerId="LiveId" clId="{0046B71A-4E4B-4349-BED5-63E5A2D395DE}" dt="2023-11-29T07:06:44.477" v="1319" actId="1076"/>
          <ac:spMkLst>
            <pc:docMk/>
            <pc:sldMk cId="734196150" sldId="288"/>
            <ac:spMk id="12" creationId="{3B9905DC-BFD3-8FB0-2F2E-C78C48163975}"/>
          </ac:spMkLst>
        </pc:spChg>
        <pc:spChg chg="add mod">
          <ac:chgData name="Trang Do" userId="1f6a371144d1ab6b" providerId="LiveId" clId="{0046B71A-4E4B-4349-BED5-63E5A2D395DE}" dt="2023-11-29T07:08:02.130" v="1505" actId="1076"/>
          <ac:spMkLst>
            <pc:docMk/>
            <pc:sldMk cId="734196150" sldId="288"/>
            <ac:spMk id="13" creationId="{1B91663A-8286-DF9A-1918-687E84341854}"/>
          </ac:spMkLst>
        </pc:spChg>
        <pc:spChg chg="del">
          <ac:chgData name="Trang Do" userId="1f6a371144d1ab6b" providerId="LiveId" clId="{0046B71A-4E4B-4349-BED5-63E5A2D395DE}" dt="2023-11-29T07:06:07.882" v="1311" actId="478"/>
          <ac:spMkLst>
            <pc:docMk/>
            <pc:sldMk cId="734196150" sldId="288"/>
            <ac:spMk id="17" creationId="{1CA13BF6-3134-55C3-DDF3-CA8FD42856A6}"/>
          </ac:spMkLst>
        </pc:spChg>
        <pc:spChg chg="del">
          <ac:chgData name="Trang Do" userId="1f6a371144d1ab6b" providerId="LiveId" clId="{0046B71A-4E4B-4349-BED5-63E5A2D395DE}" dt="2023-11-29T07:06:07.882" v="1311" actId="478"/>
          <ac:spMkLst>
            <pc:docMk/>
            <pc:sldMk cId="734196150" sldId="288"/>
            <ac:spMk id="18" creationId="{8F830A00-C050-2DBE-9486-25F4F8E976EF}"/>
          </ac:spMkLst>
        </pc:spChg>
        <pc:spChg chg="del">
          <ac:chgData name="Trang Do" userId="1f6a371144d1ab6b" providerId="LiveId" clId="{0046B71A-4E4B-4349-BED5-63E5A2D395DE}" dt="2023-11-29T07:06:07.882" v="1311" actId="478"/>
          <ac:spMkLst>
            <pc:docMk/>
            <pc:sldMk cId="734196150" sldId="288"/>
            <ac:spMk id="19" creationId="{7556A32A-C953-8478-8335-31499AAFA086}"/>
          </ac:spMkLst>
        </pc:spChg>
        <pc:spChg chg="del">
          <ac:chgData name="Trang Do" userId="1f6a371144d1ab6b" providerId="LiveId" clId="{0046B71A-4E4B-4349-BED5-63E5A2D395DE}" dt="2023-11-29T07:06:07.882" v="1311" actId="478"/>
          <ac:spMkLst>
            <pc:docMk/>
            <pc:sldMk cId="734196150" sldId="288"/>
            <ac:spMk id="22" creationId="{4059BA2E-2E6B-3B70-25BC-2637D31F2156}"/>
          </ac:spMkLst>
        </pc:spChg>
        <pc:grpChg chg="del">
          <ac:chgData name="Trang Do" userId="1f6a371144d1ab6b" providerId="LiveId" clId="{0046B71A-4E4B-4349-BED5-63E5A2D395DE}" dt="2023-11-29T07:06:07.882" v="1311" actId="478"/>
          <ac:grpSpMkLst>
            <pc:docMk/>
            <pc:sldMk cId="734196150" sldId="288"/>
            <ac:grpSpMk id="20" creationId="{5AC38D09-3685-96C5-7BA0-81D507D7A14B}"/>
          </ac:grpSpMkLst>
        </pc:grpChg>
      </pc:sldChg>
      <pc:sldChg chg="add del ord">
        <pc:chgData name="Trang Do" userId="1f6a371144d1ab6b" providerId="LiveId" clId="{0046B71A-4E4B-4349-BED5-63E5A2D395DE}" dt="2023-11-29T07:06:00.223" v="1309" actId="2696"/>
        <pc:sldMkLst>
          <pc:docMk/>
          <pc:sldMk cId="2331121649" sldId="288"/>
        </pc:sldMkLst>
      </pc:sldChg>
      <pc:sldChg chg="addSp delSp modSp add mod ord modAnim">
        <pc:chgData name="Trang Do" userId="1f6a371144d1ab6b" providerId="LiveId" clId="{0046B71A-4E4B-4349-BED5-63E5A2D395DE}" dt="2023-12-03T16:22:51.573" v="8783" actId="20578"/>
        <pc:sldMkLst>
          <pc:docMk/>
          <pc:sldMk cId="917279944" sldId="289"/>
        </pc:sldMkLst>
        <pc:spChg chg="mod">
          <ac:chgData name="Trang Do" userId="1f6a371144d1ab6b" providerId="LiveId" clId="{0046B71A-4E4B-4349-BED5-63E5A2D395DE}" dt="2023-11-29T07:08:43.080" v="1509"/>
          <ac:spMkLst>
            <pc:docMk/>
            <pc:sldMk cId="917279944" sldId="289"/>
            <ac:spMk id="14" creationId="{0C4EA1BE-0253-F9B4-2258-441DB45E941C}"/>
          </ac:spMkLst>
        </pc:spChg>
        <pc:spChg chg="mod">
          <ac:chgData name="Trang Do" userId="1f6a371144d1ab6b" providerId="LiveId" clId="{0046B71A-4E4B-4349-BED5-63E5A2D395DE}" dt="2023-11-29T07:08:43.080" v="1509"/>
          <ac:spMkLst>
            <pc:docMk/>
            <pc:sldMk cId="917279944" sldId="289"/>
            <ac:spMk id="18" creationId="{BB8A7CEB-BBB1-3AE4-8A03-DE3D41D72980}"/>
          </ac:spMkLst>
        </pc:spChg>
        <pc:spChg chg="mod">
          <ac:chgData name="Trang Do" userId="1f6a371144d1ab6b" providerId="LiveId" clId="{0046B71A-4E4B-4349-BED5-63E5A2D395DE}" dt="2023-11-29T07:08:50.064" v="1510" actId="207"/>
          <ac:spMkLst>
            <pc:docMk/>
            <pc:sldMk cId="917279944" sldId="289"/>
            <ac:spMk id="19" creationId="{1FFF7CEC-194C-2992-4CC3-30A02EABAE04}"/>
          </ac:spMkLst>
        </pc:spChg>
        <pc:spChg chg="mod">
          <ac:chgData name="Trang Do" userId="1f6a371144d1ab6b" providerId="LiveId" clId="{0046B71A-4E4B-4349-BED5-63E5A2D395DE}" dt="2023-11-29T07:08:43.080" v="1509"/>
          <ac:spMkLst>
            <pc:docMk/>
            <pc:sldMk cId="917279944" sldId="289"/>
            <ac:spMk id="20" creationId="{6CCC43D9-1758-CC46-764C-11701E31E7F5}"/>
          </ac:spMkLst>
        </pc:spChg>
        <pc:spChg chg="mod">
          <ac:chgData name="Trang Do" userId="1f6a371144d1ab6b" providerId="LiveId" clId="{0046B71A-4E4B-4349-BED5-63E5A2D395DE}" dt="2023-11-29T07:41:26.701" v="2145" actId="14100"/>
          <ac:spMkLst>
            <pc:docMk/>
            <pc:sldMk cId="917279944" sldId="289"/>
            <ac:spMk id="21" creationId="{9A5C28B6-C284-3779-A679-8B82AB14755A}"/>
          </ac:spMkLst>
        </pc:spChg>
        <pc:spChg chg="mod">
          <ac:chgData name="Trang Do" userId="1f6a371144d1ab6b" providerId="LiveId" clId="{0046B71A-4E4B-4349-BED5-63E5A2D395DE}" dt="2023-11-29T07:41:41.530" v="2148" actId="14100"/>
          <ac:spMkLst>
            <pc:docMk/>
            <pc:sldMk cId="917279944" sldId="289"/>
            <ac:spMk id="23" creationId="{8714EAA3-2BB3-7F9B-2E71-11A45354E2DB}"/>
          </ac:spMkLst>
        </pc:spChg>
        <pc:spChg chg="del mod topLvl">
          <ac:chgData name="Trang Do" userId="1f6a371144d1ab6b" providerId="LiveId" clId="{0046B71A-4E4B-4349-BED5-63E5A2D395DE}" dt="2023-11-29T07:08:52.416" v="1511" actId="478"/>
          <ac:spMkLst>
            <pc:docMk/>
            <pc:sldMk cId="917279944" sldId="289"/>
            <ac:spMk id="25" creationId="{7EC4F8DE-B4C6-F54B-E795-FD5CC4618ABD}"/>
          </ac:spMkLst>
        </pc:spChg>
        <pc:spChg chg="add mod">
          <ac:chgData name="Trang Do" userId="1f6a371144d1ab6b" providerId="LiveId" clId="{0046B71A-4E4B-4349-BED5-63E5A2D395DE}" dt="2023-11-29T07:53:52.931" v="2207" actId="164"/>
          <ac:spMkLst>
            <pc:docMk/>
            <pc:sldMk cId="917279944" sldId="289"/>
            <ac:spMk id="26" creationId="{97764229-76D8-D0DE-FAF3-4FD1064A577F}"/>
          </ac:spMkLst>
        </pc:spChg>
        <pc:spChg chg="add mod">
          <ac:chgData name="Trang Do" userId="1f6a371144d1ab6b" providerId="LiveId" clId="{0046B71A-4E4B-4349-BED5-63E5A2D395DE}" dt="2023-11-29T08:00:14.939" v="2346" actId="164"/>
          <ac:spMkLst>
            <pc:docMk/>
            <pc:sldMk cId="917279944" sldId="289"/>
            <ac:spMk id="28" creationId="{7C2EFD00-4CF5-1762-7122-D6C8DDF1C122}"/>
          </ac:spMkLst>
        </pc:spChg>
        <pc:spChg chg="add mod">
          <ac:chgData name="Trang Do" userId="1f6a371144d1ab6b" providerId="LiveId" clId="{0046B71A-4E4B-4349-BED5-63E5A2D395DE}" dt="2023-11-29T07:55:07.007" v="2247" actId="20577"/>
          <ac:spMkLst>
            <pc:docMk/>
            <pc:sldMk cId="917279944" sldId="289"/>
            <ac:spMk id="29" creationId="{42E42CFD-469D-D432-2464-D24F0949B307}"/>
          </ac:spMkLst>
        </pc:spChg>
        <pc:spChg chg="mod topLvl">
          <ac:chgData name="Trang Do" userId="1f6a371144d1ab6b" providerId="LiveId" clId="{0046B71A-4E4B-4349-BED5-63E5A2D395DE}" dt="2023-11-29T07:49:24.625" v="2185" actId="164"/>
          <ac:spMkLst>
            <pc:docMk/>
            <pc:sldMk cId="917279944" sldId="289"/>
            <ac:spMk id="41" creationId="{1E5E481E-4104-6DF1-8BC2-2C898B317FEB}"/>
          </ac:spMkLst>
        </pc:spChg>
        <pc:spChg chg="del mod topLvl">
          <ac:chgData name="Trang Do" userId="1f6a371144d1ab6b" providerId="LiveId" clId="{0046B71A-4E4B-4349-BED5-63E5A2D395DE}" dt="2023-11-29T07:49:08.170" v="2178" actId="478"/>
          <ac:spMkLst>
            <pc:docMk/>
            <pc:sldMk cId="917279944" sldId="289"/>
            <ac:spMk id="42" creationId="{E46C9AC0-893B-E95F-6558-CECF782EBAB7}"/>
          </ac:spMkLst>
        </pc:spChg>
        <pc:spChg chg="mod">
          <ac:chgData name="Trang Do" userId="1f6a371144d1ab6b" providerId="LiveId" clId="{0046B71A-4E4B-4349-BED5-63E5A2D395DE}" dt="2023-11-29T07:49:01.001" v="2177" actId="165"/>
          <ac:spMkLst>
            <pc:docMk/>
            <pc:sldMk cId="917279944" sldId="289"/>
            <ac:spMk id="43" creationId="{2CB05D4D-7CE2-75C4-6D15-1F39638DE083}"/>
          </ac:spMkLst>
        </pc:spChg>
        <pc:spChg chg="mod">
          <ac:chgData name="Trang Do" userId="1f6a371144d1ab6b" providerId="LiveId" clId="{0046B71A-4E4B-4349-BED5-63E5A2D395DE}" dt="2023-11-29T07:49:34.004" v="2187" actId="20577"/>
          <ac:spMkLst>
            <pc:docMk/>
            <pc:sldMk cId="917279944" sldId="289"/>
            <ac:spMk id="45" creationId="{65184163-C762-395A-6E5B-37AE17F2056C}"/>
          </ac:spMkLst>
        </pc:spChg>
        <pc:spChg chg="mod">
          <ac:chgData name="Trang Do" userId="1f6a371144d1ab6b" providerId="LiveId" clId="{0046B71A-4E4B-4349-BED5-63E5A2D395DE}" dt="2023-11-29T07:50:13.474" v="2198"/>
          <ac:spMkLst>
            <pc:docMk/>
            <pc:sldMk cId="917279944" sldId="289"/>
            <ac:spMk id="52" creationId="{0880A7D4-8C09-7EC1-BFC0-B115EA20D5F4}"/>
          </ac:spMkLst>
        </pc:spChg>
        <pc:spChg chg="mod">
          <ac:chgData name="Trang Do" userId="1f6a371144d1ab6b" providerId="LiveId" clId="{0046B71A-4E4B-4349-BED5-63E5A2D395DE}" dt="2023-11-29T07:50:33.488" v="2205" actId="20577"/>
          <ac:spMkLst>
            <pc:docMk/>
            <pc:sldMk cId="917279944" sldId="289"/>
            <ac:spMk id="53" creationId="{66A1CE84-7E3F-CB46-44B7-CA22483217DD}"/>
          </ac:spMkLst>
        </pc:spChg>
        <pc:spChg chg="mod">
          <ac:chgData name="Trang Do" userId="1f6a371144d1ab6b" providerId="LiveId" clId="{0046B71A-4E4B-4349-BED5-63E5A2D395DE}" dt="2023-11-29T07:56:31.867" v="2261" actId="255"/>
          <ac:spMkLst>
            <pc:docMk/>
            <pc:sldMk cId="917279944" sldId="289"/>
            <ac:spMk id="57" creationId="{28F8C5F2-FCE4-68B0-E60E-644D603CDC8A}"/>
          </ac:spMkLst>
        </pc:spChg>
        <pc:spChg chg="mod">
          <ac:chgData name="Trang Do" userId="1f6a371144d1ab6b" providerId="LiveId" clId="{0046B71A-4E4B-4349-BED5-63E5A2D395DE}" dt="2023-11-29T07:59:52.309" v="2335" actId="1076"/>
          <ac:spMkLst>
            <pc:docMk/>
            <pc:sldMk cId="917279944" sldId="289"/>
            <ac:spMk id="59" creationId="{5D05A003-24A0-2DB1-489B-8E02BF4C1AF0}"/>
          </ac:spMkLst>
        </pc:spChg>
        <pc:spChg chg="mod">
          <ac:chgData name="Trang Do" userId="1f6a371144d1ab6b" providerId="LiveId" clId="{0046B71A-4E4B-4349-BED5-63E5A2D395DE}" dt="2023-11-29T07:56:57.664" v="2270"/>
          <ac:spMkLst>
            <pc:docMk/>
            <pc:sldMk cId="917279944" sldId="289"/>
            <ac:spMk id="62" creationId="{C18E5D0C-B985-B68B-C418-CEB69F79ACC1}"/>
          </ac:spMkLst>
        </pc:spChg>
        <pc:spChg chg="mod">
          <ac:chgData name="Trang Do" userId="1f6a371144d1ab6b" providerId="LiveId" clId="{0046B71A-4E4B-4349-BED5-63E5A2D395DE}" dt="2023-11-29T07:59:53.037" v="2339" actId="1076"/>
          <ac:spMkLst>
            <pc:docMk/>
            <pc:sldMk cId="917279944" sldId="289"/>
            <ac:spMk id="64" creationId="{68E210EF-74CE-6AE2-F832-CF4D7D677D5F}"/>
          </ac:spMkLst>
        </pc:spChg>
        <pc:spChg chg="mod">
          <ac:chgData name="Trang Do" userId="1f6a371144d1ab6b" providerId="LiveId" clId="{0046B71A-4E4B-4349-BED5-63E5A2D395DE}" dt="2023-11-29T07:57:17.055" v="2277"/>
          <ac:spMkLst>
            <pc:docMk/>
            <pc:sldMk cId="917279944" sldId="289"/>
            <ac:spMk id="67" creationId="{4CC0A74C-EA38-0CC9-9ED4-910AE8933955}"/>
          </ac:spMkLst>
        </pc:spChg>
        <pc:spChg chg="mod">
          <ac:chgData name="Trang Do" userId="1f6a371144d1ab6b" providerId="LiveId" clId="{0046B71A-4E4B-4349-BED5-63E5A2D395DE}" dt="2023-11-29T07:59:53.916" v="2343" actId="1076"/>
          <ac:spMkLst>
            <pc:docMk/>
            <pc:sldMk cId="917279944" sldId="289"/>
            <ac:spMk id="69" creationId="{89356A76-4771-6AC8-A828-D61782A2F6DF}"/>
          </ac:spMkLst>
        </pc:spChg>
        <pc:spChg chg="mod">
          <ac:chgData name="Trang Do" userId="1f6a371144d1ab6b" providerId="LiveId" clId="{0046B71A-4E4B-4349-BED5-63E5A2D395DE}" dt="2023-11-29T07:58:50.717" v="2298"/>
          <ac:spMkLst>
            <pc:docMk/>
            <pc:sldMk cId="917279944" sldId="289"/>
            <ac:spMk id="72" creationId="{556F0D70-9845-984D-FA32-7069ABA3B72A}"/>
          </ac:spMkLst>
        </pc:spChg>
        <pc:spChg chg="mod">
          <ac:chgData name="Trang Do" userId="1f6a371144d1ab6b" providerId="LiveId" clId="{0046B71A-4E4B-4349-BED5-63E5A2D395DE}" dt="2023-11-29T07:58:50.717" v="2298"/>
          <ac:spMkLst>
            <pc:docMk/>
            <pc:sldMk cId="917279944" sldId="289"/>
            <ac:spMk id="74" creationId="{FE6CFB20-74E3-A07E-0C1E-F5C27F48826F}"/>
          </ac:spMkLst>
        </pc:spChg>
        <pc:spChg chg="mod">
          <ac:chgData name="Trang Do" userId="1f6a371144d1ab6b" providerId="LiveId" clId="{0046B71A-4E4B-4349-BED5-63E5A2D395DE}" dt="2023-11-29T08:00:00.464" v="2344"/>
          <ac:spMkLst>
            <pc:docMk/>
            <pc:sldMk cId="917279944" sldId="289"/>
            <ac:spMk id="77" creationId="{7E3E47EF-5ABE-CC83-06D4-04D4096204CD}"/>
          </ac:spMkLst>
        </pc:spChg>
        <pc:spChg chg="mod">
          <ac:chgData name="Trang Do" userId="1f6a371144d1ab6b" providerId="LiveId" clId="{0046B71A-4E4B-4349-BED5-63E5A2D395DE}" dt="2023-11-29T08:00:00.464" v="2344"/>
          <ac:spMkLst>
            <pc:docMk/>
            <pc:sldMk cId="917279944" sldId="289"/>
            <ac:spMk id="79" creationId="{70136A01-D0EA-AEF9-C5EB-0F30BB54D964}"/>
          </ac:spMkLst>
        </pc:spChg>
        <pc:spChg chg="mod">
          <ac:chgData name="Trang Do" userId="1f6a371144d1ab6b" providerId="LiveId" clId="{0046B71A-4E4B-4349-BED5-63E5A2D395DE}" dt="2023-11-29T08:00:00.464" v="2344"/>
          <ac:spMkLst>
            <pc:docMk/>
            <pc:sldMk cId="917279944" sldId="289"/>
            <ac:spMk id="82" creationId="{65CE25BF-F443-96F9-E140-D44C7E959B78}"/>
          </ac:spMkLst>
        </pc:spChg>
        <pc:spChg chg="mod">
          <ac:chgData name="Trang Do" userId="1f6a371144d1ab6b" providerId="LiveId" clId="{0046B71A-4E4B-4349-BED5-63E5A2D395DE}" dt="2023-11-29T08:00:00.464" v="2344"/>
          <ac:spMkLst>
            <pc:docMk/>
            <pc:sldMk cId="917279944" sldId="289"/>
            <ac:spMk id="84" creationId="{CB27EBAA-60C4-4258-3D72-39BF28F5D90D}"/>
          </ac:spMkLst>
        </pc:spChg>
        <pc:grpChg chg="del">
          <ac:chgData name="Trang Do" userId="1f6a371144d1ab6b" providerId="LiveId" clId="{0046B71A-4E4B-4349-BED5-63E5A2D395DE}" dt="2023-11-29T07:08:34.730" v="1508" actId="478"/>
          <ac:grpSpMkLst>
            <pc:docMk/>
            <pc:sldMk cId="917279944" sldId="289"/>
            <ac:grpSpMk id="2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29T07:55:01.586" v="2245" actId="1076"/>
          <ac:grpSpMkLst>
            <pc:docMk/>
            <pc:sldMk cId="917279944" sldId="289"/>
            <ac:grpSpMk id="12" creationId="{FC9F95FA-B2FE-EBC3-7408-F6D8E3AEF0BE}"/>
          </ac:grpSpMkLst>
        </pc:grpChg>
        <pc:grpChg chg="mod">
          <ac:chgData name="Trang Do" userId="1f6a371144d1ab6b" providerId="LiveId" clId="{0046B71A-4E4B-4349-BED5-63E5A2D395DE}" dt="2023-11-29T07:08:43.080" v="1509"/>
          <ac:grpSpMkLst>
            <pc:docMk/>
            <pc:sldMk cId="917279944" sldId="289"/>
            <ac:grpSpMk id="13" creationId="{6952292C-BCF2-F7F3-3B9C-D543658A87E6}"/>
          </ac:grpSpMkLst>
        </pc:grpChg>
        <pc:grpChg chg="mod">
          <ac:chgData name="Trang Do" userId="1f6a371144d1ab6b" providerId="LiveId" clId="{0046B71A-4E4B-4349-BED5-63E5A2D395DE}" dt="2023-11-29T07:08:43.080" v="1509"/>
          <ac:grpSpMkLst>
            <pc:docMk/>
            <pc:sldMk cId="917279944" sldId="289"/>
            <ac:grpSpMk id="15" creationId="{58AB14D0-9AAE-1D7B-687C-3C5C8BB0DEB2}"/>
          </ac:grpSpMkLst>
        </pc:grpChg>
        <pc:grpChg chg="mod">
          <ac:chgData name="Trang Do" userId="1f6a371144d1ab6b" providerId="LiveId" clId="{0046B71A-4E4B-4349-BED5-63E5A2D395DE}" dt="2023-11-29T07:08:43.080" v="1509"/>
          <ac:grpSpMkLst>
            <pc:docMk/>
            <pc:sldMk cId="917279944" sldId="289"/>
            <ac:grpSpMk id="16" creationId="{79FF5E79-396E-45BF-8540-785B59963A58}"/>
          </ac:grpSpMkLst>
        </pc:grpChg>
        <pc:grpChg chg="mod">
          <ac:chgData name="Trang Do" userId="1f6a371144d1ab6b" providerId="LiveId" clId="{0046B71A-4E4B-4349-BED5-63E5A2D395DE}" dt="2023-11-29T07:08:43.080" v="1509"/>
          <ac:grpSpMkLst>
            <pc:docMk/>
            <pc:sldMk cId="917279944" sldId="289"/>
            <ac:grpSpMk id="17" creationId="{739771D0-558C-0C85-8852-3E100E96E7FA}"/>
          </ac:grpSpMkLst>
        </pc:grpChg>
        <pc:grpChg chg="add mod">
          <ac:chgData name="Trang Do" userId="1f6a371144d1ab6b" providerId="LiveId" clId="{0046B71A-4E4B-4349-BED5-63E5A2D395DE}" dt="2023-11-29T07:48:54.399" v="2175" actId="1076"/>
          <ac:grpSpMkLst>
            <pc:docMk/>
            <pc:sldMk cId="917279944" sldId="289"/>
            <ac:grpSpMk id="22" creationId="{1B380234-D80A-EE67-8737-BBBAF1799A73}"/>
          </ac:grpSpMkLst>
        </pc:grpChg>
        <pc:grpChg chg="add del mod">
          <ac:chgData name="Trang Do" userId="1f6a371144d1ab6b" providerId="LiveId" clId="{0046B71A-4E4B-4349-BED5-63E5A2D395DE}" dt="2023-11-29T07:08:52.416" v="1511" actId="478"/>
          <ac:grpSpMkLst>
            <pc:docMk/>
            <pc:sldMk cId="917279944" sldId="289"/>
            <ac:grpSpMk id="24" creationId="{7D221002-CCF4-4E00-A20C-F2AD9BE8ABE1}"/>
          </ac:grpSpMkLst>
        </pc:grpChg>
        <pc:grpChg chg="add del mod">
          <ac:chgData name="Trang Do" userId="1f6a371144d1ab6b" providerId="LiveId" clId="{0046B71A-4E4B-4349-BED5-63E5A2D395DE}" dt="2023-11-29T07:49:01.001" v="2177" actId="165"/>
          <ac:grpSpMkLst>
            <pc:docMk/>
            <pc:sldMk cId="917279944" sldId="289"/>
            <ac:grpSpMk id="38" creationId="{37E10BA1-7278-A086-8187-5FA40F3A2E52}"/>
          </ac:grpSpMkLst>
        </pc:grpChg>
        <pc:grpChg chg="mod topLvl">
          <ac:chgData name="Trang Do" userId="1f6a371144d1ab6b" providerId="LiveId" clId="{0046B71A-4E4B-4349-BED5-63E5A2D395DE}" dt="2023-11-29T07:49:24.625" v="2185" actId="164"/>
          <ac:grpSpMkLst>
            <pc:docMk/>
            <pc:sldMk cId="917279944" sldId="289"/>
            <ac:grpSpMk id="39" creationId="{1BE99D3F-16D8-A51A-8008-40606ACC32A0}"/>
          </ac:grpSpMkLst>
        </pc:grpChg>
        <pc:grpChg chg="del mod topLvl">
          <ac:chgData name="Trang Do" userId="1f6a371144d1ab6b" providerId="LiveId" clId="{0046B71A-4E4B-4349-BED5-63E5A2D395DE}" dt="2023-11-29T07:49:12.416" v="2179" actId="478"/>
          <ac:grpSpMkLst>
            <pc:docMk/>
            <pc:sldMk cId="917279944" sldId="289"/>
            <ac:grpSpMk id="40" creationId="{4ED57D2F-B0BC-AC19-6747-7FEA58EFF999}"/>
          </ac:grpSpMkLst>
        </pc:grpChg>
        <pc:grpChg chg="add mod">
          <ac:chgData name="Trang Do" userId="1f6a371144d1ab6b" providerId="LiveId" clId="{0046B71A-4E4B-4349-BED5-63E5A2D395DE}" dt="2023-11-29T07:53:52.931" v="2207" actId="164"/>
          <ac:grpSpMkLst>
            <pc:docMk/>
            <pc:sldMk cId="917279944" sldId="289"/>
            <ac:grpSpMk id="47" creationId="{9641EE8B-A964-0CBF-793E-3DCB3FB368BB}"/>
          </ac:grpSpMkLst>
        </pc:grpChg>
        <pc:grpChg chg="add mod">
          <ac:chgData name="Trang Do" userId="1f6a371144d1ab6b" providerId="LiveId" clId="{0046B71A-4E4B-4349-BED5-63E5A2D395DE}" dt="2023-11-29T07:53:52.931" v="2207" actId="164"/>
          <ac:grpSpMkLst>
            <pc:docMk/>
            <pc:sldMk cId="917279944" sldId="289"/>
            <ac:grpSpMk id="50" creationId="{2BE43441-1358-F739-FFF4-F9F4353527D2}"/>
          </ac:grpSpMkLst>
        </pc:grpChg>
        <pc:grpChg chg="mod">
          <ac:chgData name="Trang Do" userId="1f6a371144d1ab6b" providerId="LiveId" clId="{0046B71A-4E4B-4349-BED5-63E5A2D395DE}" dt="2023-11-29T07:50:13.474" v="2198"/>
          <ac:grpSpMkLst>
            <pc:docMk/>
            <pc:sldMk cId="917279944" sldId="289"/>
            <ac:grpSpMk id="51" creationId="{3825A696-0FDA-D768-CC69-65F805FE5438}"/>
          </ac:grpSpMkLst>
        </pc:grpChg>
        <pc:grpChg chg="add mod">
          <ac:chgData name="Trang Do" userId="1f6a371144d1ab6b" providerId="LiveId" clId="{0046B71A-4E4B-4349-BED5-63E5A2D395DE}" dt="2023-11-29T07:55:01.586" v="2245" actId="1076"/>
          <ac:grpSpMkLst>
            <pc:docMk/>
            <pc:sldMk cId="917279944" sldId="289"/>
            <ac:grpSpMk id="55" creationId="{AB04162C-633D-C190-4A3C-DD3E7A026874}"/>
          </ac:grpSpMkLst>
        </pc:grpChg>
        <pc:grpChg chg="add mod">
          <ac:chgData name="Trang Do" userId="1f6a371144d1ab6b" providerId="LiveId" clId="{0046B71A-4E4B-4349-BED5-63E5A2D395DE}" dt="2023-11-29T08:00:14.939" v="2346" actId="164"/>
          <ac:grpSpMkLst>
            <pc:docMk/>
            <pc:sldMk cId="917279944" sldId="289"/>
            <ac:grpSpMk id="56" creationId="{300F59EB-E53E-49EC-AA40-5EAC9EBF1089}"/>
          </ac:grpSpMkLst>
        </pc:grpChg>
        <pc:grpChg chg="add del mod">
          <ac:chgData name="Trang Do" userId="1f6a371144d1ab6b" providerId="LiveId" clId="{0046B71A-4E4B-4349-BED5-63E5A2D395DE}" dt="2023-11-29T07:59:51.858" v="2334" actId="478"/>
          <ac:grpSpMkLst>
            <pc:docMk/>
            <pc:sldMk cId="917279944" sldId="289"/>
            <ac:grpSpMk id="58" creationId="{2F559343-61F1-060A-C105-701394FB75EF}"/>
          </ac:grpSpMkLst>
        </pc:grpChg>
        <pc:grpChg chg="add mod">
          <ac:chgData name="Trang Do" userId="1f6a371144d1ab6b" providerId="LiveId" clId="{0046B71A-4E4B-4349-BED5-63E5A2D395DE}" dt="2023-11-29T08:00:14.939" v="2346" actId="164"/>
          <ac:grpSpMkLst>
            <pc:docMk/>
            <pc:sldMk cId="917279944" sldId="289"/>
            <ac:grpSpMk id="61" creationId="{C55D0A45-01FD-A974-C395-698C27EC67CA}"/>
          </ac:grpSpMkLst>
        </pc:grpChg>
        <pc:grpChg chg="add del mod">
          <ac:chgData name="Trang Do" userId="1f6a371144d1ab6b" providerId="LiveId" clId="{0046B71A-4E4B-4349-BED5-63E5A2D395DE}" dt="2023-11-29T07:59:52.336" v="2336" actId="478"/>
          <ac:grpSpMkLst>
            <pc:docMk/>
            <pc:sldMk cId="917279944" sldId="289"/>
            <ac:grpSpMk id="63" creationId="{6F48623F-1842-B0E0-F2C5-201EAC869828}"/>
          </ac:grpSpMkLst>
        </pc:grpChg>
        <pc:grpChg chg="add mod">
          <ac:chgData name="Trang Do" userId="1f6a371144d1ab6b" providerId="LiveId" clId="{0046B71A-4E4B-4349-BED5-63E5A2D395DE}" dt="2023-11-29T08:00:14.939" v="2346" actId="164"/>
          <ac:grpSpMkLst>
            <pc:docMk/>
            <pc:sldMk cId="917279944" sldId="289"/>
            <ac:grpSpMk id="66" creationId="{861B70E5-0B00-DA1A-869C-838E7F580538}"/>
          </ac:grpSpMkLst>
        </pc:grpChg>
        <pc:grpChg chg="add del mod">
          <ac:chgData name="Trang Do" userId="1f6a371144d1ab6b" providerId="LiveId" clId="{0046B71A-4E4B-4349-BED5-63E5A2D395DE}" dt="2023-11-29T07:59:53.235" v="2342" actId="478"/>
          <ac:grpSpMkLst>
            <pc:docMk/>
            <pc:sldMk cId="917279944" sldId="289"/>
            <ac:grpSpMk id="68" creationId="{2F49355E-EEF2-1D87-25B2-148047A22957}"/>
          </ac:grpSpMkLst>
        </pc:grpChg>
        <pc:grpChg chg="add mod">
          <ac:chgData name="Trang Do" userId="1f6a371144d1ab6b" providerId="LiveId" clId="{0046B71A-4E4B-4349-BED5-63E5A2D395DE}" dt="2023-11-29T08:00:42.613" v="2355" actId="1076"/>
          <ac:grpSpMkLst>
            <pc:docMk/>
            <pc:sldMk cId="917279944" sldId="289"/>
            <ac:grpSpMk id="71" creationId="{7A8C31E4-6B9E-A527-33E4-D3B0D074EF01}"/>
          </ac:grpSpMkLst>
        </pc:grpChg>
        <pc:grpChg chg="mod">
          <ac:chgData name="Trang Do" userId="1f6a371144d1ab6b" providerId="LiveId" clId="{0046B71A-4E4B-4349-BED5-63E5A2D395DE}" dt="2023-11-29T07:58:50.717" v="2298"/>
          <ac:grpSpMkLst>
            <pc:docMk/>
            <pc:sldMk cId="917279944" sldId="289"/>
            <ac:grpSpMk id="73" creationId="{2B4F8C22-32DE-7B8E-A346-16157A1CD6EA}"/>
          </ac:grpSpMkLst>
        </pc:grpChg>
        <pc:grpChg chg="add mod">
          <ac:chgData name="Trang Do" userId="1f6a371144d1ab6b" providerId="LiveId" clId="{0046B71A-4E4B-4349-BED5-63E5A2D395DE}" dt="2023-11-30T08:30:47.957" v="6831" actId="1076"/>
          <ac:grpSpMkLst>
            <pc:docMk/>
            <pc:sldMk cId="917279944" sldId="289"/>
            <ac:grpSpMk id="76" creationId="{E3EC53F4-423C-9A22-2F32-F78B9E385BF3}"/>
          </ac:grpSpMkLst>
        </pc:grpChg>
        <pc:grpChg chg="mod">
          <ac:chgData name="Trang Do" userId="1f6a371144d1ab6b" providerId="LiveId" clId="{0046B71A-4E4B-4349-BED5-63E5A2D395DE}" dt="2023-11-29T08:00:00.464" v="2344"/>
          <ac:grpSpMkLst>
            <pc:docMk/>
            <pc:sldMk cId="917279944" sldId="289"/>
            <ac:grpSpMk id="78" creationId="{F43AFE6A-03DF-CD13-CE62-7A7D8EC1834D}"/>
          </ac:grpSpMkLst>
        </pc:grpChg>
        <pc:grpChg chg="add mod">
          <ac:chgData name="Trang Do" userId="1f6a371144d1ab6b" providerId="LiveId" clId="{0046B71A-4E4B-4349-BED5-63E5A2D395DE}" dt="2023-11-29T08:01:10.546" v="2361" actId="1076"/>
          <ac:grpSpMkLst>
            <pc:docMk/>
            <pc:sldMk cId="917279944" sldId="289"/>
            <ac:grpSpMk id="81" creationId="{EFA4EF4A-65BC-BCB2-2873-D1CD6C505A1A}"/>
          </ac:grpSpMkLst>
        </pc:grpChg>
        <pc:grpChg chg="mod">
          <ac:chgData name="Trang Do" userId="1f6a371144d1ab6b" providerId="LiveId" clId="{0046B71A-4E4B-4349-BED5-63E5A2D395DE}" dt="2023-11-29T08:00:00.464" v="2344"/>
          <ac:grpSpMkLst>
            <pc:docMk/>
            <pc:sldMk cId="917279944" sldId="289"/>
            <ac:grpSpMk id="83" creationId="{1F203611-6404-F708-F64D-5AF3BC33DF00}"/>
          </ac:grpSpMkLst>
        </pc:grpChg>
        <pc:grpChg chg="add mod">
          <ac:chgData name="Trang Do" userId="1f6a371144d1ab6b" providerId="LiveId" clId="{0046B71A-4E4B-4349-BED5-63E5A2D395DE}" dt="2023-11-29T08:00:14.939" v="2346" actId="164"/>
          <ac:grpSpMkLst>
            <pc:docMk/>
            <pc:sldMk cId="917279944" sldId="289"/>
            <ac:grpSpMk id="86" creationId="{D029D4DD-EC48-5A67-8177-2FB99ED9B246}"/>
          </ac:grpSpMkLst>
        </pc:grpChg>
        <pc:cxnChg chg="add mod">
          <ac:chgData name="Trang Do" userId="1f6a371144d1ab6b" providerId="LiveId" clId="{0046B71A-4E4B-4349-BED5-63E5A2D395DE}" dt="2023-11-29T07:53:52.931" v="2207" actId="164"/>
          <ac:cxnSpMkLst>
            <pc:docMk/>
            <pc:sldMk cId="917279944" sldId="289"/>
            <ac:cxnSpMk id="31" creationId="{8120C73C-9C86-A465-5883-CF9FC35B6B7E}"/>
          </ac:cxnSpMkLst>
        </pc:cxnChg>
        <pc:cxnChg chg="add del mod">
          <ac:chgData name="Trang Do" userId="1f6a371144d1ab6b" providerId="LiveId" clId="{0046B71A-4E4B-4349-BED5-63E5A2D395DE}" dt="2023-11-29T07:47:51.847" v="2164" actId="478"/>
          <ac:cxnSpMkLst>
            <pc:docMk/>
            <pc:sldMk cId="917279944" sldId="289"/>
            <ac:cxnSpMk id="32" creationId="{74BF4C97-B812-1970-9482-4B062ECFFC36}"/>
          </ac:cxnSpMkLst>
        </pc:cxnChg>
        <pc:cxnChg chg="add mod">
          <ac:chgData name="Trang Do" userId="1f6a371144d1ab6b" providerId="LiveId" clId="{0046B71A-4E4B-4349-BED5-63E5A2D395DE}" dt="2023-11-29T07:53:52.931" v="2207" actId="164"/>
          <ac:cxnSpMkLst>
            <pc:docMk/>
            <pc:sldMk cId="917279944" sldId="289"/>
            <ac:cxnSpMk id="37" creationId="{5D65BD41-56F8-6E8F-0263-9936F2ABF70D}"/>
          </ac:cxnSpMkLst>
        </pc:cxnChg>
        <pc:cxnChg chg="mod">
          <ac:chgData name="Trang Do" userId="1f6a371144d1ab6b" providerId="LiveId" clId="{0046B71A-4E4B-4349-BED5-63E5A2D395DE}" dt="2023-11-29T07:49:01.001" v="2177" actId="165"/>
          <ac:cxnSpMkLst>
            <pc:docMk/>
            <pc:sldMk cId="917279944" sldId="289"/>
            <ac:cxnSpMk id="44" creationId="{B62D0391-70E8-D656-01B2-987F4BC3B13E}"/>
          </ac:cxnSpMkLst>
        </pc:cxnChg>
        <pc:cxnChg chg="mod">
          <ac:chgData name="Trang Do" userId="1f6a371144d1ab6b" providerId="LiveId" clId="{0046B71A-4E4B-4349-BED5-63E5A2D395DE}" dt="2023-11-29T07:49:01.001" v="2177" actId="165"/>
          <ac:cxnSpMkLst>
            <pc:docMk/>
            <pc:sldMk cId="917279944" sldId="289"/>
            <ac:cxnSpMk id="46" creationId="{837A84A7-5984-344C-3827-51C4ABAA2D70}"/>
          </ac:cxnSpMkLst>
        </pc:cxnChg>
        <pc:cxnChg chg="mod">
          <ac:chgData name="Trang Do" userId="1f6a371144d1ab6b" providerId="LiveId" clId="{0046B71A-4E4B-4349-BED5-63E5A2D395DE}" dt="2023-11-29T07:50:13.474" v="2198"/>
          <ac:cxnSpMkLst>
            <pc:docMk/>
            <pc:sldMk cId="917279944" sldId="289"/>
            <ac:cxnSpMk id="54" creationId="{12B39781-8D22-A1B6-1D08-A989A2F41254}"/>
          </ac:cxnSpMkLst>
        </pc:cxnChg>
        <pc:cxnChg chg="add del mod">
          <ac:chgData name="Trang Do" userId="1f6a371144d1ab6b" providerId="LiveId" clId="{0046B71A-4E4B-4349-BED5-63E5A2D395DE}" dt="2023-11-29T07:59:51.858" v="2334" actId="478"/>
          <ac:cxnSpMkLst>
            <pc:docMk/>
            <pc:sldMk cId="917279944" sldId="289"/>
            <ac:cxnSpMk id="60" creationId="{C383F507-D196-C6CD-2B93-AEE7E32A6A5E}"/>
          </ac:cxnSpMkLst>
        </pc:cxnChg>
        <pc:cxnChg chg="add del mod">
          <ac:chgData name="Trang Do" userId="1f6a371144d1ab6b" providerId="LiveId" clId="{0046B71A-4E4B-4349-BED5-63E5A2D395DE}" dt="2023-11-29T07:59:52.336" v="2336" actId="478"/>
          <ac:cxnSpMkLst>
            <pc:docMk/>
            <pc:sldMk cId="917279944" sldId="289"/>
            <ac:cxnSpMk id="65" creationId="{91A35DE8-832E-33B4-3B3F-1A51B44A3A7F}"/>
          </ac:cxnSpMkLst>
        </pc:cxnChg>
        <pc:cxnChg chg="add del mod">
          <ac:chgData name="Trang Do" userId="1f6a371144d1ab6b" providerId="LiveId" clId="{0046B71A-4E4B-4349-BED5-63E5A2D395DE}" dt="2023-11-29T07:59:53.235" v="2342" actId="478"/>
          <ac:cxnSpMkLst>
            <pc:docMk/>
            <pc:sldMk cId="917279944" sldId="289"/>
            <ac:cxnSpMk id="70" creationId="{C954C71A-DF77-B091-DB27-E071D4ECD2A3}"/>
          </ac:cxnSpMkLst>
        </pc:cxnChg>
        <pc:cxnChg chg="mod">
          <ac:chgData name="Trang Do" userId="1f6a371144d1ab6b" providerId="LiveId" clId="{0046B71A-4E4B-4349-BED5-63E5A2D395DE}" dt="2023-11-29T07:58:50.717" v="2298"/>
          <ac:cxnSpMkLst>
            <pc:docMk/>
            <pc:sldMk cId="917279944" sldId="289"/>
            <ac:cxnSpMk id="75" creationId="{78586F48-6FB4-948A-B789-5D8BB9FCEDF8}"/>
          </ac:cxnSpMkLst>
        </pc:cxnChg>
        <pc:cxnChg chg="mod">
          <ac:chgData name="Trang Do" userId="1f6a371144d1ab6b" providerId="LiveId" clId="{0046B71A-4E4B-4349-BED5-63E5A2D395DE}" dt="2023-11-29T08:00:00.464" v="2344"/>
          <ac:cxnSpMkLst>
            <pc:docMk/>
            <pc:sldMk cId="917279944" sldId="289"/>
            <ac:cxnSpMk id="80" creationId="{DE9E2634-132E-681A-40F5-89827F8ED919}"/>
          </ac:cxnSpMkLst>
        </pc:cxnChg>
        <pc:cxnChg chg="mod">
          <ac:chgData name="Trang Do" userId="1f6a371144d1ab6b" providerId="LiveId" clId="{0046B71A-4E4B-4349-BED5-63E5A2D395DE}" dt="2023-11-29T08:00:00.464" v="2344"/>
          <ac:cxnSpMkLst>
            <pc:docMk/>
            <pc:sldMk cId="917279944" sldId="289"/>
            <ac:cxnSpMk id="85" creationId="{C361335B-22C9-4AF1-0892-037B18A9522F}"/>
          </ac:cxnSpMkLst>
        </pc:cxnChg>
      </pc:sldChg>
      <pc:sldChg chg="addSp delSp modSp add del mod">
        <pc:chgData name="Trang Do" userId="1f6a371144d1ab6b" providerId="LiveId" clId="{0046B71A-4E4B-4349-BED5-63E5A2D395DE}" dt="2023-11-29T07:10:07.366" v="1521" actId="2696"/>
        <pc:sldMkLst>
          <pc:docMk/>
          <pc:sldMk cId="2437338736" sldId="290"/>
        </pc:sldMkLst>
        <pc:spChg chg="mod">
          <ac:chgData name="Trang Do" userId="1f6a371144d1ab6b" providerId="LiveId" clId="{0046B71A-4E4B-4349-BED5-63E5A2D395DE}" dt="2023-11-29T07:09:11.092" v="1515"/>
          <ac:spMkLst>
            <pc:docMk/>
            <pc:sldMk cId="2437338736" sldId="290"/>
            <ac:spMk id="4" creationId="{EA013F6C-9439-BC6C-1163-24A82946272E}"/>
          </ac:spMkLst>
        </pc:spChg>
        <pc:spChg chg="mod">
          <ac:chgData name="Trang Do" userId="1f6a371144d1ab6b" providerId="LiveId" clId="{0046B71A-4E4B-4349-BED5-63E5A2D395DE}" dt="2023-11-29T07:09:11.092" v="1515"/>
          <ac:spMkLst>
            <pc:docMk/>
            <pc:sldMk cId="2437338736" sldId="290"/>
            <ac:spMk id="8" creationId="{0633DFDF-F063-ECBC-1F0A-7B91CD172AE1}"/>
          </ac:spMkLst>
        </pc:spChg>
        <pc:spChg chg="mod">
          <ac:chgData name="Trang Do" userId="1f6a371144d1ab6b" providerId="LiveId" clId="{0046B71A-4E4B-4349-BED5-63E5A2D395DE}" dt="2023-11-29T07:09:16.894" v="1516" actId="207"/>
          <ac:spMkLst>
            <pc:docMk/>
            <pc:sldMk cId="2437338736" sldId="290"/>
            <ac:spMk id="9" creationId="{1B8CAD88-A16B-8407-4EE4-4144D6149EBA}"/>
          </ac:spMkLst>
        </pc:spChg>
        <pc:spChg chg="mod">
          <ac:chgData name="Trang Do" userId="1f6a371144d1ab6b" providerId="LiveId" clId="{0046B71A-4E4B-4349-BED5-63E5A2D395DE}" dt="2023-11-29T07:09:11.092" v="1515"/>
          <ac:spMkLst>
            <pc:docMk/>
            <pc:sldMk cId="2437338736" sldId="290"/>
            <ac:spMk id="10" creationId="{E75613C3-D864-6F27-1F2E-DCF80E097A2E}"/>
          </ac:spMkLst>
        </pc:spChg>
        <pc:spChg chg="mod">
          <ac:chgData name="Trang Do" userId="1f6a371144d1ab6b" providerId="LiveId" clId="{0046B71A-4E4B-4349-BED5-63E5A2D395DE}" dt="2023-11-29T07:09:11.092" v="1515"/>
          <ac:spMkLst>
            <pc:docMk/>
            <pc:sldMk cId="2437338736" sldId="290"/>
            <ac:spMk id="11" creationId="{0EFAE121-B973-5DA6-8DDA-33E53F088381}"/>
          </ac:spMkLst>
        </pc:spChg>
        <pc:spChg chg="mod">
          <ac:chgData name="Trang Do" userId="1f6a371144d1ab6b" providerId="LiveId" clId="{0046B71A-4E4B-4349-BED5-63E5A2D395DE}" dt="2023-11-29T07:09:11.092" v="1515"/>
          <ac:spMkLst>
            <pc:docMk/>
            <pc:sldMk cId="2437338736" sldId="290"/>
            <ac:spMk id="25" creationId="{003A350A-0272-0BF9-D1C8-C207BE8C8570}"/>
          </ac:spMkLst>
        </pc:spChg>
        <pc:spChg chg="mod">
          <ac:chgData name="Trang Do" userId="1f6a371144d1ab6b" providerId="LiveId" clId="{0046B71A-4E4B-4349-BED5-63E5A2D395DE}" dt="2023-11-29T07:09:11.092" v="1515"/>
          <ac:spMkLst>
            <pc:docMk/>
            <pc:sldMk cId="2437338736" sldId="290"/>
            <ac:spMk id="27" creationId="{93DCA007-030B-F879-CA72-0C1DD4476F9D}"/>
          </ac:spMkLst>
        </pc:spChg>
        <pc:spChg chg="add mod">
          <ac:chgData name="Trang Do" userId="1f6a371144d1ab6b" providerId="LiveId" clId="{0046B71A-4E4B-4349-BED5-63E5A2D395DE}" dt="2023-11-29T07:09:11.092" v="1515"/>
          <ac:spMkLst>
            <pc:docMk/>
            <pc:sldMk cId="2437338736" sldId="290"/>
            <ac:spMk id="28" creationId="{66215E3C-E536-4B76-3742-CACDE62CF283}"/>
          </ac:spMkLst>
        </pc:spChg>
        <pc:grpChg chg="add mod">
          <ac:chgData name="Trang Do" userId="1f6a371144d1ab6b" providerId="LiveId" clId="{0046B71A-4E4B-4349-BED5-63E5A2D395DE}" dt="2023-11-29T07:09:11.092" v="1515"/>
          <ac:grpSpMkLst>
            <pc:docMk/>
            <pc:sldMk cId="2437338736" sldId="290"/>
            <ac:grpSpMk id="2" creationId="{679A41AC-6FB3-DA29-639B-BF7ACDAC3D1F}"/>
          </ac:grpSpMkLst>
        </pc:grpChg>
        <pc:grpChg chg="mod">
          <ac:chgData name="Trang Do" userId="1f6a371144d1ab6b" providerId="LiveId" clId="{0046B71A-4E4B-4349-BED5-63E5A2D395DE}" dt="2023-11-29T07:09:11.092" v="1515"/>
          <ac:grpSpMkLst>
            <pc:docMk/>
            <pc:sldMk cId="2437338736" sldId="290"/>
            <ac:grpSpMk id="3" creationId="{F523B87A-2BD2-183F-1C5B-D90F8CEBCA22}"/>
          </ac:grpSpMkLst>
        </pc:grpChg>
        <pc:grpChg chg="mod">
          <ac:chgData name="Trang Do" userId="1f6a371144d1ab6b" providerId="LiveId" clId="{0046B71A-4E4B-4349-BED5-63E5A2D395DE}" dt="2023-11-29T07:09:11.092" v="1515"/>
          <ac:grpSpMkLst>
            <pc:docMk/>
            <pc:sldMk cId="2437338736" sldId="290"/>
            <ac:grpSpMk id="5" creationId="{EE20E9ED-1457-7DEF-CFCC-6DBFB37B97E9}"/>
          </ac:grpSpMkLst>
        </pc:grpChg>
        <pc:grpChg chg="mod">
          <ac:chgData name="Trang Do" userId="1f6a371144d1ab6b" providerId="LiveId" clId="{0046B71A-4E4B-4349-BED5-63E5A2D395DE}" dt="2023-11-29T07:09:11.092" v="1515"/>
          <ac:grpSpMkLst>
            <pc:docMk/>
            <pc:sldMk cId="2437338736" sldId="290"/>
            <ac:grpSpMk id="6" creationId="{2445647D-115F-86D5-69BC-36F81AFA21B5}"/>
          </ac:grpSpMkLst>
        </pc:grpChg>
        <pc:grpChg chg="mod">
          <ac:chgData name="Trang Do" userId="1f6a371144d1ab6b" providerId="LiveId" clId="{0046B71A-4E4B-4349-BED5-63E5A2D395DE}" dt="2023-11-29T07:09:11.092" v="1515"/>
          <ac:grpSpMkLst>
            <pc:docMk/>
            <pc:sldMk cId="2437338736" sldId="290"/>
            <ac:grpSpMk id="7" creationId="{298D676C-A9EE-559B-BE16-E38F967065A8}"/>
          </ac:grpSpMkLst>
        </pc:grpChg>
        <pc:grpChg chg="del">
          <ac:chgData name="Trang Do" userId="1f6a371144d1ab6b" providerId="LiveId" clId="{0046B71A-4E4B-4349-BED5-63E5A2D395DE}" dt="2023-11-29T07:09:03.390" v="1513" actId="478"/>
          <ac:grpSpMkLst>
            <pc:docMk/>
            <pc:sldMk cId="2437338736" sldId="290"/>
            <ac:grpSpMk id="12" creationId="{FC9F95FA-B2FE-EBC3-7408-F6D8E3AEF0BE}"/>
          </ac:grpSpMkLst>
        </pc:grpChg>
        <pc:grpChg chg="del">
          <ac:chgData name="Trang Do" userId="1f6a371144d1ab6b" providerId="LiveId" clId="{0046B71A-4E4B-4349-BED5-63E5A2D395DE}" dt="2023-11-29T07:09:04.181" v="1514" actId="478"/>
          <ac:grpSpMkLst>
            <pc:docMk/>
            <pc:sldMk cId="2437338736" sldId="290"/>
            <ac:grpSpMk id="22" creationId="{1B380234-D80A-EE67-8737-BBBAF1799A73}"/>
          </ac:grpSpMkLst>
        </pc:grpChg>
        <pc:grpChg chg="add del mod">
          <ac:chgData name="Trang Do" userId="1f6a371144d1ab6b" providerId="LiveId" clId="{0046B71A-4E4B-4349-BED5-63E5A2D395DE}" dt="2023-11-29T07:10:02.823" v="1519" actId="478"/>
          <ac:grpSpMkLst>
            <pc:docMk/>
            <pc:sldMk cId="2437338736" sldId="290"/>
            <ac:grpSpMk id="24" creationId="{590F1624-92CB-5FC9-71C9-12063CEDDCD6}"/>
          </ac:grpSpMkLst>
        </pc:grpChg>
        <pc:grpChg chg="add del mod">
          <ac:chgData name="Trang Do" userId="1f6a371144d1ab6b" providerId="LiveId" clId="{0046B71A-4E4B-4349-BED5-63E5A2D395DE}" dt="2023-11-29T07:10:04.744" v="1520" actId="478"/>
          <ac:grpSpMkLst>
            <pc:docMk/>
            <pc:sldMk cId="2437338736" sldId="290"/>
            <ac:grpSpMk id="26" creationId="{54880B54-10E8-171F-F47A-952169E1B9DF}"/>
          </ac:grpSpMkLst>
        </pc:grpChg>
      </pc:sldChg>
      <pc:sldChg chg="addSp delSp modSp add del mod ord">
        <pc:chgData name="Trang Do" userId="1f6a371144d1ab6b" providerId="LiveId" clId="{0046B71A-4E4B-4349-BED5-63E5A2D395DE}" dt="2023-11-29T10:02:18.718" v="3420" actId="2696"/>
        <pc:sldMkLst>
          <pc:docMk/>
          <pc:sldMk cId="3008264153" sldId="290"/>
        </pc:sldMkLst>
        <pc:spChg chg="del">
          <ac:chgData name="Trang Do" userId="1f6a371144d1ab6b" providerId="LiveId" clId="{0046B71A-4E4B-4349-BED5-63E5A2D395DE}" dt="2023-11-29T08:01:44.678" v="2364" actId="478"/>
          <ac:spMkLst>
            <pc:docMk/>
            <pc:sldMk cId="3008264153" sldId="290"/>
            <ac:spMk id="6" creationId="{00000000-0000-0000-0000-000000000000}"/>
          </ac:spMkLst>
        </pc:spChg>
        <pc:spChg chg="mod">
          <ac:chgData name="Trang Do" userId="1f6a371144d1ab6b" providerId="LiveId" clId="{0046B71A-4E4B-4349-BED5-63E5A2D395DE}" dt="2023-11-29T08:01:50.488" v="2365"/>
          <ac:spMkLst>
            <pc:docMk/>
            <pc:sldMk cId="3008264153" sldId="290"/>
            <ac:spMk id="7" creationId="{6969A44C-C254-CCC3-1F5A-CB43EC3E8F41}"/>
          </ac:spMkLst>
        </pc:spChg>
        <pc:spChg chg="mod">
          <ac:chgData name="Trang Do" userId="1f6a371144d1ab6b" providerId="LiveId" clId="{0046B71A-4E4B-4349-BED5-63E5A2D395DE}" dt="2023-11-29T08:01:50.488" v="2365"/>
          <ac:spMkLst>
            <pc:docMk/>
            <pc:sldMk cId="3008264153" sldId="290"/>
            <ac:spMk id="11" creationId="{B074F94B-2917-1280-D55C-709359509BD6}"/>
          </ac:spMkLst>
        </pc:spChg>
        <pc:spChg chg="mod">
          <ac:chgData name="Trang Do" userId="1f6a371144d1ab6b" providerId="LiveId" clId="{0046B71A-4E4B-4349-BED5-63E5A2D395DE}" dt="2023-11-29T08:01:50.488" v="2365"/>
          <ac:spMkLst>
            <pc:docMk/>
            <pc:sldMk cId="3008264153" sldId="290"/>
            <ac:spMk id="12" creationId="{EB707F69-EF4A-37D0-41BE-12F9829D7DA2}"/>
          </ac:spMkLst>
        </pc:spChg>
        <pc:spChg chg="mod">
          <ac:chgData name="Trang Do" userId="1f6a371144d1ab6b" providerId="LiveId" clId="{0046B71A-4E4B-4349-BED5-63E5A2D395DE}" dt="2023-11-29T08:01:50.488" v="2365"/>
          <ac:spMkLst>
            <pc:docMk/>
            <pc:sldMk cId="3008264153" sldId="290"/>
            <ac:spMk id="13" creationId="{8E944D1C-C905-065C-5C9C-DEACC2857679}"/>
          </ac:spMkLst>
        </pc:spChg>
        <pc:spChg chg="mod">
          <ac:chgData name="Trang Do" userId="1f6a371144d1ab6b" providerId="LiveId" clId="{0046B71A-4E4B-4349-BED5-63E5A2D395DE}" dt="2023-11-29T08:01:50.488" v="2365"/>
          <ac:spMkLst>
            <pc:docMk/>
            <pc:sldMk cId="3008264153" sldId="290"/>
            <ac:spMk id="14" creationId="{88495D84-F51F-A300-5E34-83D317C2F3D9}"/>
          </ac:spMkLst>
        </pc:spChg>
        <pc:spChg chg="add del mod">
          <ac:chgData name="Trang Do" userId="1f6a371144d1ab6b" providerId="LiveId" clId="{0046B71A-4E4B-4349-BED5-63E5A2D395DE}" dt="2023-11-29T10:02:16.896" v="3419" actId="478"/>
          <ac:spMkLst>
            <pc:docMk/>
            <pc:sldMk cId="3008264153" sldId="290"/>
            <ac:spMk id="15" creationId="{3ACA83E4-C34D-96B9-1028-CB98BAA3DC0A}"/>
          </ac:spMkLst>
        </pc:spChg>
        <pc:grpChg chg="del">
          <ac:chgData name="Trang Do" userId="1f6a371144d1ab6b" providerId="LiveId" clId="{0046B71A-4E4B-4349-BED5-63E5A2D395DE}" dt="2023-11-29T08:01:44.678" v="2364" actId="478"/>
          <ac:grpSpMkLst>
            <pc:docMk/>
            <pc:sldMk cId="3008264153" sldId="290"/>
            <ac:grpSpMk id="2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29T08:01:50.488" v="2365"/>
          <ac:grpSpMkLst>
            <pc:docMk/>
            <pc:sldMk cId="3008264153" sldId="290"/>
            <ac:grpSpMk id="4" creationId="{0C4002EB-E119-ACB5-ACBC-F93015A50986}"/>
          </ac:grpSpMkLst>
        </pc:grpChg>
        <pc:grpChg chg="mod">
          <ac:chgData name="Trang Do" userId="1f6a371144d1ab6b" providerId="LiveId" clId="{0046B71A-4E4B-4349-BED5-63E5A2D395DE}" dt="2023-11-29T08:01:50.488" v="2365"/>
          <ac:grpSpMkLst>
            <pc:docMk/>
            <pc:sldMk cId="3008264153" sldId="290"/>
            <ac:grpSpMk id="5" creationId="{E0D516E4-B8DA-ADDE-3E88-01E28ED333F2}"/>
          </ac:grpSpMkLst>
        </pc:grpChg>
        <pc:grpChg chg="mod">
          <ac:chgData name="Trang Do" userId="1f6a371144d1ab6b" providerId="LiveId" clId="{0046B71A-4E4B-4349-BED5-63E5A2D395DE}" dt="2023-11-29T08:01:50.488" v="2365"/>
          <ac:grpSpMkLst>
            <pc:docMk/>
            <pc:sldMk cId="3008264153" sldId="290"/>
            <ac:grpSpMk id="8" creationId="{BEACAD39-E6CD-966A-A5A1-12C870865526}"/>
          </ac:grpSpMkLst>
        </pc:grpChg>
        <pc:grpChg chg="mod">
          <ac:chgData name="Trang Do" userId="1f6a371144d1ab6b" providerId="LiveId" clId="{0046B71A-4E4B-4349-BED5-63E5A2D395DE}" dt="2023-11-29T08:01:50.488" v="2365"/>
          <ac:grpSpMkLst>
            <pc:docMk/>
            <pc:sldMk cId="3008264153" sldId="290"/>
            <ac:grpSpMk id="9" creationId="{D3F27AB4-ECBE-C73D-4C77-037940174674}"/>
          </ac:grpSpMkLst>
        </pc:grpChg>
        <pc:grpChg chg="mod">
          <ac:chgData name="Trang Do" userId="1f6a371144d1ab6b" providerId="LiveId" clId="{0046B71A-4E4B-4349-BED5-63E5A2D395DE}" dt="2023-11-29T08:01:50.488" v="2365"/>
          <ac:grpSpMkLst>
            <pc:docMk/>
            <pc:sldMk cId="3008264153" sldId="290"/>
            <ac:grpSpMk id="10" creationId="{B6D445BD-DD4D-EA89-0614-52EAC71F52E6}"/>
          </ac:grpSpMkLst>
        </pc:grpChg>
      </pc:sldChg>
      <pc:sldChg chg="add del">
        <pc:chgData name="Trang Do" userId="1f6a371144d1ab6b" providerId="LiveId" clId="{0046B71A-4E4B-4349-BED5-63E5A2D395DE}" dt="2023-11-29T07:10:29.902" v="1524" actId="2696"/>
        <pc:sldMkLst>
          <pc:docMk/>
          <pc:sldMk cId="969502376" sldId="291"/>
        </pc:sldMkLst>
      </pc:sldChg>
      <pc:sldChg chg="addSp delSp modSp add mod modAnim">
        <pc:chgData name="Trang Do" userId="1f6a371144d1ab6b" providerId="LiveId" clId="{0046B71A-4E4B-4349-BED5-63E5A2D395DE}" dt="2023-11-29T09:48:50.151" v="3156" actId="20577"/>
        <pc:sldMkLst>
          <pc:docMk/>
          <pc:sldMk cId="3020681294" sldId="291"/>
        </pc:sldMkLst>
        <pc:spChg chg="mod">
          <ac:chgData name="Trang Do" userId="1f6a371144d1ab6b" providerId="LiveId" clId="{0046B71A-4E4B-4349-BED5-63E5A2D395DE}" dt="2023-11-29T08:46:16.971" v="2876"/>
          <ac:spMkLst>
            <pc:docMk/>
            <pc:sldMk cId="3020681294" sldId="291"/>
            <ac:spMk id="5" creationId="{6F778742-F826-5C23-D113-053BB9E4782A}"/>
          </ac:spMkLst>
        </pc:spChg>
        <pc:spChg chg="mod">
          <ac:chgData name="Trang Do" userId="1f6a371144d1ab6b" providerId="LiveId" clId="{0046B71A-4E4B-4349-BED5-63E5A2D395DE}" dt="2023-11-29T08:46:16.971" v="2876"/>
          <ac:spMkLst>
            <pc:docMk/>
            <pc:sldMk cId="3020681294" sldId="291"/>
            <ac:spMk id="6" creationId="{33AEDBE5-7A10-59B3-4BAD-ACF360B96B29}"/>
          </ac:spMkLst>
        </pc:spChg>
        <pc:spChg chg="add mod">
          <ac:chgData name="Trang Do" userId="1f6a371144d1ab6b" providerId="LiveId" clId="{0046B71A-4E4B-4349-BED5-63E5A2D395DE}" dt="2023-11-29T08:49:50.622" v="2913" actId="1076"/>
          <ac:spMkLst>
            <pc:docMk/>
            <pc:sldMk cId="3020681294" sldId="291"/>
            <ac:spMk id="8" creationId="{39C61F20-C835-CE29-7D3E-785019CEEE4E}"/>
          </ac:spMkLst>
        </pc:spChg>
        <pc:spChg chg="mod">
          <ac:chgData name="Trang Do" userId="1f6a371144d1ab6b" providerId="LiveId" clId="{0046B71A-4E4B-4349-BED5-63E5A2D395DE}" dt="2023-11-29T08:46:34.450" v="2879"/>
          <ac:spMkLst>
            <pc:docMk/>
            <pc:sldMk cId="3020681294" sldId="291"/>
            <ac:spMk id="10" creationId="{A18C7578-3270-8FDF-1EEF-B2311E857762}"/>
          </ac:spMkLst>
        </pc:spChg>
        <pc:spChg chg="add mod">
          <ac:chgData name="Trang Do" userId="1f6a371144d1ab6b" providerId="LiveId" clId="{0046B71A-4E4B-4349-BED5-63E5A2D395DE}" dt="2023-11-29T08:47:40.250" v="2891" actId="164"/>
          <ac:spMkLst>
            <pc:docMk/>
            <pc:sldMk cId="3020681294" sldId="291"/>
            <ac:spMk id="12" creationId="{386CF60D-3B95-8862-1CFD-37EBB4B76D59}"/>
          </ac:spMkLst>
        </pc:spChg>
        <pc:spChg chg="mod">
          <ac:chgData name="Trang Do" userId="1f6a371144d1ab6b" providerId="LiveId" clId="{0046B71A-4E4B-4349-BED5-63E5A2D395DE}" dt="2023-11-29T08:46:34.450" v="2879"/>
          <ac:spMkLst>
            <pc:docMk/>
            <pc:sldMk cId="3020681294" sldId="291"/>
            <ac:spMk id="14" creationId="{FFFCA139-CFE8-BB35-7B72-56048F3FBE3B}"/>
          </ac:spMkLst>
        </pc:spChg>
        <pc:spChg chg="mod">
          <ac:chgData name="Trang Do" userId="1f6a371144d1ab6b" providerId="LiveId" clId="{0046B71A-4E4B-4349-BED5-63E5A2D395DE}" dt="2023-11-29T08:46:34.450" v="2879"/>
          <ac:spMkLst>
            <pc:docMk/>
            <pc:sldMk cId="3020681294" sldId="291"/>
            <ac:spMk id="30" creationId="{A9972256-0C51-8C42-E4A6-540B58F9D442}"/>
          </ac:spMkLst>
        </pc:spChg>
        <pc:spChg chg="mod">
          <ac:chgData name="Trang Do" userId="1f6a371144d1ab6b" providerId="LiveId" clId="{0046B71A-4E4B-4349-BED5-63E5A2D395DE}" dt="2023-11-29T09:48:50.151" v="3156" actId="20577"/>
          <ac:spMkLst>
            <pc:docMk/>
            <pc:sldMk cId="3020681294" sldId="291"/>
            <ac:spMk id="31" creationId="{C8C588C9-31E4-C461-CABC-4AFAF6338423}"/>
          </ac:spMkLst>
        </pc:spChg>
        <pc:spChg chg="mod">
          <ac:chgData name="Trang Do" userId="1f6a371144d1ab6b" providerId="LiveId" clId="{0046B71A-4E4B-4349-BED5-63E5A2D395DE}" dt="2023-11-29T08:46:34.450" v="2879"/>
          <ac:spMkLst>
            <pc:docMk/>
            <pc:sldMk cId="3020681294" sldId="291"/>
            <ac:spMk id="41" creationId="{CFC00A15-B9D0-C516-EB29-DE554E5D6A59}"/>
          </ac:spMkLst>
        </pc:spChg>
        <pc:spChg chg="add mod">
          <ac:chgData name="Trang Do" userId="1f6a371144d1ab6b" providerId="LiveId" clId="{0046B71A-4E4B-4349-BED5-63E5A2D395DE}" dt="2023-11-29T08:49:05.110" v="2909" actId="1076"/>
          <ac:spMkLst>
            <pc:docMk/>
            <pc:sldMk cId="3020681294" sldId="291"/>
            <ac:spMk id="43" creationId="{BCFE4DEE-CB4D-709F-C6E7-C163032EB1BA}"/>
          </ac:spMkLst>
        </pc:spChg>
        <pc:spChg chg="mod topLvl">
          <ac:chgData name="Trang Do" userId="1f6a371144d1ab6b" providerId="LiveId" clId="{0046B71A-4E4B-4349-BED5-63E5A2D395DE}" dt="2023-11-29T08:58:43.967" v="3091" actId="164"/>
          <ac:spMkLst>
            <pc:docMk/>
            <pc:sldMk cId="3020681294" sldId="291"/>
            <ac:spMk id="47" creationId="{B30716B0-79DB-B3D7-7533-B2331994B054}"/>
          </ac:spMkLst>
        </pc:spChg>
        <pc:spChg chg="mod topLvl">
          <ac:chgData name="Trang Do" userId="1f6a371144d1ab6b" providerId="LiveId" clId="{0046B71A-4E4B-4349-BED5-63E5A2D395DE}" dt="2023-11-29T08:58:43.967" v="3091" actId="164"/>
          <ac:spMkLst>
            <pc:docMk/>
            <pc:sldMk cId="3020681294" sldId="291"/>
            <ac:spMk id="48" creationId="{89A71C26-C9D0-03D0-B441-0B7179335EB7}"/>
          </ac:spMkLst>
        </pc:spChg>
        <pc:spChg chg="mod">
          <ac:chgData name="Trang Do" userId="1f6a371144d1ab6b" providerId="LiveId" clId="{0046B71A-4E4B-4349-BED5-63E5A2D395DE}" dt="2023-11-29T08:48:03.327" v="2897" actId="165"/>
          <ac:spMkLst>
            <pc:docMk/>
            <pc:sldMk cId="3020681294" sldId="291"/>
            <ac:spMk id="49" creationId="{60FBFF64-D226-917C-CC40-19F74E46C9F5}"/>
          </ac:spMkLst>
        </pc:spChg>
        <pc:spChg chg="mod">
          <ac:chgData name="Trang Do" userId="1f6a371144d1ab6b" providerId="LiveId" clId="{0046B71A-4E4B-4349-BED5-63E5A2D395DE}" dt="2023-11-29T08:48:03.327" v="2897" actId="165"/>
          <ac:spMkLst>
            <pc:docMk/>
            <pc:sldMk cId="3020681294" sldId="291"/>
            <ac:spMk id="51" creationId="{D1B07DEE-C961-E3E9-071B-56A9CAA87D79}"/>
          </ac:spMkLst>
        </pc:spChg>
        <pc:spChg chg="add mod">
          <ac:chgData name="Trang Do" userId="1f6a371144d1ab6b" providerId="LiveId" clId="{0046B71A-4E4B-4349-BED5-63E5A2D395DE}" dt="2023-11-29T08:48:53.170" v="2907" actId="1076"/>
          <ac:spMkLst>
            <pc:docMk/>
            <pc:sldMk cId="3020681294" sldId="291"/>
            <ac:spMk id="53" creationId="{C925B72A-E57B-61D1-E34A-A6A5A3B920A5}"/>
          </ac:spMkLst>
        </pc:spChg>
        <pc:spChg chg="mod">
          <ac:chgData name="Trang Do" userId="1f6a371144d1ab6b" providerId="LiveId" clId="{0046B71A-4E4B-4349-BED5-63E5A2D395DE}" dt="2023-11-29T08:46:34.450" v="2879"/>
          <ac:spMkLst>
            <pc:docMk/>
            <pc:sldMk cId="3020681294" sldId="291"/>
            <ac:spMk id="55" creationId="{D158B70C-7235-4AB6-EB79-D03D98EFB934}"/>
          </ac:spMkLst>
        </pc:spChg>
        <pc:spChg chg="mod">
          <ac:chgData name="Trang Do" userId="1f6a371144d1ab6b" providerId="LiveId" clId="{0046B71A-4E4B-4349-BED5-63E5A2D395DE}" dt="2023-11-29T08:46:34.450" v="2879"/>
          <ac:spMkLst>
            <pc:docMk/>
            <pc:sldMk cId="3020681294" sldId="291"/>
            <ac:spMk id="57" creationId="{097F80DE-AD85-CC68-08A7-2DFAC51F0946}"/>
          </ac:spMkLst>
        </pc:spChg>
        <pc:spChg chg="mod">
          <ac:chgData name="Trang Do" userId="1f6a371144d1ab6b" providerId="LiveId" clId="{0046B71A-4E4B-4349-BED5-63E5A2D395DE}" dt="2023-11-29T09:01:47.886" v="3132" actId="20577"/>
          <ac:spMkLst>
            <pc:docMk/>
            <pc:sldMk cId="3020681294" sldId="291"/>
            <ac:spMk id="59" creationId="{DBA8B7A3-5B77-C96B-AF7A-6FEB592D0413}"/>
          </ac:spMkLst>
        </pc:spChg>
        <pc:spChg chg="mod">
          <ac:chgData name="Trang Do" userId="1f6a371144d1ab6b" providerId="LiveId" clId="{0046B71A-4E4B-4349-BED5-63E5A2D395DE}" dt="2023-11-29T09:01:42.484" v="3126" actId="20577"/>
          <ac:spMkLst>
            <pc:docMk/>
            <pc:sldMk cId="3020681294" sldId="291"/>
            <ac:spMk id="61" creationId="{AECB9370-9E97-B0B1-B823-AB0EAB88C37D}"/>
          </ac:spMkLst>
        </pc:spChg>
        <pc:spChg chg="mod">
          <ac:chgData name="Trang Do" userId="1f6a371144d1ab6b" providerId="LiveId" clId="{0046B71A-4E4B-4349-BED5-63E5A2D395DE}" dt="2023-11-29T08:46:34.450" v="2879"/>
          <ac:spMkLst>
            <pc:docMk/>
            <pc:sldMk cId="3020681294" sldId="291"/>
            <ac:spMk id="65" creationId="{0E4166BF-6326-1362-183A-12D869537F98}"/>
          </ac:spMkLst>
        </pc:spChg>
        <pc:spChg chg="mod">
          <ac:chgData name="Trang Do" userId="1f6a371144d1ab6b" providerId="LiveId" clId="{0046B71A-4E4B-4349-BED5-63E5A2D395DE}" dt="2023-11-29T08:46:34.450" v="2879"/>
          <ac:spMkLst>
            <pc:docMk/>
            <pc:sldMk cId="3020681294" sldId="291"/>
            <ac:spMk id="66" creationId="{526354FB-E6F2-A9DB-A40A-A26AF0D8BDB3}"/>
          </ac:spMkLst>
        </pc:spChg>
        <pc:spChg chg="del mod topLvl">
          <ac:chgData name="Trang Do" userId="1f6a371144d1ab6b" providerId="LiveId" clId="{0046B71A-4E4B-4349-BED5-63E5A2D395DE}" dt="2023-11-29T08:46:32.362" v="2878" actId="478"/>
          <ac:spMkLst>
            <pc:docMk/>
            <pc:sldMk cId="3020681294" sldId="291"/>
            <ac:spMk id="69" creationId="{761029BD-C44D-FD95-BFB3-814BCEAFBBC4}"/>
          </ac:spMkLst>
        </pc:spChg>
        <pc:spChg chg="del mod topLvl">
          <ac:chgData name="Trang Do" userId="1f6a371144d1ab6b" providerId="LiveId" clId="{0046B71A-4E4B-4349-BED5-63E5A2D395DE}" dt="2023-11-29T08:46:32.362" v="2878" actId="478"/>
          <ac:spMkLst>
            <pc:docMk/>
            <pc:sldMk cId="3020681294" sldId="291"/>
            <ac:spMk id="71" creationId="{F1E1B4C9-E7B2-7B65-01A2-C72C7CBBE959}"/>
          </ac:spMkLst>
        </pc:spChg>
        <pc:spChg chg="mod">
          <ac:chgData name="Trang Do" userId="1f6a371144d1ab6b" providerId="LiveId" clId="{0046B71A-4E4B-4349-BED5-63E5A2D395DE}" dt="2023-11-29T08:45:31.478" v="2868" actId="165"/>
          <ac:spMkLst>
            <pc:docMk/>
            <pc:sldMk cId="3020681294" sldId="291"/>
            <ac:spMk id="73" creationId="{5AE85856-FFCE-3C05-64AB-87A5BA536CAB}"/>
          </ac:spMkLst>
        </pc:spChg>
        <pc:spChg chg="mod">
          <ac:chgData name="Trang Do" userId="1f6a371144d1ab6b" providerId="LiveId" clId="{0046B71A-4E4B-4349-BED5-63E5A2D395DE}" dt="2023-11-29T08:45:31.478" v="2868" actId="165"/>
          <ac:spMkLst>
            <pc:docMk/>
            <pc:sldMk cId="3020681294" sldId="291"/>
            <ac:spMk id="75" creationId="{8B8C231F-1149-DEFD-93C9-F6769B5F1CEB}"/>
          </ac:spMkLst>
        </pc:spChg>
        <pc:spChg chg="mod topLvl">
          <ac:chgData name="Trang Do" userId="1f6a371144d1ab6b" providerId="LiveId" clId="{0046B71A-4E4B-4349-BED5-63E5A2D395DE}" dt="2023-11-29T08:46:01.911" v="2873" actId="164"/>
          <ac:spMkLst>
            <pc:docMk/>
            <pc:sldMk cId="3020681294" sldId="291"/>
            <ac:spMk id="80" creationId="{7F03880B-9321-8E81-9327-E074823AFE99}"/>
          </ac:spMkLst>
        </pc:spChg>
        <pc:spChg chg="del">
          <ac:chgData name="Trang Do" userId="1f6a371144d1ab6b" providerId="LiveId" clId="{0046B71A-4E4B-4349-BED5-63E5A2D395DE}" dt="2023-11-29T08:46:32.362" v="2878" actId="478"/>
          <ac:spMkLst>
            <pc:docMk/>
            <pc:sldMk cId="3020681294" sldId="291"/>
            <ac:spMk id="81" creationId="{9C0E9EB6-7C00-69FF-FD12-5A418C8F0FD1}"/>
          </ac:spMkLst>
        </pc:spChg>
        <pc:spChg chg="mod">
          <ac:chgData name="Trang Do" userId="1f6a371144d1ab6b" providerId="LiveId" clId="{0046B71A-4E4B-4349-BED5-63E5A2D395DE}" dt="2023-11-29T08:50:28.852" v="2914"/>
          <ac:spMkLst>
            <pc:docMk/>
            <pc:sldMk cId="3020681294" sldId="291"/>
            <ac:spMk id="83" creationId="{590F0A96-05FB-C9B6-240F-230E8233FE5E}"/>
          </ac:spMkLst>
        </pc:spChg>
        <pc:spChg chg="mod">
          <ac:chgData name="Trang Do" userId="1f6a371144d1ab6b" providerId="LiveId" clId="{0046B71A-4E4B-4349-BED5-63E5A2D395DE}" dt="2023-11-29T08:44:54.220" v="2831" actId="20577"/>
          <ac:spMkLst>
            <pc:docMk/>
            <pc:sldMk cId="3020681294" sldId="291"/>
            <ac:spMk id="84" creationId="{CE136A1F-915C-4C38-CB6A-B14761839311}"/>
          </ac:spMkLst>
        </pc:spChg>
        <pc:spChg chg="mod">
          <ac:chgData name="Trang Do" userId="1f6a371144d1ab6b" providerId="LiveId" clId="{0046B71A-4E4B-4349-BED5-63E5A2D395DE}" dt="2023-11-29T08:45:04.171" v="2839" actId="20577"/>
          <ac:spMkLst>
            <pc:docMk/>
            <pc:sldMk cId="3020681294" sldId="291"/>
            <ac:spMk id="91" creationId="{6E889D61-C35E-01B2-A121-9C69280D8849}"/>
          </ac:spMkLst>
        </pc:spChg>
        <pc:spChg chg="mod">
          <ac:chgData name="Trang Do" userId="1f6a371144d1ab6b" providerId="LiveId" clId="{0046B71A-4E4B-4349-BED5-63E5A2D395DE}" dt="2023-11-29T08:45:00.555" v="2835" actId="20577"/>
          <ac:spMkLst>
            <pc:docMk/>
            <pc:sldMk cId="3020681294" sldId="291"/>
            <ac:spMk id="93" creationId="{7FFDEF6B-D749-D804-516A-9E6624CBA2E1}"/>
          </ac:spMkLst>
        </pc:spChg>
        <pc:spChg chg="del">
          <ac:chgData name="Trang Do" userId="1f6a371144d1ab6b" providerId="LiveId" clId="{0046B71A-4E4B-4349-BED5-63E5A2D395DE}" dt="2023-11-29T08:46:32.362" v="2878" actId="478"/>
          <ac:spMkLst>
            <pc:docMk/>
            <pc:sldMk cId="3020681294" sldId="291"/>
            <ac:spMk id="96" creationId="{DD6AB3A7-1303-8B45-7495-3A42268BEDBA}"/>
          </ac:spMkLst>
        </pc:spChg>
        <pc:spChg chg="mod">
          <ac:chgData name="Trang Do" userId="1f6a371144d1ab6b" providerId="LiveId" clId="{0046B71A-4E4B-4349-BED5-63E5A2D395DE}" dt="2023-11-29T08:55:31.432" v="3019" actId="20577"/>
          <ac:spMkLst>
            <pc:docMk/>
            <pc:sldMk cId="3020681294" sldId="291"/>
            <ac:spMk id="112" creationId="{59597FDB-8501-B375-9D0F-FFD82AB5E37E}"/>
          </ac:spMkLst>
        </pc:spChg>
        <pc:spChg chg="mod">
          <ac:chgData name="Trang Do" userId="1f6a371144d1ab6b" providerId="LiveId" clId="{0046B71A-4E4B-4349-BED5-63E5A2D395DE}" dt="2023-11-29T08:50:28.852" v="2914"/>
          <ac:spMkLst>
            <pc:docMk/>
            <pc:sldMk cId="3020681294" sldId="291"/>
            <ac:spMk id="115" creationId="{A1234A02-CB65-4C17-9278-478EC0E6C7FE}"/>
          </ac:spMkLst>
        </pc:spChg>
        <pc:spChg chg="mod">
          <ac:chgData name="Trang Do" userId="1f6a371144d1ab6b" providerId="LiveId" clId="{0046B71A-4E4B-4349-BED5-63E5A2D395DE}" dt="2023-11-29T08:57:08.035" v="3028" actId="20577"/>
          <ac:spMkLst>
            <pc:docMk/>
            <pc:sldMk cId="3020681294" sldId="291"/>
            <ac:spMk id="117" creationId="{A6E48140-1B6B-608F-C184-0F4E3F7D67AB}"/>
          </ac:spMkLst>
        </pc:spChg>
        <pc:spChg chg="mod topLvl">
          <ac:chgData name="Trang Do" userId="1f6a371144d1ab6b" providerId="LiveId" clId="{0046B71A-4E4B-4349-BED5-63E5A2D395DE}" dt="2023-11-29T08:53:43.695" v="2955" actId="164"/>
          <ac:spMkLst>
            <pc:docMk/>
            <pc:sldMk cId="3020681294" sldId="291"/>
            <ac:spMk id="121" creationId="{837BAD9E-B768-7D5C-8455-CC3CB3C6E2C2}"/>
          </ac:spMkLst>
        </pc:spChg>
        <pc:spChg chg="mod">
          <ac:chgData name="Trang Do" userId="1f6a371144d1ab6b" providerId="LiveId" clId="{0046B71A-4E4B-4349-BED5-63E5A2D395DE}" dt="2023-11-29T08:53:30.843" v="2953" actId="20577"/>
          <ac:spMkLst>
            <pc:docMk/>
            <pc:sldMk cId="3020681294" sldId="291"/>
            <ac:spMk id="122" creationId="{AEF9BFDC-A395-913E-EBDC-D22189C8B66A}"/>
          </ac:spMkLst>
        </pc:spChg>
        <pc:spChg chg="mod">
          <ac:chgData name="Trang Do" userId="1f6a371144d1ab6b" providerId="LiveId" clId="{0046B71A-4E4B-4349-BED5-63E5A2D395DE}" dt="2023-11-29T08:54:25.576" v="2973" actId="20577"/>
          <ac:spMkLst>
            <pc:docMk/>
            <pc:sldMk cId="3020681294" sldId="291"/>
            <ac:spMk id="125" creationId="{62867874-8A52-D49F-F461-F47A26BA155B}"/>
          </ac:spMkLst>
        </pc:spChg>
        <pc:spChg chg="mod topLvl">
          <ac:chgData name="Trang Do" userId="1f6a371144d1ab6b" providerId="LiveId" clId="{0046B71A-4E4B-4349-BED5-63E5A2D395DE}" dt="2023-11-29T08:54:57.389" v="2985" actId="20577"/>
          <ac:spMkLst>
            <pc:docMk/>
            <pc:sldMk cId="3020681294" sldId="291"/>
            <ac:spMk id="128" creationId="{DE65C68B-5297-5782-C1B0-64219A820B50}"/>
          </ac:spMkLst>
        </pc:spChg>
        <pc:spChg chg="add mod">
          <ac:chgData name="Trang Do" userId="1f6a371144d1ab6b" providerId="LiveId" clId="{0046B71A-4E4B-4349-BED5-63E5A2D395DE}" dt="2023-11-29T08:55:18.614" v="2989" actId="164"/>
          <ac:spMkLst>
            <pc:docMk/>
            <pc:sldMk cId="3020681294" sldId="291"/>
            <ac:spMk id="130" creationId="{05E4C9F3-A75E-818B-C881-53E7C6211CF9}"/>
          </ac:spMkLst>
        </pc:spChg>
        <pc:spChg chg="add mod">
          <ac:chgData name="Trang Do" userId="1f6a371144d1ab6b" providerId="LiveId" clId="{0046B71A-4E4B-4349-BED5-63E5A2D395DE}" dt="2023-11-29T08:55:18.614" v="2989" actId="164"/>
          <ac:spMkLst>
            <pc:docMk/>
            <pc:sldMk cId="3020681294" sldId="291"/>
            <ac:spMk id="131" creationId="{DFB9D326-E480-2A44-143E-8194AC210A60}"/>
          </ac:spMkLst>
        </pc:spChg>
        <pc:spChg chg="mod">
          <ac:chgData name="Trang Do" userId="1f6a371144d1ab6b" providerId="LiveId" clId="{0046B71A-4E4B-4349-BED5-63E5A2D395DE}" dt="2023-11-29T08:51:04.971" v="2919"/>
          <ac:spMkLst>
            <pc:docMk/>
            <pc:sldMk cId="3020681294" sldId="291"/>
            <ac:spMk id="133" creationId="{D86AC768-869B-4C76-2255-915651C74399}"/>
          </ac:spMkLst>
        </pc:spChg>
        <pc:spChg chg="mod">
          <ac:chgData name="Trang Do" userId="1f6a371144d1ab6b" providerId="LiveId" clId="{0046B71A-4E4B-4349-BED5-63E5A2D395DE}" dt="2023-11-29T08:57:43.434" v="3055" actId="20577"/>
          <ac:spMkLst>
            <pc:docMk/>
            <pc:sldMk cId="3020681294" sldId="291"/>
            <ac:spMk id="135" creationId="{42003A90-4ABE-08B5-4B11-D26821D404A6}"/>
          </ac:spMkLst>
        </pc:spChg>
        <pc:spChg chg="mod">
          <ac:chgData name="Trang Do" userId="1f6a371144d1ab6b" providerId="LiveId" clId="{0046B71A-4E4B-4349-BED5-63E5A2D395DE}" dt="2023-11-29T08:51:04.971" v="2919"/>
          <ac:spMkLst>
            <pc:docMk/>
            <pc:sldMk cId="3020681294" sldId="291"/>
            <ac:spMk id="138" creationId="{8C4A28AD-3AF8-5729-E5BF-B9C7289C5F8C}"/>
          </ac:spMkLst>
        </pc:spChg>
        <pc:spChg chg="mod">
          <ac:chgData name="Trang Do" userId="1f6a371144d1ab6b" providerId="LiveId" clId="{0046B71A-4E4B-4349-BED5-63E5A2D395DE}" dt="2023-11-29T08:57:53.364" v="3065" actId="20577"/>
          <ac:spMkLst>
            <pc:docMk/>
            <pc:sldMk cId="3020681294" sldId="291"/>
            <ac:spMk id="140" creationId="{E7BEFB6C-4DB4-65DC-8F87-D88A3503B96A}"/>
          </ac:spMkLst>
        </pc:spChg>
        <pc:spChg chg="mod">
          <ac:chgData name="Trang Do" userId="1f6a371144d1ab6b" providerId="LiveId" clId="{0046B71A-4E4B-4349-BED5-63E5A2D395DE}" dt="2023-11-29T08:51:04.971" v="2919"/>
          <ac:spMkLst>
            <pc:docMk/>
            <pc:sldMk cId="3020681294" sldId="291"/>
            <ac:spMk id="144" creationId="{EB9C2FD9-4E88-0D6D-1659-98811A53F954}"/>
          </ac:spMkLst>
        </pc:spChg>
        <pc:spChg chg="mod">
          <ac:chgData name="Trang Do" userId="1f6a371144d1ab6b" providerId="LiveId" clId="{0046B71A-4E4B-4349-BED5-63E5A2D395DE}" dt="2023-11-29T08:51:04.971" v="2919"/>
          <ac:spMkLst>
            <pc:docMk/>
            <pc:sldMk cId="3020681294" sldId="291"/>
            <ac:spMk id="145" creationId="{545C5C76-6127-93E2-2520-8DE9AA77BD7A}"/>
          </ac:spMkLst>
        </pc:spChg>
        <pc:spChg chg="mod">
          <ac:chgData name="Trang Do" userId="1f6a371144d1ab6b" providerId="LiveId" clId="{0046B71A-4E4B-4349-BED5-63E5A2D395DE}" dt="2023-11-29T08:57:31.794" v="3036" actId="20577"/>
          <ac:spMkLst>
            <pc:docMk/>
            <pc:sldMk cId="3020681294" sldId="291"/>
            <ac:spMk id="148" creationId="{A68B6A1E-AD1C-B1F2-DB15-DEA54C1EA290}"/>
          </ac:spMkLst>
        </pc:spChg>
        <pc:spChg chg="mod">
          <ac:chgData name="Trang Do" userId="1f6a371144d1ab6b" providerId="LiveId" clId="{0046B71A-4E4B-4349-BED5-63E5A2D395DE}" dt="2023-11-29T08:57:35.116" v="3040" actId="20577"/>
          <ac:spMkLst>
            <pc:docMk/>
            <pc:sldMk cId="3020681294" sldId="291"/>
            <ac:spMk id="151" creationId="{1AB11941-C92A-D49A-ED2B-6F237D9F6ACE}"/>
          </ac:spMkLst>
        </pc:spChg>
        <pc:spChg chg="add mod">
          <ac:chgData name="Trang Do" userId="1f6a371144d1ab6b" providerId="LiveId" clId="{0046B71A-4E4B-4349-BED5-63E5A2D395DE}" dt="2023-11-29T09:00:29.563" v="3109" actId="164"/>
          <ac:spMkLst>
            <pc:docMk/>
            <pc:sldMk cId="3020681294" sldId="291"/>
            <ac:spMk id="153" creationId="{556F87DB-996C-C91D-8F92-29C4E0079F66}"/>
          </ac:spMkLst>
        </pc:spChg>
        <pc:spChg chg="add mod">
          <ac:chgData name="Trang Do" userId="1f6a371144d1ab6b" providerId="LiveId" clId="{0046B71A-4E4B-4349-BED5-63E5A2D395DE}" dt="2023-11-29T09:00:29.563" v="3109" actId="164"/>
          <ac:spMkLst>
            <pc:docMk/>
            <pc:sldMk cId="3020681294" sldId="291"/>
            <ac:spMk id="154" creationId="{F0DB0129-0CE5-2EA3-7C31-E057EB9DC33E}"/>
          </ac:spMkLst>
        </pc:spChg>
        <pc:spChg chg="mod">
          <ac:chgData name="Trang Do" userId="1f6a371144d1ab6b" providerId="LiveId" clId="{0046B71A-4E4B-4349-BED5-63E5A2D395DE}" dt="2023-11-29T08:51:09.179" v="2921"/>
          <ac:spMkLst>
            <pc:docMk/>
            <pc:sldMk cId="3020681294" sldId="291"/>
            <ac:spMk id="156" creationId="{3E91F90E-BD7C-AB05-7376-3625DDA2C7F8}"/>
          </ac:spMkLst>
        </pc:spChg>
        <pc:spChg chg="mod">
          <ac:chgData name="Trang Do" userId="1f6a371144d1ab6b" providerId="LiveId" clId="{0046B71A-4E4B-4349-BED5-63E5A2D395DE}" dt="2023-11-29T08:58:16.404" v="3086" actId="20577"/>
          <ac:spMkLst>
            <pc:docMk/>
            <pc:sldMk cId="3020681294" sldId="291"/>
            <ac:spMk id="158" creationId="{AA03D88A-15D3-48BC-3EA3-8B2EE7133761}"/>
          </ac:spMkLst>
        </pc:spChg>
        <pc:spChg chg="mod">
          <ac:chgData name="Trang Do" userId="1f6a371144d1ab6b" providerId="LiveId" clId="{0046B71A-4E4B-4349-BED5-63E5A2D395DE}" dt="2023-11-29T08:51:09.179" v="2921"/>
          <ac:spMkLst>
            <pc:docMk/>
            <pc:sldMk cId="3020681294" sldId="291"/>
            <ac:spMk id="161" creationId="{2BDE0A5F-D677-136F-9223-36BF54794D3B}"/>
          </ac:spMkLst>
        </pc:spChg>
        <pc:spChg chg="mod">
          <ac:chgData name="Trang Do" userId="1f6a371144d1ab6b" providerId="LiveId" clId="{0046B71A-4E4B-4349-BED5-63E5A2D395DE}" dt="2023-11-29T08:58:20.917" v="3089" actId="20577"/>
          <ac:spMkLst>
            <pc:docMk/>
            <pc:sldMk cId="3020681294" sldId="291"/>
            <ac:spMk id="163" creationId="{97A5A26D-3960-1B92-C5CE-E8D200E280A7}"/>
          </ac:spMkLst>
        </pc:spChg>
        <pc:spChg chg="mod">
          <ac:chgData name="Trang Do" userId="1f6a371144d1ab6b" providerId="LiveId" clId="{0046B71A-4E4B-4349-BED5-63E5A2D395DE}" dt="2023-11-29T08:51:09.179" v="2921"/>
          <ac:spMkLst>
            <pc:docMk/>
            <pc:sldMk cId="3020681294" sldId="291"/>
            <ac:spMk id="167" creationId="{ADC574F6-CEF5-68A1-2611-A39FBB82B152}"/>
          </ac:spMkLst>
        </pc:spChg>
        <pc:spChg chg="mod">
          <ac:chgData name="Trang Do" userId="1f6a371144d1ab6b" providerId="LiveId" clId="{0046B71A-4E4B-4349-BED5-63E5A2D395DE}" dt="2023-11-29T08:51:09.179" v="2921"/>
          <ac:spMkLst>
            <pc:docMk/>
            <pc:sldMk cId="3020681294" sldId="291"/>
            <ac:spMk id="168" creationId="{C7955ABE-5F32-4FDB-DDCF-51375B866B8E}"/>
          </ac:spMkLst>
        </pc:spChg>
        <pc:spChg chg="mod">
          <ac:chgData name="Trang Do" userId="1f6a371144d1ab6b" providerId="LiveId" clId="{0046B71A-4E4B-4349-BED5-63E5A2D395DE}" dt="2023-11-29T08:58:06.864" v="3071" actId="20577"/>
          <ac:spMkLst>
            <pc:docMk/>
            <pc:sldMk cId="3020681294" sldId="291"/>
            <ac:spMk id="171" creationId="{6E6C2526-E38F-80CE-4F1F-BE8BDD9BF10B}"/>
          </ac:spMkLst>
        </pc:spChg>
        <pc:spChg chg="mod">
          <ac:chgData name="Trang Do" userId="1f6a371144d1ab6b" providerId="LiveId" clId="{0046B71A-4E4B-4349-BED5-63E5A2D395DE}" dt="2023-11-29T08:58:10.317" v="3073" actId="20577"/>
          <ac:spMkLst>
            <pc:docMk/>
            <pc:sldMk cId="3020681294" sldId="291"/>
            <ac:spMk id="174" creationId="{61A719C4-FC8D-A573-047D-6A169E0B24AC}"/>
          </ac:spMkLst>
        </pc:spChg>
        <pc:spChg chg="add mod">
          <ac:chgData name="Trang Do" userId="1f6a371144d1ab6b" providerId="LiveId" clId="{0046B71A-4E4B-4349-BED5-63E5A2D395DE}" dt="2023-11-29T09:00:37.233" v="3110" actId="164"/>
          <ac:spMkLst>
            <pc:docMk/>
            <pc:sldMk cId="3020681294" sldId="291"/>
            <ac:spMk id="176" creationId="{7ECCF8F2-A036-770A-1436-A6589C9CDB19}"/>
          </ac:spMkLst>
        </pc:spChg>
        <pc:spChg chg="add mod">
          <ac:chgData name="Trang Do" userId="1f6a371144d1ab6b" providerId="LiveId" clId="{0046B71A-4E4B-4349-BED5-63E5A2D395DE}" dt="2023-11-29T09:00:37.233" v="3110" actId="164"/>
          <ac:spMkLst>
            <pc:docMk/>
            <pc:sldMk cId="3020681294" sldId="291"/>
            <ac:spMk id="177" creationId="{A3BB2EBB-9A78-F0C8-AFE0-1724AD045A8E}"/>
          </ac:spMkLst>
        </pc:spChg>
        <pc:spChg chg="mod">
          <ac:chgData name="Trang Do" userId="1f6a371144d1ab6b" providerId="LiveId" clId="{0046B71A-4E4B-4349-BED5-63E5A2D395DE}" dt="2023-11-29T08:57:24.352" v="3030" actId="20577"/>
          <ac:spMkLst>
            <pc:docMk/>
            <pc:sldMk cId="3020681294" sldId="291"/>
            <ac:spMk id="181" creationId="{80DAF569-0AA3-FB80-0A70-1F27E248FD1D}"/>
          </ac:spMkLst>
        </pc:spChg>
        <pc:spChg chg="mod">
          <ac:chgData name="Trang Do" userId="1f6a371144d1ab6b" providerId="LiveId" clId="{0046B71A-4E4B-4349-BED5-63E5A2D395DE}" dt="2023-11-29T08:57:28.931" v="3034" actId="20577"/>
          <ac:spMkLst>
            <pc:docMk/>
            <pc:sldMk cId="3020681294" sldId="291"/>
            <ac:spMk id="182" creationId="{7EF503F0-A789-4993-97A8-7263994E5E4C}"/>
          </ac:spMkLst>
        </pc:spChg>
        <pc:spChg chg="mod">
          <ac:chgData name="Trang Do" userId="1f6a371144d1ab6b" providerId="LiveId" clId="{0046B71A-4E4B-4349-BED5-63E5A2D395DE}" dt="2023-11-29T08:58:00.109" v="3067" actId="20577"/>
          <ac:spMkLst>
            <pc:docMk/>
            <pc:sldMk cId="3020681294" sldId="291"/>
            <ac:spMk id="186" creationId="{9DA940C3-719E-FC88-E015-0A53865AB669}"/>
          </ac:spMkLst>
        </pc:spChg>
        <pc:spChg chg="mod">
          <ac:chgData name="Trang Do" userId="1f6a371144d1ab6b" providerId="LiveId" clId="{0046B71A-4E4B-4349-BED5-63E5A2D395DE}" dt="2023-11-29T08:58:04.087" v="3069" actId="20577"/>
          <ac:spMkLst>
            <pc:docMk/>
            <pc:sldMk cId="3020681294" sldId="291"/>
            <ac:spMk id="187" creationId="{41F2E43B-A749-1D58-1AC6-B21851523691}"/>
          </ac:spMkLst>
        </pc:spChg>
        <pc:grpChg chg="add del mod">
          <ac:chgData name="Trang Do" userId="1f6a371144d1ab6b" providerId="LiveId" clId="{0046B71A-4E4B-4349-BED5-63E5A2D395DE}" dt="2023-11-29T08:46:32.362" v="2878" actId="478"/>
          <ac:grpSpMkLst>
            <pc:docMk/>
            <pc:sldMk cId="3020681294" sldId="291"/>
            <ac:grpSpMk id="2" creationId="{DA632951-476C-B397-E153-F20D75507CAA}"/>
          </ac:grpSpMkLst>
        </pc:grpChg>
        <pc:grpChg chg="add del mod">
          <ac:chgData name="Trang Do" userId="1f6a371144d1ab6b" providerId="LiveId" clId="{0046B71A-4E4B-4349-BED5-63E5A2D395DE}" dt="2023-11-29T08:46:32.362" v="2878" actId="478"/>
          <ac:grpSpMkLst>
            <pc:docMk/>
            <pc:sldMk cId="3020681294" sldId="291"/>
            <ac:grpSpMk id="3" creationId="{E670B906-E34A-A4E5-925B-E4CB6E170D9D}"/>
          </ac:grpSpMkLst>
        </pc:grpChg>
        <pc:grpChg chg="mod">
          <ac:chgData name="Trang Do" userId="1f6a371144d1ab6b" providerId="LiveId" clId="{0046B71A-4E4B-4349-BED5-63E5A2D395DE}" dt="2023-11-29T08:46:16.971" v="2876"/>
          <ac:grpSpMkLst>
            <pc:docMk/>
            <pc:sldMk cId="3020681294" sldId="291"/>
            <ac:grpSpMk id="4" creationId="{B7BA0F66-A07D-8013-1E95-6D892FABE4DF}"/>
          </ac:grpSpMkLst>
        </pc:grpChg>
        <pc:grpChg chg="add mod">
          <ac:chgData name="Trang Do" userId="1f6a371144d1ab6b" providerId="LiveId" clId="{0046B71A-4E4B-4349-BED5-63E5A2D395DE}" dt="2023-11-29T08:47:16.266" v="2887" actId="164"/>
          <ac:grpSpMkLst>
            <pc:docMk/>
            <pc:sldMk cId="3020681294" sldId="291"/>
            <ac:grpSpMk id="9" creationId="{1C614AFB-30C3-E578-2AD9-4CDD90E04444}"/>
          </ac:grpSpMkLst>
        </pc:grpChg>
        <pc:grpChg chg="add mod">
          <ac:chgData name="Trang Do" userId="1f6a371144d1ab6b" providerId="LiveId" clId="{0046B71A-4E4B-4349-BED5-63E5A2D395DE}" dt="2023-11-29T08:47:40.250" v="2891" actId="164"/>
          <ac:grpSpMkLst>
            <pc:docMk/>
            <pc:sldMk cId="3020681294" sldId="291"/>
            <ac:grpSpMk id="13" creationId="{BAF79121-325F-C521-306E-96408E4E0E3C}"/>
          </ac:grpSpMkLst>
        </pc:grpChg>
        <pc:grpChg chg="add mod">
          <ac:chgData name="Trang Do" userId="1f6a371144d1ab6b" providerId="LiveId" clId="{0046B71A-4E4B-4349-BED5-63E5A2D395DE}" dt="2023-11-29T08:48:49.779" v="2906" actId="1076"/>
          <ac:grpSpMkLst>
            <pc:docMk/>
            <pc:sldMk cId="3020681294" sldId="291"/>
            <ac:grpSpMk id="16" creationId="{719DA130-FD8D-542B-69FB-3BF251E172E9}"/>
          </ac:grpSpMkLst>
        </pc:grpChg>
        <pc:grpChg chg="mod">
          <ac:chgData name="Trang Do" userId="1f6a371144d1ab6b" providerId="LiveId" clId="{0046B71A-4E4B-4349-BED5-63E5A2D395DE}" dt="2023-11-29T08:47:07.415" v="2884" actId="1076"/>
          <ac:grpSpMkLst>
            <pc:docMk/>
            <pc:sldMk cId="3020681294" sldId="291"/>
            <ac:grpSpMk id="17" creationId="{8C30866F-101D-0E04-9DD9-857CD742B2CB}"/>
          </ac:grpSpMkLst>
        </pc:grpChg>
        <pc:grpChg chg="mod">
          <ac:chgData name="Trang Do" userId="1f6a371144d1ab6b" providerId="LiveId" clId="{0046B71A-4E4B-4349-BED5-63E5A2D395DE}" dt="2023-11-29T08:52:41.884" v="2941" actId="1076"/>
          <ac:grpSpMkLst>
            <pc:docMk/>
            <pc:sldMk cId="3020681294" sldId="291"/>
            <ac:grpSpMk id="27" creationId="{F14207C2-A017-4CB8-74E1-9103B6CC7D03}"/>
          </ac:grpSpMkLst>
        </pc:grpChg>
        <pc:grpChg chg="mod">
          <ac:chgData name="Trang Do" userId="1f6a371144d1ab6b" providerId="LiveId" clId="{0046B71A-4E4B-4349-BED5-63E5A2D395DE}" dt="2023-11-29T08:46:34.450" v="2879"/>
          <ac:grpSpMkLst>
            <pc:docMk/>
            <pc:sldMk cId="3020681294" sldId="291"/>
            <ac:grpSpMk id="29" creationId="{3B787B7E-888A-44BC-BC39-1331AD5F298B}"/>
          </ac:grpSpMkLst>
        </pc:grpChg>
        <pc:grpChg chg="del">
          <ac:chgData name="Trang Do" userId="1f6a371144d1ab6b" providerId="LiveId" clId="{0046B71A-4E4B-4349-BED5-63E5A2D395DE}" dt="2023-11-29T08:44:08.278" v="2817" actId="478"/>
          <ac:grpSpMkLst>
            <pc:docMk/>
            <pc:sldMk cId="3020681294" sldId="291"/>
            <ac:grpSpMk id="32" creationId="{BCDB0893-24C6-D10A-39A6-D20816370C8C}"/>
          </ac:grpSpMkLst>
        </pc:grpChg>
        <pc:grpChg chg="del">
          <ac:chgData name="Trang Do" userId="1f6a371144d1ab6b" providerId="LiveId" clId="{0046B71A-4E4B-4349-BED5-63E5A2D395DE}" dt="2023-11-29T08:44:08.278" v="2817" actId="478"/>
          <ac:grpSpMkLst>
            <pc:docMk/>
            <pc:sldMk cId="3020681294" sldId="291"/>
            <ac:grpSpMk id="35" creationId="{CA94BF05-8A46-E4FC-4C3E-D723203325F2}"/>
          </ac:grpSpMkLst>
        </pc:grpChg>
        <pc:grpChg chg="del">
          <ac:chgData name="Trang Do" userId="1f6a371144d1ab6b" providerId="LiveId" clId="{0046B71A-4E4B-4349-BED5-63E5A2D395DE}" dt="2023-11-29T08:44:08.278" v="2817" actId="478"/>
          <ac:grpSpMkLst>
            <pc:docMk/>
            <pc:sldMk cId="3020681294" sldId="291"/>
            <ac:grpSpMk id="38" creationId="{DFD125D2-0961-50D2-6ED5-9DF4C70F04F7}"/>
          </ac:grpSpMkLst>
        </pc:grpChg>
        <pc:grpChg chg="add del mod">
          <ac:chgData name="Trang Do" userId="1f6a371144d1ab6b" providerId="LiveId" clId="{0046B71A-4E4B-4349-BED5-63E5A2D395DE}" dt="2023-11-29T08:48:03.327" v="2897" actId="165"/>
          <ac:grpSpMkLst>
            <pc:docMk/>
            <pc:sldMk cId="3020681294" sldId="291"/>
            <ac:grpSpMk id="44" creationId="{83E5B0ED-A46A-0998-AF8E-967E4C107F6B}"/>
          </ac:grpSpMkLst>
        </pc:grpChg>
        <pc:grpChg chg="mod topLvl">
          <ac:chgData name="Trang Do" userId="1f6a371144d1ab6b" providerId="LiveId" clId="{0046B71A-4E4B-4349-BED5-63E5A2D395DE}" dt="2023-11-29T08:58:43.967" v="3091" actId="164"/>
          <ac:grpSpMkLst>
            <pc:docMk/>
            <pc:sldMk cId="3020681294" sldId="291"/>
            <ac:grpSpMk id="45" creationId="{E993481F-A669-EEDD-F0AC-DD9B4113C7C4}"/>
          </ac:grpSpMkLst>
        </pc:grpChg>
        <pc:grpChg chg="mod topLvl">
          <ac:chgData name="Trang Do" userId="1f6a371144d1ab6b" providerId="LiveId" clId="{0046B71A-4E4B-4349-BED5-63E5A2D395DE}" dt="2023-11-29T08:58:43.967" v="3091" actId="164"/>
          <ac:grpSpMkLst>
            <pc:docMk/>
            <pc:sldMk cId="3020681294" sldId="291"/>
            <ac:grpSpMk id="46" creationId="{CB52235E-453E-61B9-1D8E-155EA221E081}"/>
          </ac:grpSpMkLst>
        </pc:grpChg>
        <pc:grpChg chg="add mod">
          <ac:chgData name="Trang Do" userId="1f6a371144d1ab6b" providerId="LiveId" clId="{0046B71A-4E4B-4349-BED5-63E5A2D395DE}" dt="2023-11-29T08:49:00.267" v="2908" actId="1076"/>
          <ac:grpSpMkLst>
            <pc:docMk/>
            <pc:sldMk cId="3020681294" sldId="291"/>
            <ac:grpSpMk id="54" creationId="{330BEA92-9B47-72DA-CFD7-7D95FE253DB8}"/>
          </ac:grpSpMkLst>
        </pc:grpChg>
        <pc:grpChg chg="mod">
          <ac:chgData name="Trang Do" userId="1f6a371144d1ab6b" providerId="LiveId" clId="{0046B71A-4E4B-4349-BED5-63E5A2D395DE}" dt="2023-11-29T08:46:34.450" v="2879"/>
          <ac:grpSpMkLst>
            <pc:docMk/>
            <pc:sldMk cId="3020681294" sldId="291"/>
            <ac:grpSpMk id="56" creationId="{3312D275-2444-C25E-4769-A4AFC0826F79}"/>
          </ac:grpSpMkLst>
        </pc:grpChg>
        <pc:grpChg chg="mod">
          <ac:chgData name="Trang Do" userId="1f6a371144d1ab6b" providerId="LiveId" clId="{0046B71A-4E4B-4349-BED5-63E5A2D395DE}" dt="2023-11-29T08:46:34.450" v="2879"/>
          <ac:grpSpMkLst>
            <pc:docMk/>
            <pc:sldMk cId="3020681294" sldId="291"/>
            <ac:grpSpMk id="58" creationId="{F8907212-4031-9DB0-427C-008A0B29CB46}"/>
          </ac:grpSpMkLst>
        </pc:grpChg>
        <pc:grpChg chg="add mod">
          <ac:chgData name="Trang Do" userId="1f6a371144d1ab6b" providerId="LiveId" clId="{0046B71A-4E4B-4349-BED5-63E5A2D395DE}" dt="2023-11-29T08:49:00.267" v="2908" actId="1076"/>
          <ac:grpSpMkLst>
            <pc:docMk/>
            <pc:sldMk cId="3020681294" sldId="291"/>
            <ac:grpSpMk id="63" creationId="{DB6D3BDB-5332-D841-C406-E3B864037D08}"/>
          </ac:grpSpMkLst>
        </pc:grpChg>
        <pc:grpChg chg="mod">
          <ac:chgData name="Trang Do" userId="1f6a371144d1ab6b" providerId="LiveId" clId="{0046B71A-4E4B-4349-BED5-63E5A2D395DE}" dt="2023-11-29T08:46:34.450" v="2879"/>
          <ac:grpSpMkLst>
            <pc:docMk/>
            <pc:sldMk cId="3020681294" sldId="291"/>
            <ac:grpSpMk id="64" creationId="{CF288125-A66F-7E48-6822-45CBB2C8FB9E}"/>
          </ac:grpSpMkLst>
        </pc:grpChg>
        <pc:grpChg chg="del">
          <ac:chgData name="Trang Do" userId="1f6a371144d1ab6b" providerId="LiveId" clId="{0046B71A-4E4B-4349-BED5-63E5A2D395DE}" dt="2023-11-29T08:45:31.478" v="2868" actId="165"/>
          <ac:grpSpMkLst>
            <pc:docMk/>
            <pc:sldMk cId="3020681294" sldId="291"/>
            <ac:grpSpMk id="68" creationId="{221E3620-DA95-63E3-A5EA-35E91CAD9C97}"/>
          </ac:grpSpMkLst>
        </pc:grpChg>
        <pc:grpChg chg="del mod topLvl">
          <ac:chgData name="Trang Do" userId="1f6a371144d1ab6b" providerId="LiveId" clId="{0046B71A-4E4B-4349-BED5-63E5A2D395DE}" dt="2023-11-29T08:46:32.362" v="2878" actId="478"/>
          <ac:grpSpMkLst>
            <pc:docMk/>
            <pc:sldMk cId="3020681294" sldId="291"/>
            <ac:grpSpMk id="70" creationId="{6F547835-9C31-5A59-0166-F1F6247B580E}"/>
          </ac:grpSpMkLst>
        </pc:grpChg>
        <pc:grpChg chg="del mod topLvl">
          <ac:chgData name="Trang Do" userId="1f6a371144d1ab6b" providerId="LiveId" clId="{0046B71A-4E4B-4349-BED5-63E5A2D395DE}" dt="2023-11-29T08:46:32.362" v="2878" actId="478"/>
          <ac:grpSpMkLst>
            <pc:docMk/>
            <pc:sldMk cId="3020681294" sldId="291"/>
            <ac:grpSpMk id="72" creationId="{0B43F6BD-09AA-EDDD-2706-7972E2A48516}"/>
          </ac:grpSpMkLst>
        </pc:grpChg>
        <pc:grpChg chg="add mod">
          <ac:chgData name="Trang Do" userId="1f6a371144d1ab6b" providerId="LiveId" clId="{0046B71A-4E4B-4349-BED5-63E5A2D395DE}" dt="2023-11-29T08:48:49.779" v="2906" actId="1076"/>
          <ac:grpSpMkLst>
            <pc:docMk/>
            <pc:sldMk cId="3020681294" sldId="291"/>
            <ac:grpSpMk id="77" creationId="{59C2B17E-C19A-4C93-738A-26CEAB74A7D4}"/>
          </ac:grpSpMkLst>
        </pc:grpChg>
        <pc:grpChg chg="mod topLvl">
          <ac:chgData name="Trang Do" userId="1f6a371144d1ab6b" providerId="LiveId" clId="{0046B71A-4E4B-4349-BED5-63E5A2D395DE}" dt="2023-11-29T08:46:01.911" v="2873" actId="164"/>
          <ac:grpSpMkLst>
            <pc:docMk/>
            <pc:sldMk cId="3020681294" sldId="291"/>
            <ac:grpSpMk id="78" creationId="{CBF6406F-1ABF-1E3B-FCE5-3DCB1D48F071}"/>
          </ac:grpSpMkLst>
        </pc:grpChg>
        <pc:grpChg chg="add mod">
          <ac:chgData name="Trang Do" userId="1f6a371144d1ab6b" providerId="LiveId" clId="{0046B71A-4E4B-4349-BED5-63E5A2D395DE}" dt="2023-11-29T08:48:49.779" v="2906" actId="1076"/>
          <ac:grpSpMkLst>
            <pc:docMk/>
            <pc:sldMk cId="3020681294" sldId="291"/>
            <ac:grpSpMk id="79" creationId="{08865342-F59E-701F-4D62-E45B7582E6AA}"/>
          </ac:grpSpMkLst>
        </pc:grpChg>
        <pc:grpChg chg="add mod">
          <ac:chgData name="Trang Do" userId="1f6a371144d1ab6b" providerId="LiveId" clId="{0046B71A-4E4B-4349-BED5-63E5A2D395DE}" dt="2023-11-29T08:50:50.246" v="2917" actId="1076"/>
          <ac:grpSpMkLst>
            <pc:docMk/>
            <pc:sldMk cId="3020681294" sldId="291"/>
            <ac:grpSpMk id="82" creationId="{49664803-D5D6-9830-C1A8-6C5BD63AA45B}"/>
          </ac:grpSpMkLst>
        </pc:grpChg>
        <pc:grpChg chg="del mod">
          <ac:chgData name="Trang Do" userId="1f6a371144d1ab6b" providerId="LiveId" clId="{0046B71A-4E4B-4349-BED5-63E5A2D395DE}" dt="2023-11-29T08:46:32.362" v="2878" actId="478"/>
          <ac:grpSpMkLst>
            <pc:docMk/>
            <pc:sldMk cId="3020681294" sldId="291"/>
            <ac:grpSpMk id="86" creationId="{5A3A3E1B-3366-620E-3952-6211701D70C0}"/>
          </ac:grpSpMkLst>
        </pc:grpChg>
        <pc:grpChg chg="del">
          <ac:chgData name="Trang Do" userId="1f6a371144d1ab6b" providerId="LiveId" clId="{0046B71A-4E4B-4349-BED5-63E5A2D395DE}" dt="2023-11-29T08:44:19.645" v="2818" actId="165"/>
          <ac:grpSpMkLst>
            <pc:docMk/>
            <pc:sldMk cId="3020681294" sldId="291"/>
            <ac:grpSpMk id="95" creationId="{CC2F6C57-C57D-BECD-FEA3-C3866B83E17D}"/>
          </ac:grpSpMkLst>
        </pc:grpChg>
        <pc:grpChg chg="del">
          <ac:chgData name="Trang Do" userId="1f6a371144d1ab6b" providerId="LiveId" clId="{0046B71A-4E4B-4349-BED5-63E5A2D395DE}" dt="2023-11-29T08:46:32.362" v="2878" actId="478"/>
          <ac:grpSpMkLst>
            <pc:docMk/>
            <pc:sldMk cId="3020681294" sldId="291"/>
            <ac:grpSpMk id="97" creationId="{DDEAF8F3-7146-7FCC-5878-EE9BF60A6535}"/>
          </ac:grpSpMkLst>
        </pc:grpChg>
        <pc:grpChg chg="del">
          <ac:chgData name="Trang Do" userId="1f6a371144d1ab6b" providerId="LiveId" clId="{0046B71A-4E4B-4349-BED5-63E5A2D395DE}" dt="2023-11-29T08:46:14.978" v="2875" actId="478"/>
          <ac:grpSpMkLst>
            <pc:docMk/>
            <pc:sldMk cId="3020681294" sldId="291"/>
            <ac:grpSpMk id="106" creationId="{7E10E9C9-BF25-4CEB-948D-148367401059}"/>
          </ac:grpSpMkLst>
        </pc:grpChg>
        <pc:grpChg chg="mod">
          <ac:chgData name="Trang Do" userId="1f6a371144d1ab6b" providerId="LiveId" clId="{0046B71A-4E4B-4349-BED5-63E5A2D395DE}" dt="2023-11-29T08:50:28.852" v="2914"/>
          <ac:grpSpMkLst>
            <pc:docMk/>
            <pc:sldMk cId="3020681294" sldId="291"/>
            <ac:grpSpMk id="111" creationId="{454D21F8-09CD-934A-5DBA-541FD0FB7FD4}"/>
          </ac:grpSpMkLst>
        </pc:grpChg>
        <pc:grpChg chg="add mod">
          <ac:chgData name="Trang Do" userId="1f6a371144d1ab6b" providerId="LiveId" clId="{0046B71A-4E4B-4349-BED5-63E5A2D395DE}" dt="2023-11-29T08:50:58.019" v="2918" actId="1076"/>
          <ac:grpSpMkLst>
            <pc:docMk/>
            <pc:sldMk cId="3020681294" sldId="291"/>
            <ac:grpSpMk id="114" creationId="{BC6407F9-7DB1-1947-B01B-112F515BC385}"/>
          </ac:grpSpMkLst>
        </pc:grpChg>
        <pc:grpChg chg="mod">
          <ac:chgData name="Trang Do" userId="1f6a371144d1ab6b" providerId="LiveId" clId="{0046B71A-4E4B-4349-BED5-63E5A2D395DE}" dt="2023-11-29T08:50:28.852" v="2914"/>
          <ac:grpSpMkLst>
            <pc:docMk/>
            <pc:sldMk cId="3020681294" sldId="291"/>
            <ac:grpSpMk id="116" creationId="{946A530D-5D8D-7CBD-0421-0876FCC5AAC1}"/>
          </ac:grpSpMkLst>
        </pc:grpChg>
        <pc:grpChg chg="add del mod">
          <ac:chgData name="Trang Do" userId="1f6a371144d1ab6b" providerId="LiveId" clId="{0046B71A-4E4B-4349-BED5-63E5A2D395DE}" dt="2023-11-29T08:51:53.955" v="2923" actId="165"/>
          <ac:grpSpMkLst>
            <pc:docMk/>
            <pc:sldMk cId="3020681294" sldId="291"/>
            <ac:grpSpMk id="119" creationId="{57BCE343-6FB0-B493-2D8F-C2CE706622B4}"/>
          </ac:grpSpMkLst>
        </pc:grpChg>
        <pc:grpChg chg="mod topLvl">
          <ac:chgData name="Trang Do" userId="1f6a371144d1ab6b" providerId="LiveId" clId="{0046B71A-4E4B-4349-BED5-63E5A2D395DE}" dt="2023-11-29T08:53:43.695" v="2955" actId="164"/>
          <ac:grpSpMkLst>
            <pc:docMk/>
            <pc:sldMk cId="3020681294" sldId="291"/>
            <ac:grpSpMk id="120" creationId="{EF68035B-D991-FDFD-1E9D-C85F61896516}"/>
          </ac:grpSpMkLst>
        </pc:grpChg>
        <pc:grpChg chg="add mod">
          <ac:chgData name="Trang Do" userId="1f6a371144d1ab6b" providerId="LiveId" clId="{0046B71A-4E4B-4349-BED5-63E5A2D395DE}" dt="2023-11-29T08:55:18.614" v="2989" actId="164"/>
          <ac:grpSpMkLst>
            <pc:docMk/>
            <pc:sldMk cId="3020681294" sldId="291"/>
            <ac:grpSpMk id="124" creationId="{306B5BDE-7132-BEF3-B6C4-BE2F0BCBD840}"/>
          </ac:grpSpMkLst>
        </pc:grpChg>
        <pc:grpChg chg="add del mod">
          <ac:chgData name="Trang Do" userId="1f6a371144d1ab6b" providerId="LiveId" clId="{0046B71A-4E4B-4349-BED5-63E5A2D395DE}" dt="2023-11-29T08:54:38.868" v="2979" actId="165"/>
          <ac:grpSpMkLst>
            <pc:docMk/>
            <pc:sldMk cId="3020681294" sldId="291"/>
            <ac:grpSpMk id="127" creationId="{8010C2E8-6E49-AF96-B051-14C34FBF28F8}"/>
          </ac:grpSpMkLst>
        </pc:grpChg>
        <pc:grpChg chg="add mod">
          <ac:chgData name="Trang Do" userId="1f6a371144d1ab6b" providerId="LiveId" clId="{0046B71A-4E4B-4349-BED5-63E5A2D395DE}" dt="2023-11-29T08:51:08.111" v="2920" actId="1076"/>
          <ac:grpSpMkLst>
            <pc:docMk/>
            <pc:sldMk cId="3020681294" sldId="291"/>
            <ac:grpSpMk id="132" creationId="{565C2449-DB1D-5060-1D89-B2FA671DD83E}"/>
          </ac:grpSpMkLst>
        </pc:grpChg>
        <pc:grpChg chg="mod">
          <ac:chgData name="Trang Do" userId="1f6a371144d1ab6b" providerId="LiveId" clId="{0046B71A-4E4B-4349-BED5-63E5A2D395DE}" dt="2023-11-29T08:51:04.971" v="2919"/>
          <ac:grpSpMkLst>
            <pc:docMk/>
            <pc:sldMk cId="3020681294" sldId="291"/>
            <ac:grpSpMk id="134" creationId="{19FB7FD4-F217-CD47-55BB-5A3618EEB11A}"/>
          </ac:grpSpMkLst>
        </pc:grpChg>
        <pc:grpChg chg="add mod">
          <ac:chgData name="Trang Do" userId="1f6a371144d1ab6b" providerId="LiveId" clId="{0046B71A-4E4B-4349-BED5-63E5A2D395DE}" dt="2023-11-29T08:51:08.111" v="2920" actId="1076"/>
          <ac:grpSpMkLst>
            <pc:docMk/>
            <pc:sldMk cId="3020681294" sldId="291"/>
            <ac:grpSpMk id="137" creationId="{8D8C3827-FFC5-3179-DD5B-91EEDF9E70E1}"/>
          </ac:grpSpMkLst>
        </pc:grpChg>
        <pc:grpChg chg="mod">
          <ac:chgData name="Trang Do" userId="1f6a371144d1ab6b" providerId="LiveId" clId="{0046B71A-4E4B-4349-BED5-63E5A2D395DE}" dt="2023-11-29T08:51:04.971" v="2919"/>
          <ac:grpSpMkLst>
            <pc:docMk/>
            <pc:sldMk cId="3020681294" sldId="291"/>
            <ac:grpSpMk id="139" creationId="{592F8638-3011-A86E-9163-EAD2F767AC9E}"/>
          </ac:grpSpMkLst>
        </pc:grpChg>
        <pc:grpChg chg="add del mod">
          <ac:chgData name="Trang Do" userId="1f6a371144d1ab6b" providerId="LiveId" clId="{0046B71A-4E4B-4349-BED5-63E5A2D395DE}" dt="2023-11-29T08:52:27.520" v="2935" actId="478"/>
          <ac:grpSpMkLst>
            <pc:docMk/>
            <pc:sldMk cId="3020681294" sldId="291"/>
            <ac:grpSpMk id="142" creationId="{7BB26D90-5490-CE92-2162-C5F38CD29F2F}"/>
          </ac:grpSpMkLst>
        </pc:grpChg>
        <pc:grpChg chg="mod">
          <ac:chgData name="Trang Do" userId="1f6a371144d1ab6b" providerId="LiveId" clId="{0046B71A-4E4B-4349-BED5-63E5A2D395DE}" dt="2023-11-29T08:51:04.971" v="2919"/>
          <ac:grpSpMkLst>
            <pc:docMk/>
            <pc:sldMk cId="3020681294" sldId="291"/>
            <ac:grpSpMk id="143" creationId="{A448941D-F9E6-7986-4C28-42563E01D8C4}"/>
          </ac:grpSpMkLst>
        </pc:grpChg>
        <pc:grpChg chg="add mod">
          <ac:chgData name="Trang Do" userId="1f6a371144d1ab6b" providerId="LiveId" clId="{0046B71A-4E4B-4349-BED5-63E5A2D395DE}" dt="2023-11-29T09:00:29.563" v="3109" actId="164"/>
          <ac:grpSpMkLst>
            <pc:docMk/>
            <pc:sldMk cId="3020681294" sldId="291"/>
            <ac:grpSpMk id="147" creationId="{3CBBD414-0E93-3905-0B44-3B6D6BA4C3A5}"/>
          </ac:grpSpMkLst>
        </pc:grpChg>
        <pc:grpChg chg="add mod">
          <ac:chgData name="Trang Do" userId="1f6a371144d1ab6b" providerId="LiveId" clId="{0046B71A-4E4B-4349-BED5-63E5A2D395DE}" dt="2023-11-29T09:00:29.563" v="3109" actId="164"/>
          <ac:grpSpMkLst>
            <pc:docMk/>
            <pc:sldMk cId="3020681294" sldId="291"/>
            <ac:grpSpMk id="150" creationId="{4EE15E20-F510-3514-DBCD-44976732D117}"/>
          </ac:grpSpMkLst>
        </pc:grpChg>
        <pc:grpChg chg="add mod">
          <ac:chgData name="Trang Do" userId="1f6a371144d1ab6b" providerId="LiveId" clId="{0046B71A-4E4B-4349-BED5-63E5A2D395DE}" dt="2023-11-29T08:51:13.816" v="2922" actId="1076"/>
          <ac:grpSpMkLst>
            <pc:docMk/>
            <pc:sldMk cId="3020681294" sldId="291"/>
            <ac:grpSpMk id="155" creationId="{EE3AD29C-BB71-71A3-7AE2-51BBCE4E1C1D}"/>
          </ac:grpSpMkLst>
        </pc:grpChg>
        <pc:grpChg chg="mod">
          <ac:chgData name="Trang Do" userId="1f6a371144d1ab6b" providerId="LiveId" clId="{0046B71A-4E4B-4349-BED5-63E5A2D395DE}" dt="2023-11-29T08:51:09.179" v="2921"/>
          <ac:grpSpMkLst>
            <pc:docMk/>
            <pc:sldMk cId="3020681294" sldId="291"/>
            <ac:grpSpMk id="157" creationId="{983754A0-4E61-C40C-BEBA-5288E04968FA}"/>
          </ac:grpSpMkLst>
        </pc:grpChg>
        <pc:grpChg chg="add mod">
          <ac:chgData name="Trang Do" userId="1f6a371144d1ab6b" providerId="LiveId" clId="{0046B71A-4E4B-4349-BED5-63E5A2D395DE}" dt="2023-11-29T08:51:13.816" v="2922" actId="1076"/>
          <ac:grpSpMkLst>
            <pc:docMk/>
            <pc:sldMk cId="3020681294" sldId="291"/>
            <ac:grpSpMk id="160" creationId="{F5681074-509C-F635-2BBB-F677FAEA7CD0}"/>
          </ac:grpSpMkLst>
        </pc:grpChg>
        <pc:grpChg chg="mod">
          <ac:chgData name="Trang Do" userId="1f6a371144d1ab6b" providerId="LiveId" clId="{0046B71A-4E4B-4349-BED5-63E5A2D395DE}" dt="2023-11-29T08:51:09.179" v="2921"/>
          <ac:grpSpMkLst>
            <pc:docMk/>
            <pc:sldMk cId="3020681294" sldId="291"/>
            <ac:grpSpMk id="162" creationId="{5C5142B4-37BA-2DD7-B733-880319FE3030}"/>
          </ac:grpSpMkLst>
        </pc:grpChg>
        <pc:grpChg chg="add del mod">
          <ac:chgData name="Trang Do" userId="1f6a371144d1ab6b" providerId="LiveId" clId="{0046B71A-4E4B-4349-BED5-63E5A2D395DE}" dt="2023-11-29T08:52:32.116" v="2936" actId="478"/>
          <ac:grpSpMkLst>
            <pc:docMk/>
            <pc:sldMk cId="3020681294" sldId="291"/>
            <ac:grpSpMk id="165" creationId="{F2CDB86C-79C7-7382-2F21-7F6447578159}"/>
          </ac:grpSpMkLst>
        </pc:grpChg>
        <pc:grpChg chg="mod">
          <ac:chgData name="Trang Do" userId="1f6a371144d1ab6b" providerId="LiveId" clId="{0046B71A-4E4B-4349-BED5-63E5A2D395DE}" dt="2023-11-29T08:51:09.179" v="2921"/>
          <ac:grpSpMkLst>
            <pc:docMk/>
            <pc:sldMk cId="3020681294" sldId="291"/>
            <ac:grpSpMk id="166" creationId="{677D4810-0E0D-7812-7B4D-538609BC97A9}"/>
          </ac:grpSpMkLst>
        </pc:grpChg>
        <pc:grpChg chg="add mod">
          <ac:chgData name="Trang Do" userId="1f6a371144d1ab6b" providerId="LiveId" clId="{0046B71A-4E4B-4349-BED5-63E5A2D395DE}" dt="2023-11-29T09:00:37.233" v="3110" actId="164"/>
          <ac:grpSpMkLst>
            <pc:docMk/>
            <pc:sldMk cId="3020681294" sldId="291"/>
            <ac:grpSpMk id="170" creationId="{C6BA578E-7816-F571-BBB2-3C3538BD7233}"/>
          </ac:grpSpMkLst>
        </pc:grpChg>
        <pc:grpChg chg="add mod">
          <ac:chgData name="Trang Do" userId="1f6a371144d1ab6b" providerId="LiveId" clId="{0046B71A-4E4B-4349-BED5-63E5A2D395DE}" dt="2023-11-29T09:00:37.233" v="3110" actId="164"/>
          <ac:grpSpMkLst>
            <pc:docMk/>
            <pc:sldMk cId="3020681294" sldId="291"/>
            <ac:grpSpMk id="173" creationId="{14905D14-3246-BA04-0CC4-813C99665CFC}"/>
          </ac:grpSpMkLst>
        </pc:grpChg>
        <pc:grpChg chg="add del mod">
          <ac:chgData name="Trang Do" userId="1f6a371144d1ab6b" providerId="LiveId" clId="{0046B71A-4E4B-4349-BED5-63E5A2D395DE}" dt="2023-11-29T08:53:22.193" v="2950" actId="165"/>
          <ac:grpSpMkLst>
            <pc:docMk/>
            <pc:sldMk cId="3020681294" sldId="291"/>
            <ac:grpSpMk id="178" creationId="{1F43A52A-5979-D3E4-A683-1A1E510389F5}"/>
          </ac:grpSpMkLst>
        </pc:grpChg>
        <pc:grpChg chg="add mod">
          <ac:chgData name="Trang Do" userId="1f6a371144d1ab6b" providerId="LiveId" clId="{0046B71A-4E4B-4349-BED5-63E5A2D395DE}" dt="2023-11-29T08:52:38.651" v="2938" actId="1076"/>
          <ac:grpSpMkLst>
            <pc:docMk/>
            <pc:sldMk cId="3020681294" sldId="291"/>
            <ac:grpSpMk id="179" creationId="{66993A54-1FB9-81AF-476C-6FEDF349DADA}"/>
          </ac:grpSpMkLst>
        </pc:grpChg>
        <pc:grpChg chg="mod">
          <ac:chgData name="Trang Do" userId="1f6a371144d1ab6b" providerId="LiveId" clId="{0046B71A-4E4B-4349-BED5-63E5A2D395DE}" dt="2023-11-29T08:52:35.019" v="2937"/>
          <ac:grpSpMkLst>
            <pc:docMk/>
            <pc:sldMk cId="3020681294" sldId="291"/>
            <ac:grpSpMk id="180" creationId="{D1A8781E-8AFD-B1C8-8EDC-F5539DBDA4A4}"/>
          </ac:grpSpMkLst>
        </pc:grpChg>
        <pc:grpChg chg="add mod">
          <ac:chgData name="Trang Do" userId="1f6a371144d1ab6b" providerId="LiveId" clId="{0046B71A-4E4B-4349-BED5-63E5A2D395DE}" dt="2023-11-29T08:52:46.768" v="2942" actId="1076"/>
          <ac:grpSpMkLst>
            <pc:docMk/>
            <pc:sldMk cId="3020681294" sldId="291"/>
            <ac:grpSpMk id="184" creationId="{DE6338A3-3050-D206-F684-A4BE6E55A95C}"/>
          </ac:grpSpMkLst>
        </pc:grpChg>
        <pc:grpChg chg="mod">
          <ac:chgData name="Trang Do" userId="1f6a371144d1ab6b" providerId="LiveId" clId="{0046B71A-4E4B-4349-BED5-63E5A2D395DE}" dt="2023-11-29T08:52:39.768" v="2939"/>
          <ac:grpSpMkLst>
            <pc:docMk/>
            <pc:sldMk cId="3020681294" sldId="291"/>
            <ac:grpSpMk id="185" creationId="{8495BE24-1BC9-3EDB-6EBB-12751B10DFD7}"/>
          </ac:grpSpMkLst>
        </pc:grpChg>
        <pc:grpChg chg="add mod">
          <ac:chgData name="Trang Do" userId="1f6a371144d1ab6b" providerId="LiveId" clId="{0046B71A-4E4B-4349-BED5-63E5A2D395DE}" dt="2023-11-29T08:53:55.752" v="2956" actId="1076"/>
          <ac:grpSpMkLst>
            <pc:docMk/>
            <pc:sldMk cId="3020681294" sldId="291"/>
            <ac:grpSpMk id="189" creationId="{9876C2BB-B67C-F546-2B54-22529CF263BA}"/>
          </ac:grpSpMkLst>
        </pc:grpChg>
        <pc:grpChg chg="add mod">
          <ac:chgData name="Trang Do" userId="1f6a371144d1ab6b" providerId="LiveId" clId="{0046B71A-4E4B-4349-BED5-63E5A2D395DE}" dt="2023-11-29T08:55:18.614" v="2989" actId="164"/>
          <ac:grpSpMkLst>
            <pc:docMk/>
            <pc:sldMk cId="3020681294" sldId="291"/>
            <ac:grpSpMk id="191" creationId="{E15F84BC-596D-DF9D-1875-9467EEBA180F}"/>
          </ac:grpSpMkLst>
        </pc:grpChg>
        <pc:grpChg chg="add mod">
          <ac:chgData name="Trang Do" userId="1f6a371144d1ab6b" providerId="LiveId" clId="{0046B71A-4E4B-4349-BED5-63E5A2D395DE}" dt="2023-11-29T08:55:18.614" v="2989" actId="164"/>
          <ac:grpSpMkLst>
            <pc:docMk/>
            <pc:sldMk cId="3020681294" sldId="291"/>
            <ac:grpSpMk id="192" creationId="{6DA6B17C-9B83-8E56-8CE5-847462F4935D}"/>
          </ac:grpSpMkLst>
        </pc:grpChg>
        <pc:grpChg chg="add mod">
          <ac:chgData name="Trang Do" userId="1f6a371144d1ab6b" providerId="LiveId" clId="{0046B71A-4E4B-4349-BED5-63E5A2D395DE}" dt="2023-11-29T08:58:43.967" v="3091" actId="164"/>
          <ac:grpSpMkLst>
            <pc:docMk/>
            <pc:sldMk cId="3020681294" sldId="291"/>
            <ac:grpSpMk id="193" creationId="{EED31CA8-253D-2031-6E4E-5C3BFB60F0EB}"/>
          </ac:grpSpMkLst>
        </pc:grpChg>
        <pc:grpChg chg="add mod">
          <ac:chgData name="Trang Do" userId="1f6a371144d1ab6b" providerId="LiveId" clId="{0046B71A-4E4B-4349-BED5-63E5A2D395DE}" dt="2023-11-29T09:00:29.563" v="3109" actId="164"/>
          <ac:grpSpMkLst>
            <pc:docMk/>
            <pc:sldMk cId="3020681294" sldId="291"/>
            <ac:grpSpMk id="194" creationId="{807E75D5-D419-A37F-1400-CBA3CEA4D314}"/>
          </ac:grpSpMkLst>
        </pc:grpChg>
        <pc:grpChg chg="add mod">
          <ac:chgData name="Trang Do" userId="1f6a371144d1ab6b" providerId="LiveId" clId="{0046B71A-4E4B-4349-BED5-63E5A2D395DE}" dt="2023-11-29T09:00:37.233" v="3110" actId="164"/>
          <ac:grpSpMkLst>
            <pc:docMk/>
            <pc:sldMk cId="3020681294" sldId="291"/>
            <ac:grpSpMk id="195" creationId="{D42FBDF2-ECB2-FC32-EE99-137FF7103970}"/>
          </ac:grpSpMkLst>
        </pc:grpChg>
        <pc:cxnChg chg="mod">
          <ac:chgData name="Trang Do" userId="1f6a371144d1ab6b" providerId="LiveId" clId="{0046B71A-4E4B-4349-BED5-63E5A2D395DE}" dt="2023-11-29T08:46:16.971" v="2876"/>
          <ac:cxnSpMkLst>
            <pc:docMk/>
            <pc:sldMk cId="3020681294" sldId="291"/>
            <ac:cxnSpMk id="7" creationId="{0A020065-B147-0C43-7D2C-CC315B416B9D}"/>
          </ac:cxnSpMkLst>
        </pc:cxnChg>
        <pc:cxnChg chg="mod">
          <ac:chgData name="Trang Do" userId="1f6a371144d1ab6b" providerId="LiveId" clId="{0046B71A-4E4B-4349-BED5-63E5A2D395DE}" dt="2023-11-29T08:46:34.450" v="2879"/>
          <ac:cxnSpMkLst>
            <pc:docMk/>
            <pc:sldMk cId="3020681294" sldId="291"/>
            <ac:cxnSpMk id="11" creationId="{95272EA7-0BB9-1223-2109-1E2879154501}"/>
          </ac:cxnSpMkLst>
        </pc:cxnChg>
        <pc:cxnChg chg="mod">
          <ac:chgData name="Trang Do" userId="1f6a371144d1ab6b" providerId="LiveId" clId="{0046B71A-4E4B-4349-BED5-63E5A2D395DE}" dt="2023-11-29T08:46:34.450" v="2879"/>
          <ac:cxnSpMkLst>
            <pc:docMk/>
            <pc:sldMk cId="3020681294" sldId="291"/>
            <ac:cxnSpMk id="15" creationId="{CC1C3D01-1D00-48AF-FEA1-C8516914CACE}"/>
          </ac:cxnSpMkLst>
        </pc:cxnChg>
        <pc:cxnChg chg="mod">
          <ac:chgData name="Trang Do" userId="1f6a371144d1ab6b" providerId="LiveId" clId="{0046B71A-4E4B-4349-BED5-63E5A2D395DE}" dt="2023-11-29T08:46:34.450" v="2879"/>
          <ac:cxnSpMkLst>
            <pc:docMk/>
            <pc:sldMk cId="3020681294" sldId="291"/>
            <ac:cxnSpMk id="42" creationId="{56288E75-4837-4FEE-D79C-92304048F898}"/>
          </ac:cxnSpMkLst>
        </pc:cxnChg>
        <pc:cxnChg chg="mod">
          <ac:chgData name="Trang Do" userId="1f6a371144d1ab6b" providerId="LiveId" clId="{0046B71A-4E4B-4349-BED5-63E5A2D395DE}" dt="2023-11-29T08:48:03.327" v="2897" actId="165"/>
          <ac:cxnSpMkLst>
            <pc:docMk/>
            <pc:sldMk cId="3020681294" sldId="291"/>
            <ac:cxnSpMk id="50" creationId="{80555CC2-4377-9034-BFDE-F1B70AD035C9}"/>
          </ac:cxnSpMkLst>
        </pc:cxnChg>
        <pc:cxnChg chg="mod">
          <ac:chgData name="Trang Do" userId="1f6a371144d1ab6b" providerId="LiveId" clId="{0046B71A-4E4B-4349-BED5-63E5A2D395DE}" dt="2023-11-29T08:48:03.327" v="2897" actId="165"/>
          <ac:cxnSpMkLst>
            <pc:docMk/>
            <pc:sldMk cId="3020681294" sldId="291"/>
            <ac:cxnSpMk id="52" creationId="{E6278BE7-EEA3-0D1E-3089-15292930FADF}"/>
          </ac:cxnSpMkLst>
        </pc:cxnChg>
        <pc:cxnChg chg="mod">
          <ac:chgData name="Trang Do" userId="1f6a371144d1ab6b" providerId="LiveId" clId="{0046B71A-4E4B-4349-BED5-63E5A2D395DE}" dt="2023-11-29T08:46:34.450" v="2879"/>
          <ac:cxnSpMkLst>
            <pc:docMk/>
            <pc:sldMk cId="3020681294" sldId="291"/>
            <ac:cxnSpMk id="60" creationId="{D85A4179-68DA-5CFC-A5C1-9BD7FD5C9831}"/>
          </ac:cxnSpMkLst>
        </pc:cxnChg>
        <pc:cxnChg chg="mod">
          <ac:chgData name="Trang Do" userId="1f6a371144d1ab6b" providerId="LiveId" clId="{0046B71A-4E4B-4349-BED5-63E5A2D395DE}" dt="2023-11-29T08:46:34.450" v="2879"/>
          <ac:cxnSpMkLst>
            <pc:docMk/>
            <pc:sldMk cId="3020681294" sldId="291"/>
            <ac:cxnSpMk id="62" creationId="{BCF93264-4AAF-ADE3-9FC7-D14011C169D8}"/>
          </ac:cxnSpMkLst>
        </pc:cxnChg>
        <pc:cxnChg chg="mod">
          <ac:chgData name="Trang Do" userId="1f6a371144d1ab6b" providerId="LiveId" clId="{0046B71A-4E4B-4349-BED5-63E5A2D395DE}" dt="2023-11-29T08:46:34.450" v="2879"/>
          <ac:cxnSpMkLst>
            <pc:docMk/>
            <pc:sldMk cId="3020681294" sldId="291"/>
            <ac:cxnSpMk id="67" creationId="{48612973-54B3-BBA8-4B9D-AF855469CE71}"/>
          </ac:cxnSpMkLst>
        </pc:cxnChg>
        <pc:cxnChg chg="mod">
          <ac:chgData name="Trang Do" userId="1f6a371144d1ab6b" providerId="LiveId" clId="{0046B71A-4E4B-4349-BED5-63E5A2D395DE}" dt="2023-11-29T08:45:31.478" v="2868" actId="165"/>
          <ac:cxnSpMkLst>
            <pc:docMk/>
            <pc:sldMk cId="3020681294" sldId="291"/>
            <ac:cxnSpMk id="74" creationId="{D25B966D-4378-02BE-196F-3D4C2192A331}"/>
          </ac:cxnSpMkLst>
        </pc:cxnChg>
        <pc:cxnChg chg="mod">
          <ac:chgData name="Trang Do" userId="1f6a371144d1ab6b" providerId="LiveId" clId="{0046B71A-4E4B-4349-BED5-63E5A2D395DE}" dt="2023-11-29T08:45:31.478" v="2868" actId="165"/>
          <ac:cxnSpMkLst>
            <pc:docMk/>
            <pc:sldMk cId="3020681294" sldId="291"/>
            <ac:cxnSpMk id="76" creationId="{A5FF083A-AF2F-14BB-C5CF-D054C1CC1520}"/>
          </ac:cxnSpMkLst>
        </pc:cxnChg>
        <pc:cxnChg chg="mod">
          <ac:chgData name="Trang Do" userId="1f6a371144d1ab6b" providerId="LiveId" clId="{0046B71A-4E4B-4349-BED5-63E5A2D395DE}" dt="2023-11-29T08:44:19.645" v="2818" actId="165"/>
          <ac:cxnSpMkLst>
            <pc:docMk/>
            <pc:sldMk cId="3020681294" sldId="291"/>
            <ac:cxnSpMk id="85" creationId="{19081BC4-E13E-9DBD-0EC5-CAD71596822C}"/>
          </ac:cxnSpMkLst>
        </pc:cxnChg>
        <pc:cxnChg chg="mod">
          <ac:chgData name="Trang Do" userId="1f6a371144d1ab6b" providerId="LiveId" clId="{0046B71A-4E4B-4349-BED5-63E5A2D395DE}" dt="2023-11-29T08:50:28.852" v="2914"/>
          <ac:cxnSpMkLst>
            <pc:docMk/>
            <pc:sldMk cId="3020681294" sldId="291"/>
            <ac:cxnSpMk id="113" creationId="{1DB96E43-8D86-5562-CD2E-F25E58A1C17E}"/>
          </ac:cxnSpMkLst>
        </pc:cxnChg>
        <pc:cxnChg chg="mod">
          <ac:chgData name="Trang Do" userId="1f6a371144d1ab6b" providerId="LiveId" clId="{0046B71A-4E4B-4349-BED5-63E5A2D395DE}" dt="2023-11-29T08:50:28.852" v="2914"/>
          <ac:cxnSpMkLst>
            <pc:docMk/>
            <pc:sldMk cId="3020681294" sldId="291"/>
            <ac:cxnSpMk id="118" creationId="{15D16080-1DB6-C9B1-CE23-46853557880C}"/>
          </ac:cxnSpMkLst>
        </pc:cxnChg>
        <pc:cxnChg chg="mod">
          <ac:chgData name="Trang Do" userId="1f6a371144d1ab6b" providerId="LiveId" clId="{0046B71A-4E4B-4349-BED5-63E5A2D395DE}" dt="2023-11-29T08:53:22.193" v="2950" actId="165"/>
          <ac:cxnSpMkLst>
            <pc:docMk/>
            <pc:sldMk cId="3020681294" sldId="291"/>
            <ac:cxnSpMk id="123" creationId="{60DFC86B-0D83-34D5-A969-23B4C26581F4}"/>
          </ac:cxnSpMkLst>
        </pc:cxnChg>
        <pc:cxnChg chg="mod">
          <ac:chgData name="Trang Do" userId="1f6a371144d1ab6b" providerId="LiveId" clId="{0046B71A-4E4B-4349-BED5-63E5A2D395DE}" dt="2023-11-29T08:50:28.852" v="2914"/>
          <ac:cxnSpMkLst>
            <pc:docMk/>
            <pc:sldMk cId="3020681294" sldId="291"/>
            <ac:cxnSpMk id="126" creationId="{75A65D91-734E-763D-082C-4480876708E4}"/>
          </ac:cxnSpMkLst>
        </pc:cxnChg>
        <pc:cxnChg chg="mod topLvl">
          <ac:chgData name="Trang Do" userId="1f6a371144d1ab6b" providerId="LiveId" clId="{0046B71A-4E4B-4349-BED5-63E5A2D395DE}" dt="2023-11-29T08:54:52.373" v="2982" actId="164"/>
          <ac:cxnSpMkLst>
            <pc:docMk/>
            <pc:sldMk cId="3020681294" sldId="291"/>
            <ac:cxnSpMk id="129" creationId="{ECCBF571-AB0A-B669-A670-8BD417028AB8}"/>
          </ac:cxnSpMkLst>
        </pc:cxnChg>
        <pc:cxnChg chg="mod">
          <ac:chgData name="Trang Do" userId="1f6a371144d1ab6b" providerId="LiveId" clId="{0046B71A-4E4B-4349-BED5-63E5A2D395DE}" dt="2023-11-29T08:51:04.971" v="2919"/>
          <ac:cxnSpMkLst>
            <pc:docMk/>
            <pc:sldMk cId="3020681294" sldId="291"/>
            <ac:cxnSpMk id="136" creationId="{55419CDB-09B9-6589-B7E7-C6D370009EC6}"/>
          </ac:cxnSpMkLst>
        </pc:cxnChg>
        <pc:cxnChg chg="mod">
          <ac:chgData name="Trang Do" userId="1f6a371144d1ab6b" providerId="LiveId" clId="{0046B71A-4E4B-4349-BED5-63E5A2D395DE}" dt="2023-11-29T08:51:04.971" v="2919"/>
          <ac:cxnSpMkLst>
            <pc:docMk/>
            <pc:sldMk cId="3020681294" sldId="291"/>
            <ac:cxnSpMk id="141" creationId="{D6628EA6-6DA7-5132-73F7-3E2FC7FF9493}"/>
          </ac:cxnSpMkLst>
        </pc:cxnChg>
        <pc:cxnChg chg="mod">
          <ac:chgData name="Trang Do" userId="1f6a371144d1ab6b" providerId="LiveId" clId="{0046B71A-4E4B-4349-BED5-63E5A2D395DE}" dt="2023-11-29T08:51:04.971" v="2919"/>
          <ac:cxnSpMkLst>
            <pc:docMk/>
            <pc:sldMk cId="3020681294" sldId="291"/>
            <ac:cxnSpMk id="146" creationId="{EA7FBFEA-DC0F-86ED-2833-ED53E3349F9C}"/>
          </ac:cxnSpMkLst>
        </pc:cxnChg>
        <pc:cxnChg chg="mod">
          <ac:chgData name="Trang Do" userId="1f6a371144d1ab6b" providerId="LiveId" clId="{0046B71A-4E4B-4349-BED5-63E5A2D395DE}" dt="2023-11-29T08:51:04.971" v="2919"/>
          <ac:cxnSpMkLst>
            <pc:docMk/>
            <pc:sldMk cId="3020681294" sldId="291"/>
            <ac:cxnSpMk id="149" creationId="{D958A317-D086-3C85-DAD7-B448B5AEDB0A}"/>
          </ac:cxnSpMkLst>
        </pc:cxnChg>
        <pc:cxnChg chg="mod">
          <ac:chgData name="Trang Do" userId="1f6a371144d1ab6b" providerId="LiveId" clId="{0046B71A-4E4B-4349-BED5-63E5A2D395DE}" dt="2023-11-29T08:51:04.971" v="2919"/>
          <ac:cxnSpMkLst>
            <pc:docMk/>
            <pc:sldMk cId="3020681294" sldId="291"/>
            <ac:cxnSpMk id="152" creationId="{D495FBB3-A0B6-A3BD-3A2A-55A35B27B782}"/>
          </ac:cxnSpMkLst>
        </pc:cxnChg>
        <pc:cxnChg chg="mod">
          <ac:chgData name="Trang Do" userId="1f6a371144d1ab6b" providerId="LiveId" clId="{0046B71A-4E4B-4349-BED5-63E5A2D395DE}" dt="2023-11-29T08:51:09.179" v="2921"/>
          <ac:cxnSpMkLst>
            <pc:docMk/>
            <pc:sldMk cId="3020681294" sldId="291"/>
            <ac:cxnSpMk id="159" creationId="{AD6B81F0-00B4-CAFE-CF07-3CC029F064C9}"/>
          </ac:cxnSpMkLst>
        </pc:cxnChg>
        <pc:cxnChg chg="mod">
          <ac:chgData name="Trang Do" userId="1f6a371144d1ab6b" providerId="LiveId" clId="{0046B71A-4E4B-4349-BED5-63E5A2D395DE}" dt="2023-11-29T08:51:09.179" v="2921"/>
          <ac:cxnSpMkLst>
            <pc:docMk/>
            <pc:sldMk cId="3020681294" sldId="291"/>
            <ac:cxnSpMk id="164" creationId="{77DEF97F-71B3-F6BF-3D93-7176C9F6DC7B}"/>
          </ac:cxnSpMkLst>
        </pc:cxnChg>
        <pc:cxnChg chg="mod">
          <ac:chgData name="Trang Do" userId="1f6a371144d1ab6b" providerId="LiveId" clId="{0046B71A-4E4B-4349-BED5-63E5A2D395DE}" dt="2023-11-29T08:51:09.179" v="2921"/>
          <ac:cxnSpMkLst>
            <pc:docMk/>
            <pc:sldMk cId="3020681294" sldId="291"/>
            <ac:cxnSpMk id="169" creationId="{BBC75F6A-E20F-E583-04A6-AF0571BB820B}"/>
          </ac:cxnSpMkLst>
        </pc:cxnChg>
        <pc:cxnChg chg="mod">
          <ac:chgData name="Trang Do" userId="1f6a371144d1ab6b" providerId="LiveId" clId="{0046B71A-4E4B-4349-BED5-63E5A2D395DE}" dt="2023-11-29T08:51:09.179" v="2921"/>
          <ac:cxnSpMkLst>
            <pc:docMk/>
            <pc:sldMk cId="3020681294" sldId="291"/>
            <ac:cxnSpMk id="172" creationId="{648C47F9-4C2B-FEC3-AB1E-1E2AB9000035}"/>
          </ac:cxnSpMkLst>
        </pc:cxnChg>
        <pc:cxnChg chg="mod">
          <ac:chgData name="Trang Do" userId="1f6a371144d1ab6b" providerId="LiveId" clId="{0046B71A-4E4B-4349-BED5-63E5A2D395DE}" dt="2023-11-29T08:51:09.179" v="2921"/>
          <ac:cxnSpMkLst>
            <pc:docMk/>
            <pc:sldMk cId="3020681294" sldId="291"/>
            <ac:cxnSpMk id="175" creationId="{36E9BD22-EA6B-7837-717B-12DA48F5148D}"/>
          </ac:cxnSpMkLst>
        </pc:cxnChg>
        <pc:cxnChg chg="mod">
          <ac:chgData name="Trang Do" userId="1f6a371144d1ab6b" providerId="LiveId" clId="{0046B71A-4E4B-4349-BED5-63E5A2D395DE}" dt="2023-11-29T08:52:35.019" v="2937"/>
          <ac:cxnSpMkLst>
            <pc:docMk/>
            <pc:sldMk cId="3020681294" sldId="291"/>
            <ac:cxnSpMk id="183" creationId="{9B705CC0-90D5-0730-D429-BE26BA70AA0D}"/>
          </ac:cxnSpMkLst>
        </pc:cxnChg>
        <pc:cxnChg chg="mod">
          <ac:chgData name="Trang Do" userId="1f6a371144d1ab6b" providerId="LiveId" clId="{0046B71A-4E4B-4349-BED5-63E5A2D395DE}" dt="2023-11-29T08:52:39.768" v="2939"/>
          <ac:cxnSpMkLst>
            <pc:docMk/>
            <pc:sldMk cId="3020681294" sldId="291"/>
            <ac:cxnSpMk id="188" creationId="{5403803D-C06F-3412-EA76-28D5342A8D21}"/>
          </ac:cxnSpMkLst>
        </pc:cxnChg>
      </pc:sldChg>
      <pc:sldChg chg="addSp delSp modSp add mod ord modAnim">
        <pc:chgData name="Trang Do" userId="1f6a371144d1ab6b" providerId="LiveId" clId="{0046B71A-4E4B-4349-BED5-63E5A2D395DE}" dt="2023-11-30T06:51:47.766" v="5266" actId="1076"/>
        <pc:sldMkLst>
          <pc:docMk/>
          <pc:sldMk cId="1666519873" sldId="292"/>
        </pc:sldMkLst>
        <pc:spChg chg="add del mod">
          <ac:chgData name="Trang Do" userId="1f6a371144d1ab6b" providerId="LiveId" clId="{0046B71A-4E4B-4349-BED5-63E5A2D395DE}" dt="2023-11-29T09:57:47.570" v="3357" actId="478"/>
          <ac:spMkLst>
            <pc:docMk/>
            <pc:sldMk cId="1666519873" sldId="292"/>
            <ac:spMk id="2" creationId="{9605B2B3-4571-12D2-2C34-22FF13AEDBFE}"/>
          </ac:spMkLst>
        </pc:spChg>
        <pc:spChg chg="add mod">
          <ac:chgData name="Trang Do" userId="1f6a371144d1ab6b" providerId="LiveId" clId="{0046B71A-4E4B-4349-BED5-63E5A2D395DE}" dt="2023-11-30T06:51:42.668" v="5264" actId="1076"/>
          <ac:spMkLst>
            <pc:docMk/>
            <pc:sldMk cId="1666519873" sldId="292"/>
            <ac:spMk id="3" creationId="{C596C9B0-3FB8-C7D9-FE7C-8B580598468B}"/>
          </ac:spMkLst>
        </pc:spChg>
        <pc:spChg chg="add mod">
          <ac:chgData name="Trang Do" userId="1f6a371144d1ab6b" providerId="LiveId" clId="{0046B71A-4E4B-4349-BED5-63E5A2D395DE}" dt="2023-11-29T10:03:05.055" v="3428" actId="1076"/>
          <ac:spMkLst>
            <pc:docMk/>
            <pc:sldMk cId="1666519873" sldId="292"/>
            <ac:spMk id="15" creationId="{38F11D68-B239-F4BA-215E-FBEED860BE01}"/>
          </ac:spMkLst>
        </pc:spChg>
        <pc:spChg chg="add mod">
          <ac:chgData name="Trang Do" userId="1f6a371144d1ab6b" providerId="LiveId" clId="{0046B71A-4E4B-4349-BED5-63E5A2D395DE}" dt="2023-11-29T10:14:32.228" v="3591" actId="1076"/>
          <ac:spMkLst>
            <pc:docMk/>
            <pc:sldMk cId="1666519873" sldId="292"/>
            <ac:spMk id="17" creationId="{236E82AA-2751-5F4F-E3E3-8325602DED1F}"/>
          </ac:spMkLst>
        </pc:spChg>
        <pc:spChg chg="mod topLvl">
          <ac:chgData name="Trang Do" userId="1f6a371144d1ab6b" providerId="LiveId" clId="{0046B71A-4E4B-4349-BED5-63E5A2D395DE}" dt="2023-11-29T10:06:31.487" v="3509" actId="165"/>
          <ac:spMkLst>
            <pc:docMk/>
            <pc:sldMk cId="1666519873" sldId="292"/>
            <ac:spMk id="20" creationId="{B52CBBC5-6008-2F7B-3FE5-567EE9981B2E}"/>
          </ac:spMkLst>
        </pc:spChg>
        <pc:spChg chg="del mod topLvl">
          <ac:chgData name="Trang Do" userId="1f6a371144d1ab6b" providerId="LiveId" clId="{0046B71A-4E4B-4349-BED5-63E5A2D395DE}" dt="2023-11-29T10:04:25.544" v="3444" actId="478"/>
          <ac:spMkLst>
            <pc:docMk/>
            <pc:sldMk cId="1666519873" sldId="292"/>
            <ac:spMk id="21" creationId="{0BB1BC1F-7BAF-D493-2DD8-6B98DDB9977D}"/>
          </ac:spMkLst>
        </pc:spChg>
        <pc:spChg chg="mod">
          <ac:chgData name="Trang Do" userId="1f6a371144d1ab6b" providerId="LiveId" clId="{0046B71A-4E4B-4349-BED5-63E5A2D395DE}" dt="2023-11-29T10:06:31.487" v="3509" actId="165"/>
          <ac:spMkLst>
            <pc:docMk/>
            <pc:sldMk cId="1666519873" sldId="292"/>
            <ac:spMk id="22" creationId="{485CBA73-6E65-5EFC-5BF3-B41DD64D1063}"/>
          </ac:spMkLst>
        </pc:spChg>
        <pc:spChg chg="add mod">
          <ac:chgData name="Trang Do" userId="1f6a371144d1ab6b" providerId="LiveId" clId="{0046B71A-4E4B-4349-BED5-63E5A2D395DE}" dt="2023-11-29T10:07:29.715" v="3530" actId="1076"/>
          <ac:spMkLst>
            <pc:docMk/>
            <pc:sldMk cId="1666519873" sldId="292"/>
            <ac:spMk id="26" creationId="{EF048013-6CC8-C136-98A5-5BCDD3F257DB}"/>
          </ac:spMkLst>
        </pc:spChg>
        <pc:spChg chg="mod">
          <ac:chgData name="Trang Do" userId="1f6a371144d1ab6b" providerId="LiveId" clId="{0046B71A-4E4B-4349-BED5-63E5A2D395DE}" dt="2023-11-29T10:06:48.331" v="3526" actId="14100"/>
          <ac:spMkLst>
            <pc:docMk/>
            <pc:sldMk cId="1666519873" sldId="292"/>
            <ac:spMk id="29" creationId="{EF40F0E6-9CC1-C133-AB27-479DB9325143}"/>
          </ac:spMkLst>
        </pc:spChg>
        <pc:spChg chg="mod">
          <ac:chgData name="Trang Do" userId="1f6a371144d1ab6b" providerId="LiveId" clId="{0046B71A-4E4B-4349-BED5-63E5A2D395DE}" dt="2023-11-29T10:06:33.720" v="3510"/>
          <ac:spMkLst>
            <pc:docMk/>
            <pc:sldMk cId="1666519873" sldId="292"/>
            <ac:spMk id="30" creationId="{87D342A8-7554-1619-DD3C-6E89A2FD68D5}"/>
          </ac:spMkLst>
        </pc:spChg>
        <pc:spChg chg="add mod">
          <ac:chgData name="Trang Do" userId="1f6a371144d1ab6b" providerId="LiveId" clId="{0046B71A-4E4B-4349-BED5-63E5A2D395DE}" dt="2023-11-30T06:51:47.766" v="5266" actId="1076"/>
          <ac:spMkLst>
            <pc:docMk/>
            <pc:sldMk cId="1666519873" sldId="292"/>
            <ac:spMk id="33" creationId="{EE6340D5-E4A4-070B-8817-41E0AB40C6B9}"/>
          </ac:spMkLst>
        </pc:spChg>
        <pc:grpChg chg="add del mod">
          <ac:chgData name="Trang Do" userId="1f6a371144d1ab6b" providerId="LiveId" clId="{0046B71A-4E4B-4349-BED5-63E5A2D395DE}" dt="2023-11-29T10:04:21.115" v="3442" actId="165"/>
          <ac:grpSpMkLst>
            <pc:docMk/>
            <pc:sldMk cId="1666519873" sldId="292"/>
            <ac:grpSpMk id="18" creationId="{4D6F95E7-658A-511D-C73F-2A5BFF006FC5}"/>
          </ac:grpSpMkLst>
        </pc:grpChg>
        <pc:grpChg chg="mod topLvl">
          <ac:chgData name="Trang Do" userId="1f6a371144d1ab6b" providerId="LiveId" clId="{0046B71A-4E4B-4349-BED5-63E5A2D395DE}" dt="2023-11-29T10:06:31.487" v="3509" actId="165"/>
          <ac:grpSpMkLst>
            <pc:docMk/>
            <pc:sldMk cId="1666519873" sldId="292"/>
            <ac:grpSpMk id="19" creationId="{C2B78118-8DA2-15FC-84D9-409C4565DA9A}"/>
          </ac:grpSpMkLst>
        </pc:grpChg>
        <pc:grpChg chg="add del mod">
          <ac:chgData name="Trang Do" userId="1f6a371144d1ab6b" providerId="LiveId" clId="{0046B71A-4E4B-4349-BED5-63E5A2D395DE}" dt="2023-11-29T10:05:12.284" v="3464" actId="165"/>
          <ac:grpSpMkLst>
            <pc:docMk/>
            <pc:sldMk cId="1666519873" sldId="292"/>
            <ac:grpSpMk id="24" creationId="{36D73BF9-B679-EAD2-F16A-82CBFBA3EC63}"/>
          </ac:grpSpMkLst>
        </pc:grpChg>
        <pc:grpChg chg="add del mod">
          <ac:chgData name="Trang Do" userId="1f6a371144d1ab6b" providerId="LiveId" clId="{0046B71A-4E4B-4349-BED5-63E5A2D395DE}" dt="2023-11-29T10:14:37.988" v="3592" actId="1076"/>
          <ac:grpSpMkLst>
            <pc:docMk/>
            <pc:sldMk cId="1666519873" sldId="292"/>
            <ac:grpSpMk id="25" creationId="{78DCF49E-8015-FDBA-E09F-2A59811125AE}"/>
          </ac:grpSpMkLst>
        </pc:grpChg>
        <pc:grpChg chg="add mod">
          <ac:chgData name="Trang Do" userId="1f6a371144d1ab6b" providerId="LiveId" clId="{0046B71A-4E4B-4349-BED5-63E5A2D395DE}" dt="2023-11-29T10:06:59.471" v="3528" actId="164"/>
          <ac:grpSpMkLst>
            <pc:docMk/>
            <pc:sldMk cId="1666519873" sldId="292"/>
            <ac:grpSpMk id="27" creationId="{89D63FCC-0202-5A99-EA0F-797F43A6984D}"/>
          </ac:grpSpMkLst>
        </pc:grpChg>
        <pc:grpChg chg="mod">
          <ac:chgData name="Trang Do" userId="1f6a371144d1ab6b" providerId="LiveId" clId="{0046B71A-4E4B-4349-BED5-63E5A2D395DE}" dt="2023-11-29T10:06:33.720" v="3510"/>
          <ac:grpSpMkLst>
            <pc:docMk/>
            <pc:sldMk cId="1666519873" sldId="292"/>
            <ac:grpSpMk id="28" creationId="{9D9C05DE-6BA4-2812-2359-1A6891DC7B3B}"/>
          </ac:grpSpMkLst>
        </pc:grpChg>
        <pc:grpChg chg="add mod">
          <ac:chgData name="Trang Do" userId="1f6a371144d1ab6b" providerId="LiveId" clId="{0046B71A-4E4B-4349-BED5-63E5A2D395DE}" dt="2023-11-29T10:14:37.988" v="3592" actId="1076"/>
          <ac:grpSpMkLst>
            <pc:docMk/>
            <pc:sldMk cId="1666519873" sldId="292"/>
            <ac:grpSpMk id="32" creationId="{E6B2B693-6DB3-D5FB-7103-AD0AA8BC7ED6}"/>
          </ac:grpSpMkLst>
        </pc:grpChg>
        <pc:picChg chg="add mod">
          <ac:chgData name="Trang Do" userId="1f6a371144d1ab6b" providerId="LiveId" clId="{0046B71A-4E4B-4349-BED5-63E5A2D395DE}" dt="2023-11-29T09:58:07.324" v="3363" actId="1076"/>
          <ac:picMkLst>
            <pc:docMk/>
            <pc:sldMk cId="1666519873" sldId="292"/>
            <ac:picMk id="6" creationId="{65083AD3-F40C-3CAF-BE82-C4DEE043E308}"/>
          </ac:picMkLst>
        </pc:picChg>
        <pc:cxnChg chg="mod">
          <ac:chgData name="Trang Do" userId="1f6a371144d1ab6b" providerId="LiveId" clId="{0046B71A-4E4B-4349-BED5-63E5A2D395DE}" dt="2023-11-29T10:06:31.487" v="3509" actId="165"/>
          <ac:cxnSpMkLst>
            <pc:docMk/>
            <pc:sldMk cId="1666519873" sldId="292"/>
            <ac:cxnSpMk id="23" creationId="{2BDC73D7-E6AB-A026-A3BD-3B49B975761E}"/>
          </ac:cxnSpMkLst>
        </pc:cxnChg>
        <pc:cxnChg chg="mod">
          <ac:chgData name="Trang Do" userId="1f6a371144d1ab6b" providerId="LiveId" clId="{0046B71A-4E4B-4349-BED5-63E5A2D395DE}" dt="2023-11-29T10:06:33.720" v="3510"/>
          <ac:cxnSpMkLst>
            <pc:docMk/>
            <pc:sldMk cId="1666519873" sldId="292"/>
            <ac:cxnSpMk id="31" creationId="{44D8FDE8-21B3-6318-94B3-837AF18D1A34}"/>
          </ac:cxnSpMkLst>
        </pc:cxnChg>
      </pc:sldChg>
      <pc:sldChg chg="new del">
        <pc:chgData name="Trang Do" userId="1f6a371144d1ab6b" providerId="LiveId" clId="{0046B71A-4E4B-4349-BED5-63E5A2D395DE}" dt="2023-11-29T08:20:23.364" v="2602" actId="2696"/>
        <pc:sldMkLst>
          <pc:docMk/>
          <pc:sldMk cId="2003225684" sldId="292"/>
        </pc:sldMkLst>
      </pc:sldChg>
      <pc:sldChg chg="addSp delSp modSp add mod ord modAnim">
        <pc:chgData name="Trang Do" userId="1f6a371144d1ab6b" providerId="LiveId" clId="{0046B71A-4E4B-4349-BED5-63E5A2D395DE}" dt="2023-11-29T09:57:36.350" v="3354" actId="1076"/>
        <pc:sldMkLst>
          <pc:docMk/>
          <pc:sldMk cId="2429800422" sldId="293"/>
        </pc:sldMkLst>
        <pc:spChg chg="mod">
          <ac:chgData name="Trang Do" userId="1f6a371144d1ab6b" providerId="LiveId" clId="{0046B71A-4E4B-4349-BED5-63E5A2D395DE}" dt="2023-11-29T09:03:41.067" v="3148"/>
          <ac:spMkLst>
            <pc:docMk/>
            <pc:sldMk cId="2429800422" sldId="293"/>
            <ac:spMk id="6" creationId="{2BE386DA-70BC-6829-7EC3-48DF37BB7F15}"/>
          </ac:spMkLst>
        </pc:spChg>
        <pc:spChg chg="mod">
          <ac:chgData name="Trang Do" userId="1f6a371144d1ab6b" providerId="LiveId" clId="{0046B71A-4E4B-4349-BED5-63E5A2D395DE}" dt="2023-11-29T09:03:41.067" v="3148"/>
          <ac:spMkLst>
            <pc:docMk/>
            <pc:sldMk cId="2429800422" sldId="293"/>
            <ac:spMk id="18" creationId="{4D3C142B-22C0-7839-CFED-7C1A4ECD54B4}"/>
          </ac:spMkLst>
        </pc:spChg>
        <pc:spChg chg="mod">
          <ac:chgData name="Trang Do" userId="1f6a371144d1ab6b" providerId="LiveId" clId="{0046B71A-4E4B-4349-BED5-63E5A2D395DE}" dt="2023-11-29T09:03:46.505" v="3149" actId="207"/>
          <ac:spMkLst>
            <pc:docMk/>
            <pc:sldMk cId="2429800422" sldId="293"/>
            <ac:spMk id="19" creationId="{5B3C1B26-0D2F-517D-FA84-113C8A852E79}"/>
          </ac:spMkLst>
        </pc:spChg>
        <pc:spChg chg="mod">
          <ac:chgData name="Trang Do" userId="1f6a371144d1ab6b" providerId="LiveId" clId="{0046B71A-4E4B-4349-BED5-63E5A2D395DE}" dt="2023-11-29T09:03:41.067" v="3148"/>
          <ac:spMkLst>
            <pc:docMk/>
            <pc:sldMk cId="2429800422" sldId="293"/>
            <ac:spMk id="20" creationId="{F1D43F25-1658-C841-4835-54AC8E392F47}"/>
          </ac:spMkLst>
        </pc:spChg>
        <pc:spChg chg="mod">
          <ac:chgData name="Trang Do" userId="1f6a371144d1ab6b" providerId="LiveId" clId="{0046B71A-4E4B-4349-BED5-63E5A2D395DE}" dt="2023-11-29T09:03:41.067" v="3148"/>
          <ac:spMkLst>
            <pc:docMk/>
            <pc:sldMk cId="2429800422" sldId="293"/>
            <ac:spMk id="21" creationId="{648C5C4A-49DA-9B07-4AEB-BE936BF0B24C}"/>
          </ac:spMkLst>
        </pc:spChg>
        <pc:spChg chg="mod">
          <ac:chgData name="Trang Do" userId="1f6a371144d1ab6b" providerId="LiveId" clId="{0046B71A-4E4B-4349-BED5-63E5A2D395DE}" dt="2023-11-29T09:03:41.067" v="3148"/>
          <ac:spMkLst>
            <pc:docMk/>
            <pc:sldMk cId="2429800422" sldId="293"/>
            <ac:spMk id="23" creationId="{6A3F1525-3FEF-1DD7-EB21-8C868020B508}"/>
          </ac:spMkLst>
        </pc:spChg>
        <pc:spChg chg="mod">
          <ac:chgData name="Trang Do" userId="1f6a371144d1ab6b" providerId="LiveId" clId="{0046B71A-4E4B-4349-BED5-63E5A2D395DE}" dt="2023-11-29T09:03:41.067" v="3148"/>
          <ac:spMkLst>
            <pc:docMk/>
            <pc:sldMk cId="2429800422" sldId="293"/>
            <ac:spMk id="25" creationId="{DE081023-13C1-483C-B29A-C8BFED6B14C0}"/>
          </ac:spMkLst>
        </pc:spChg>
        <pc:spChg chg="add mod">
          <ac:chgData name="Trang Do" userId="1f6a371144d1ab6b" providerId="LiveId" clId="{0046B71A-4E4B-4349-BED5-63E5A2D395DE}" dt="2023-11-29T09:49:26.602" v="3165" actId="20577"/>
          <ac:spMkLst>
            <pc:docMk/>
            <pc:sldMk cId="2429800422" sldId="293"/>
            <ac:spMk id="26" creationId="{0376105C-B5DB-A531-0189-5BBA9379A70E}"/>
          </ac:spMkLst>
        </pc:spChg>
        <pc:spChg chg="add mod">
          <ac:chgData name="Trang Do" userId="1f6a371144d1ab6b" providerId="LiveId" clId="{0046B71A-4E4B-4349-BED5-63E5A2D395DE}" dt="2023-11-29T09:52:39.979" v="3217" actId="164"/>
          <ac:spMkLst>
            <pc:docMk/>
            <pc:sldMk cId="2429800422" sldId="293"/>
            <ac:spMk id="27" creationId="{C8A9EF34-9B0D-2EE8-7F4A-F6AC9D909B2B}"/>
          </ac:spMkLst>
        </pc:spChg>
        <pc:spChg chg="add mod">
          <ac:chgData name="Trang Do" userId="1f6a371144d1ab6b" providerId="LiveId" clId="{0046B71A-4E4B-4349-BED5-63E5A2D395DE}" dt="2023-11-29T09:52:47.607" v="3219" actId="164"/>
          <ac:spMkLst>
            <pc:docMk/>
            <pc:sldMk cId="2429800422" sldId="293"/>
            <ac:spMk id="29" creationId="{C68693C0-0646-1589-DB7E-BA1339AAB354}"/>
          </ac:spMkLst>
        </pc:spChg>
        <pc:spChg chg="mod">
          <ac:chgData name="Trang Do" userId="1f6a371144d1ab6b" providerId="LiveId" clId="{0046B71A-4E4B-4349-BED5-63E5A2D395DE}" dt="2023-11-29T09:51:57.450" v="3204" actId="20577"/>
          <ac:spMkLst>
            <pc:docMk/>
            <pc:sldMk cId="2429800422" sldId="293"/>
            <ac:spMk id="31" creationId="{6EE66A64-868C-9235-965F-76C8B934F490}"/>
          </ac:spMkLst>
        </pc:spChg>
        <pc:spChg chg="mod">
          <ac:chgData name="Trang Do" userId="1f6a371144d1ab6b" providerId="LiveId" clId="{0046B71A-4E4B-4349-BED5-63E5A2D395DE}" dt="2023-11-29T09:52:26.853" v="3216" actId="20577"/>
          <ac:spMkLst>
            <pc:docMk/>
            <pc:sldMk cId="2429800422" sldId="293"/>
            <ac:spMk id="34" creationId="{0573ECF4-E001-BA81-988A-6E93919E8E7C}"/>
          </ac:spMkLst>
        </pc:spChg>
        <pc:spChg chg="add mod">
          <ac:chgData name="Trang Do" userId="1f6a371144d1ab6b" providerId="LiveId" clId="{0046B71A-4E4B-4349-BED5-63E5A2D395DE}" dt="2023-11-29T09:52:39.979" v="3217" actId="164"/>
          <ac:spMkLst>
            <pc:docMk/>
            <pc:sldMk cId="2429800422" sldId="293"/>
            <ac:spMk id="36" creationId="{374E073B-D27F-6C21-39D5-BF73C0379F86}"/>
          </ac:spMkLst>
        </pc:spChg>
        <pc:spChg chg="add mod">
          <ac:chgData name="Trang Do" userId="1f6a371144d1ab6b" providerId="LiveId" clId="{0046B71A-4E4B-4349-BED5-63E5A2D395DE}" dt="2023-11-29T09:57:01.326" v="3344" actId="1076"/>
          <ac:spMkLst>
            <pc:docMk/>
            <pc:sldMk cId="2429800422" sldId="293"/>
            <ac:spMk id="40" creationId="{4AFFB35E-4AFC-AF8E-10E9-FE5EE01E14D8}"/>
          </ac:spMkLst>
        </pc:spChg>
        <pc:spChg chg="mod">
          <ac:chgData name="Trang Do" userId="1f6a371144d1ab6b" providerId="LiveId" clId="{0046B71A-4E4B-4349-BED5-63E5A2D395DE}" dt="2023-11-29T09:56:21.760" v="3334" actId="165"/>
          <ac:spMkLst>
            <pc:docMk/>
            <pc:sldMk cId="2429800422" sldId="293"/>
            <ac:spMk id="43" creationId="{0A943DBD-4C56-933B-A790-EF7799A83089}"/>
          </ac:spMkLst>
        </pc:spChg>
        <pc:spChg chg="del mod">
          <ac:chgData name="Trang Do" userId="1f6a371144d1ab6b" providerId="LiveId" clId="{0046B71A-4E4B-4349-BED5-63E5A2D395DE}" dt="2023-11-29T09:54:06.903" v="3257" actId="478"/>
          <ac:spMkLst>
            <pc:docMk/>
            <pc:sldMk cId="2429800422" sldId="293"/>
            <ac:spMk id="44" creationId="{06DB6E55-5B8C-481C-92E0-3AAE2E36BB4D}"/>
          </ac:spMkLst>
        </pc:spChg>
        <pc:spChg chg="mod">
          <ac:chgData name="Trang Do" userId="1f6a371144d1ab6b" providerId="LiveId" clId="{0046B71A-4E4B-4349-BED5-63E5A2D395DE}" dt="2023-11-29T09:56:21.760" v="3334" actId="165"/>
          <ac:spMkLst>
            <pc:docMk/>
            <pc:sldMk cId="2429800422" sldId="293"/>
            <ac:spMk id="45" creationId="{A8738D2C-CAB9-D0AD-A38E-38D1FBCE2EE5}"/>
          </ac:spMkLst>
        </pc:spChg>
        <pc:spChg chg="mod">
          <ac:chgData name="Trang Do" userId="1f6a371144d1ab6b" providerId="LiveId" clId="{0046B71A-4E4B-4349-BED5-63E5A2D395DE}" dt="2023-11-29T09:56:21.760" v="3334" actId="165"/>
          <ac:spMkLst>
            <pc:docMk/>
            <pc:sldMk cId="2429800422" sldId="293"/>
            <ac:spMk id="48" creationId="{11ED84C6-27DA-8984-4C3E-006F28B19AD7}"/>
          </ac:spMkLst>
        </pc:spChg>
        <pc:spChg chg="mod">
          <ac:chgData name="Trang Do" userId="1f6a371144d1ab6b" providerId="LiveId" clId="{0046B71A-4E4B-4349-BED5-63E5A2D395DE}" dt="2023-11-29T09:56:21.760" v="3334" actId="165"/>
          <ac:spMkLst>
            <pc:docMk/>
            <pc:sldMk cId="2429800422" sldId="293"/>
            <ac:spMk id="50" creationId="{B4595A62-EC3A-B32E-3A26-D8B8074211CE}"/>
          </ac:spMkLst>
        </pc:spChg>
        <pc:spChg chg="add mod">
          <ac:chgData name="Trang Do" userId="1f6a371144d1ab6b" providerId="LiveId" clId="{0046B71A-4E4B-4349-BED5-63E5A2D395DE}" dt="2023-11-29T09:56:46.899" v="3341" actId="164"/>
          <ac:spMkLst>
            <pc:docMk/>
            <pc:sldMk cId="2429800422" sldId="293"/>
            <ac:spMk id="53" creationId="{D7364C1F-ABB2-6882-DB7D-FA420F3FF51D}"/>
          </ac:spMkLst>
        </pc:spChg>
        <pc:spChg chg="add mod">
          <ac:chgData name="Trang Do" userId="1f6a371144d1ab6b" providerId="LiveId" clId="{0046B71A-4E4B-4349-BED5-63E5A2D395DE}" dt="2023-11-29T09:56:36.438" v="3339" actId="164"/>
          <ac:spMkLst>
            <pc:docMk/>
            <pc:sldMk cId="2429800422" sldId="293"/>
            <ac:spMk id="54" creationId="{73771A00-58AA-E041-C9C5-146DA32A69FD}"/>
          </ac:spMkLst>
        </pc:spChg>
        <pc:spChg chg="del mod topLvl">
          <ac:chgData name="Trang Do" userId="1f6a371144d1ab6b" providerId="LiveId" clId="{0046B71A-4E4B-4349-BED5-63E5A2D395DE}" dt="2023-11-29T09:56:28.577" v="3337" actId="478"/>
          <ac:spMkLst>
            <pc:docMk/>
            <pc:sldMk cId="2429800422" sldId="293"/>
            <ac:spMk id="56" creationId="{8CE7FF5E-9C1A-BA88-9DCE-B533BD21E498}"/>
          </ac:spMkLst>
        </pc:spChg>
        <pc:spChg chg="mod">
          <ac:chgData name="Trang Do" userId="1f6a371144d1ab6b" providerId="LiveId" clId="{0046B71A-4E4B-4349-BED5-63E5A2D395DE}" dt="2023-11-29T09:56:24.972" v="3335"/>
          <ac:spMkLst>
            <pc:docMk/>
            <pc:sldMk cId="2429800422" sldId="293"/>
            <ac:spMk id="58" creationId="{E8508B3E-E262-8E3F-0F77-0B86CC00845B}"/>
          </ac:spMkLst>
        </pc:spChg>
        <pc:spChg chg="add mod">
          <ac:chgData name="Trang Do" userId="1f6a371144d1ab6b" providerId="LiveId" clId="{0046B71A-4E4B-4349-BED5-63E5A2D395DE}" dt="2023-11-29T09:57:36.350" v="3354" actId="1076"/>
          <ac:spMkLst>
            <pc:docMk/>
            <pc:sldMk cId="2429800422" sldId="293"/>
            <ac:spMk id="62" creationId="{6278A66F-994A-8123-910D-C6F44A5012CD}"/>
          </ac:spMkLst>
        </pc:spChg>
        <pc:grpChg chg="add mod">
          <ac:chgData name="Trang Do" userId="1f6a371144d1ab6b" providerId="LiveId" clId="{0046B71A-4E4B-4349-BED5-63E5A2D395DE}" dt="2023-11-29T09:03:41.067" v="3148"/>
          <ac:grpSpMkLst>
            <pc:docMk/>
            <pc:sldMk cId="2429800422" sldId="293"/>
            <ac:grpSpMk id="2" creationId="{8DE9CE45-8DEE-4C29-86F6-561E75B57F02}"/>
          </ac:grpSpMkLst>
        </pc:grpChg>
        <pc:grpChg chg="mod">
          <ac:chgData name="Trang Do" userId="1f6a371144d1ab6b" providerId="LiveId" clId="{0046B71A-4E4B-4349-BED5-63E5A2D395DE}" dt="2023-11-29T09:03:41.067" v="3148"/>
          <ac:grpSpMkLst>
            <pc:docMk/>
            <pc:sldMk cId="2429800422" sldId="293"/>
            <ac:grpSpMk id="3" creationId="{71C8C029-0B37-D4AD-0CA3-7E81BFA8477B}"/>
          </ac:grpSpMkLst>
        </pc:grpChg>
        <pc:grpChg chg="del">
          <ac:chgData name="Trang Do" userId="1f6a371144d1ab6b" providerId="LiveId" clId="{0046B71A-4E4B-4349-BED5-63E5A2D395DE}" dt="2023-11-29T09:03:32.503" v="3145" actId="478"/>
          <ac:grpSpMkLst>
            <pc:docMk/>
            <pc:sldMk cId="2429800422" sldId="293"/>
            <ac:grpSpMk id="4" creationId="{0C4002EB-E119-ACB5-ACBC-F93015A50986}"/>
          </ac:grpSpMkLst>
        </pc:grpChg>
        <pc:grpChg chg="mod">
          <ac:chgData name="Trang Do" userId="1f6a371144d1ab6b" providerId="LiveId" clId="{0046B71A-4E4B-4349-BED5-63E5A2D395DE}" dt="2023-11-29T09:03:41.067" v="3148"/>
          <ac:grpSpMkLst>
            <pc:docMk/>
            <pc:sldMk cId="2429800422" sldId="293"/>
            <ac:grpSpMk id="15" creationId="{02C8553C-5527-9791-7D28-D878AA02B013}"/>
          </ac:grpSpMkLst>
        </pc:grpChg>
        <pc:grpChg chg="mod">
          <ac:chgData name="Trang Do" userId="1f6a371144d1ab6b" providerId="LiveId" clId="{0046B71A-4E4B-4349-BED5-63E5A2D395DE}" dt="2023-11-29T09:03:41.067" v="3148"/>
          <ac:grpSpMkLst>
            <pc:docMk/>
            <pc:sldMk cId="2429800422" sldId="293"/>
            <ac:grpSpMk id="16" creationId="{D9A61721-C1A1-5D85-9EE3-8CCE09F0B89C}"/>
          </ac:grpSpMkLst>
        </pc:grpChg>
        <pc:grpChg chg="mod">
          <ac:chgData name="Trang Do" userId="1f6a371144d1ab6b" providerId="LiveId" clId="{0046B71A-4E4B-4349-BED5-63E5A2D395DE}" dt="2023-11-29T09:03:41.067" v="3148"/>
          <ac:grpSpMkLst>
            <pc:docMk/>
            <pc:sldMk cId="2429800422" sldId="293"/>
            <ac:grpSpMk id="17" creationId="{E456D9BF-57BF-01CB-B35B-52E9EA1EC470}"/>
          </ac:grpSpMkLst>
        </pc:grpChg>
        <pc:grpChg chg="add mod">
          <ac:chgData name="Trang Do" userId="1f6a371144d1ab6b" providerId="LiveId" clId="{0046B71A-4E4B-4349-BED5-63E5A2D395DE}" dt="2023-11-29T09:57:05.896" v="3346" actId="1076"/>
          <ac:grpSpMkLst>
            <pc:docMk/>
            <pc:sldMk cId="2429800422" sldId="293"/>
            <ac:grpSpMk id="22" creationId="{D40309D3-47AC-92D5-05F4-F96E078FDC10}"/>
          </ac:grpSpMkLst>
        </pc:grpChg>
        <pc:grpChg chg="add del mod">
          <ac:chgData name="Trang Do" userId="1f6a371144d1ab6b" providerId="LiveId" clId="{0046B71A-4E4B-4349-BED5-63E5A2D395DE}" dt="2023-11-29T09:48:39.928" v="3150" actId="478"/>
          <ac:grpSpMkLst>
            <pc:docMk/>
            <pc:sldMk cId="2429800422" sldId="293"/>
            <ac:grpSpMk id="24" creationId="{8B8560CA-81C4-00F9-CF45-90AA649723FC}"/>
          </ac:grpSpMkLst>
        </pc:grpChg>
        <pc:grpChg chg="add mod">
          <ac:chgData name="Trang Do" userId="1f6a371144d1ab6b" providerId="LiveId" clId="{0046B71A-4E4B-4349-BED5-63E5A2D395DE}" dt="2023-11-29T09:52:47.607" v="3219" actId="164"/>
          <ac:grpSpMkLst>
            <pc:docMk/>
            <pc:sldMk cId="2429800422" sldId="293"/>
            <ac:grpSpMk id="30" creationId="{81325E31-554A-941D-F385-D1E3F6860698}"/>
          </ac:grpSpMkLst>
        </pc:grpChg>
        <pc:grpChg chg="add mod">
          <ac:chgData name="Trang Do" userId="1f6a371144d1ab6b" providerId="LiveId" clId="{0046B71A-4E4B-4349-BED5-63E5A2D395DE}" dt="2023-11-29T09:52:39.979" v="3217" actId="164"/>
          <ac:grpSpMkLst>
            <pc:docMk/>
            <pc:sldMk cId="2429800422" sldId="293"/>
            <ac:grpSpMk id="33" creationId="{04CF6B78-D181-C1AD-94F9-C6095348FDE7}"/>
          </ac:grpSpMkLst>
        </pc:grpChg>
        <pc:grpChg chg="add mod">
          <ac:chgData name="Trang Do" userId="1f6a371144d1ab6b" providerId="LiveId" clId="{0046B71A-4E4B-4349-BED5-63E5A2D395DE}" dt="2023-11-29T09:52:42.971" v="3218" actId="1076"/>
          <ac:grpSpMkLst>
            <pc:docMk/>
            <pc:sldMk cId="2429800422" sldId="293"/>
            <ac:grpSpMk id="37" creationId="{27B80EA4-F701-86BD-F1CB-54901F914ACC}"/>
          </ac:grpSpMkLst>
        </pc:grpChg>
        <pc:grpChg chg="add mod">
          <ac:chgData name="Trang Do" userId="1f6a371144d1ab6b" providerId="LiveId" clId="{0046B71A-4E4B-4349-BED5-63E5A2D395DE}" dt="2023-11-29T09:52:47.607" v="3219" actId="164"/>
          <ac:grpSpMkLst>
            <pc:docMk/>
            <pc:sldMk cId="2429800422" sldId="293"/>
            <ac:grpSpMk id="38" creationId="{5C7ECEEA-32A5-859A-376A-F2D65F59D382}"/>
          </ac:grpSpMkLst>
        </pc:grpChg>
        <pc:grpChg chg="add mod topLvl">
          <ac:chgData name="Trang Do" userId="1f6a371144d1ab6b" providerId="LiveId" clId="{0046B71A-4E4B-4349-BED5-63E5A2D395DE}" dt="2023-11-29T09:56:46.899" v="3341" actId="164"/>
          <ac:grpSpMkLst>
            <pc:docMk/>
            <pc:sldMk cId="2429800422" sldId="293"/>
            <ac:grpSpMk id="41" creationId="{E0301B55-C094-78C8-50FB-3CFD945BE697}"/>
          </ac:grpSpMkLst>
        </pc:grpChg>
        <pc:grpChg chg="mod">
          <ac:chgData name="Trang Do" userId="1f6a371144d1ab6b" providerId="LiveId" clId="{0046B71A-4E4B-4349-BED5-63E5A2D395DE}" dt="2023-11-29T09:56:21.760" v="3334" actId="165"/>
          <ac:grpSpMkLst>
            <pc:docMk/>
            <pc:sldMk cId="2429800422" sldId="293"/>
            <ac:grpSpMk id="42" creationId="{C5865F78-8C8C-C385-3BD6-8DBECC3FE394}"/>
          </ac:grpSpMkLst>
        </pc:grpChg>
        <pc:grpChg chg="add mod topLvl">
          <ac:chgData name="Trang Do" userId="1f6a371144d1ab6b" providerId="LiveId" clId="{0046B71A-4E4B-4349-BED5-63E5A2D395DE}" dt="2023-11-29T09:56:46.899" v="3341" actId="164"/>
          <ac:grpSpMkLst>
            <pc:docMk/>
            <pc:sldMk cId="2429800422" sldId="293"/>
            <ac:grpSpMk id="47" creationId="{A8D4EFB2-53B8-B97C-E109-F36E3A274C7A}"/>
          </ac:grpSpMkLst>
        </pc:grpChg>
        <pc:grpChg chg="mod">
          <ac:chgData name="Trang Do" userId="1f6a371144d1ab6b" providerId="LiveId" clId="{0046B71A-4E4B-4349-BED5-63E5A2D395DE}" dt="2023-11-29T09:56:21.760" v="3334" actId="165"/>
          <ac:grpSpMkLst>
            <pc:docMk/>
            <pc:sldMk cId="2429800422" sldId="293"/>
            <ac:grpSpMk id="49" creationId="{97D14787-3C43-25D3-9AF6-0CEFD0FEE88F}"/>
          </ac:grpSpMkLst>
        </pc:grpChg>
        <pc:grpChg chg="add del mod">
          <ac:chgData name="Trang Do" userId="1f6a371144d1ab6b" providerId="LiveId" clId="{0046B71A-4E4B-4349-BED5-63E5A2D395DE}" dt="2023-11-29T09:56:21.760" v="3334" actId="165"/>
          <ac:grpSpMkLst>
            <pc:docMk/>
            <pc:sldMk cId="2429800422" sldId="293"/>
            <ac:grpSpMk id="52" creationId="{FE98937B-46DE-6A66-74E2-B2D960393F98}"/>
          </ac:grpSpMkLst>
        </pc:grpChg>
        <pc:grpChg chg="add del mod">
          <ac:chgData name="Trang Do" userId="1f6a371144d1ab6b" providerId="LiveId" clId="{0046B71A-4E4B-4349-BED5-63E5A2D395DE}" dt="2023-11-29T09:56:28.577" v="3337" actId="478"/>
          <ac:grpSpMkLst>
            <pc:docMk/>
            <pc:sldMk cId="2429800422" sldId="293"/>
            <ac:grpSpMk id="55" creationId="{8627D9F8-F45E-52D6-0459-3DE12B355964}"/>
          </ac:grpSpMkLst>
        </pc:grpChg>
        <pc:grpChg chg="mod topLvl">
          <ac:chgData name="Trang Do" userId="1f6a371144d1ab6b" providerId="LiveId" clId="{0046B71A-4E4B-4349-BED5-63E5A2D395DE}" dt="2023-11-29T09:56:36.438" v="3339" actId="164"/>
          <ac:grpSpMkLst>
            <pc:docMk/>
            <pc:sldMk cId="2429800422" sldId="293"/>
            <ac:grpSpMk id="57" creationId="{525BDAE5-C39C-2F09-EC6D-001C86654CBE}"/>
          </ac:grpSpMkLst>
        </pc:grpChg>
        <pc:grpChg chg="add mod">
          <ac:chgData name="Trang Do" userId="1f6a371144d1ab6b" providerId="LiveId" clId="{0046B71A-4E4B-4349-BED5-63E5A2D395DE}" dt="2023-11-29T09:57:12.124" v="3348" actId="1076"/>
          <ac:grpSpMkLst>
            <pc:docMk/>
            <pc:sldMk cId="2429800422" sldId="293"/>
            <ac:grpSpMk id="60" creationId="{2AA65B0E-FB0D-99AD-38EA-A5866EC4DD95}"/>
          </ac:grpSpMkLst>
        </pc:grpChg>
        <pc:grpChg chg="add mod">
          <ac:chgData name="Trang Do" userId="1f6a371144d1ab6b" providerId="LiveId" clId="{0046B71A-4E4B-4349-BED5-63E5A2D395DE}" dt="2023-11-29T09:57:08.285" v="3347" actId="1076"/>
          <ac:grpSpMkLst>
            <pc:docMk/>
            <pc:sldMk cId="2429800422" sldId="293"/>
            <ac:grpSpMk id="61" creationId="{9FE1FF3C-FB2E-657B-4DAE-F1FBEEEB7576}"/>
          </ac:grpSpMkLst>
        </pc:grpChg>
        <pc:cxnChg chg="mod">
          <ac:chgData name="Trang Do" userId="1f6a371144d1ab6b" providerId="LiveId" clId="{0046B71A-4E4B-4349-BED5-63E5A2D395DE}" dt="2023-11-29T09:51:41.720" v="3198"/>
          <ac:cxnSpMkLst>
            <pc:docMk/>
            <pc:sldMk cId="2429800422" sldId="293"/>
            <ac:cxnSpMk id="32" creationId="{4AF2FAF9-E2F9-9F24-E134-2A50FCD03626}"/>
          </ac:cxnSpMkLst>
        </pc:cxnChg>
        <pc:cxnChg chg="mod">
          <ac:chgData name="Trang Do" userId="1f6a371144d1ab6b" providerId="LiveId" clId="{0046B71A-4E4B-4349-BED5-63E5A2D395DE}" dt="2023-11-29T09:52:07.805" v="3205"/>
          <ac:cxnSpMkLst>
            <pc:docMk/>
            <pc:sldMk cId="2429800422" sldId="293"/>
            <ac:cxnSpMk id="35" creationId="{E3D42AC1-BFA5-72E2-BB9E-EDF85CBFBC37}"/>
          </ac:cxnSpMkLst>
        </pc:cxnChg>
        <pc:cxnChg chg="mod">
          <ac:chgData name="Trang Do" userId="1f6a371144d1ab6b" providerId="LiveId" clId="{0046B71A-4E4B-4349-BED5-63E5A2D395DE}" dt="2023-11-29T09:56:21.760" v="3334" actId="165"/>
          <ac:cxnSpMkLst>
            <pc:docMk/>
            <pc:sldMk cId="2429800422" sldId="293"/>
            <ac:cxnSpMk id="46" creationId="{7E5B5084-A3BE-7E89-F26A-27315F1FD947}"/>
          </ac:cxnSpMkLst>
        </pc:cxnChg>
        <pc:cxnChg chg="mod">
          <ac:chgData name="Trang Do" userId="1f6a371144d1ab6b" providerId="LiveId" clId="{0046B71A-4E4B-4349-BED5-63E5A2D395DE}" dt="2023-11-29T09:56:21.760" v="3334" actId="165"/>
          <ac:cxnSpMkLst>
            <pc:docMk/>
            <pc:sldMk cId="2429800422" sldId="293"/>
            <ac:cxnSpMk id="51" creationId="{0B181615-ACC0-3DEE-D05C-569A2A1C8E7B}"/>
          </ac:cxnSpMkLst>
        </pc:cxnChg>
        <pc:cxnChg chg="mod">
          <ac:chgData name="Trang Do" userId="1f6a371144d1ab6b" providerId="LiveId" clId="{0046B71A-4E4B-4349-BED5-63E5A2D395DE}" dt="2023-11-29T09:56:24.972" v="3335"/>
          <ac:cxnSpMkLst>
            <pc:docMk/>
            <pc:sldMk cId="2429800422" sldId="293"/>
            <ac:cxnSpMk id="59" creationId="{2A24865F-AA07-F8E8-360D-2A957F924F29}"/>
          </ac:cxnSpMkLst>
        </pc:cxnChg>
      </pc:sldChg>
      <pc:sldChg chg="addSp delSp modSp add mod">
        <pc:chgData name="Trang Do" userId="1f6a371144d1ab6b" providerId="LiveId" clId="{0046B71A-4E4B-4349-BED5-63E5A2D395DE}" dt="2023-11-29T10:02:47.872" v="3425" actId="20577"/>
        <pc:sldMkLst>
          <pc:docMk/>
          <pc:sldMk cId="400359293" sldId="294"/>
        </pc:sldMkLst>
        <pc:spChg chg="add mod topLvl">
          <ac:chgData name="Trang Do" userId="1f6a371144d1ab6b" providerId="LiveId" clId="{0046B71A-4E4B-4349-BED5-63E5A2D395DE}" dt="2023-11-29T10:02:00.509" v="3416" actId="164"/>
          <ac:spMkLst>
            <pc:docMk/>
            <pc:sldMk cId="400359293" sldId="294"/>
            <ac:spMk id="5" creationId="{020A4342-5E68-9C23-FD7B-721C1EF0E420}"/>
          </ac:spMkLst>
        </pc:spChg>
        <pc:spChg chg="mod">
          <ac:chgData name="Trang Do" userId="1f6a371144d1ab6b" providerId="LiveId" clId="{0046B71A-4E4B-4349-BED5-63E5A2D395DE}" dt="2023-11-29T10:01:42.278" v="3413" actId="165"/>
          <ac:spMkLst>
            <pc:docMk/>
            <pc:sldMk cId="400359293" sldId="294"/>
            <ac:spMk id="8" creationId="{72AEE211-ED8D-E8E2-AAB7-266B4939CC98}"/>
          </ac:spMkLst>
        </pc:spChg>
        <pc:spChg chg="add mod">
          <ac:chgData name="Trang Do" userId="1f6a371144d1ab6b" providerId="LiveId" clId="{0046B71A-4E4B-4349-BED5-63E5A2D395DE}" dt="2023-11-29T10:02:13.854" v="3418" actId="1076"/>
          <ac:spMkLst>
            <pc:docMk/>
            <pc:sldMk cId="400359293" sldId="294"/>
            <ac:spMk id="11" creationId="{7B032E9B-69D8-CC4B-FD68-8177C31CE15A}"/>
          </ac:spMkLst>
        </pc:spChg>
        <pc:spChg chg="mod">
          <ac:chgData name="Trang Do" userId="1f6a371144d1ab6b" providerId="LiveId" clId="{0046B71A-4E4B-4349-BED5-63E5A2D395DE}" dt="2023-11-29T10:02:47.872" v="3425" actId="20577"/>
          <ac:spMkLst>
            <pc:docMk/>
            <pc:sldMk cId="400359293" sldId="294"/>
            <ac:spMk id="26" creationId="{0376105C-B5DB-A531-0189-5BBA9379A70E}"/>
          </ac:spMkLst>
        </pc:spChg>
        <pc:spChg chg="del">
          <ac:chgData name="Trang Do" userId="1f6a371144d1ab6b" providerId="LiveId" clId="{0046B71A-4E4B-4349-BED5-63E5A2D395DE}" dt="2023-11-29T09:59:29.487" v="3367" actId="478"/>
          <ac:spMkLst>
            <pc:docMk/>
            <pc:sldMk cId="400359293" sldId="294"/>
            <ac:spMk id="40" creationId="{4AFFB35E-4AFC-AF8E-10E9-FE5EE01E14D8}"/>
          </ac:spMkLst>
        </pc:spChg>
        <pc:spChg chg="del">
          <ac:chgData name="Trang Do" userId="1f6a371144d1ab6b" providerId="LiveId" clId="{0046B71A-4E4B-4349-BED5-63E5A2D395DE}" dt="2023-11-29T09:59:33.481" v="3368" actId="478"/>
          <ac:spMkLst>
            <pc:docMk/>
            <pc:sldMk cId="400359293" sldId="294"/>
            <ac:spMk id="62" creationId="{6278A66F-994A-8123-910D-C6F44A5012CD}"/>
          </ac:spMkLst>
        </pc:spChg>
        <pc:grpChg chg="add mod topLvl">
          <ac:chgData name="Trang Do" userId="1f6a371144d1ab6b" providerId="LiveId" clId="{0046B71A-4E4B-4349-BED5-63E5A2D395DE}" dt="2023-11-29T10:02:00.509" v="3416" actId="164"/>
          <ac:grpSpMkLst>
            <pc:docMk/>
            <pc:sldMk cId="400359293" sldId="294"/>
            <ac:grpSpMk id="7" creationId="{A8BF0EAC-14D7-D723-F7A4-9E3120FF25CD}"/>
          </ac:grpSpMkLst>
        </pc:grpChg>
        <pc:grpChg chg="add del mod">
          <ac:chgData name="Trang Do" userId="1f6a371144d1ab6b" providerId="LiveId" clId="{0046B71A-4E4B-4349-BED5-63E5A2D395DE}" dt="2023-11-29T10:01:42.278" v="3413" actId="165"/>
          <ac:grpSpMkLst>
            <pc:docMk/>
            <pc:sldMk cId="400359293" sldId="294"/>
            <ac:grpSpMk id="10" creationId="{8F74F182-712E-A57A-2181-AA25441F05E4}"/>
          </ac:grpSpMkLst>
        </pc:grpChg>
        <pc:grpChg chg="add mod">
          <ac:chgData name="Trang Do" userId="1f6a371144d1ab6b" providerId="LiveId" clId="{0046B71A-4E4B-4349-BED5-63E5A2D395DE}" dt="2023-11-29T10:02:07.253" v="3417" actId="1076"/>
          <ac:grpSpMkLst>
            <pc:docMk/>
            <pc:sldMk cId="400359293" sldId="294"/>
            <ac:grpSpMk id="12" creationId="{E1C12D7F-7A2F-6327-B47D-32E5D7A7C21C}"/>
          </ac:grpSpMkLst>
        </pc:grpChg>
        <pc:grpChg chg="del">
          <ac:chgData name="Trang Do" userId="1f6a371144d1ab6b" providerId="LiveId" clId="{0046B71A-4E4B-4349-BED5-63E5A2D395DE}" dt="2023-11-29T09:59:29.487" v="3367" actId="478"/>
          <ac:grpSpMkLst>
            <pc:docMk/>
            <pc:sldMk cId="400359293" sldId="294"/>
            <ac:grpSpMk id="37" creationId="{27B80EA4-F701-86BD-F1CB-54901F914ACC}"/>
          </ac:grpSpMkLst>
        </pc:grpChg>
        <pc:grpChg chg="del">
          <ac:chgData name="Trang Do" userId="1f6a371144d1ab6b" providerId="LiveId" clId="{0046B71A-4E4B-4349-BED5-63E5A2D395DE}" dt="2023-11-29T09:59:29.487" v="3367" actId="478"/>
          <ac:grpSpMkLst>
            <pc:docMk/>
            <pc:sldMk cId="400359293" sldId="294"/>
            <ac:grpSpMk id="38" creationId="{5C7ECEEA-32A5-859A-376A-F2D65F59D382}"/>
          </ac:grpSpMkLst>
        </pc:grpChg>
        <pc:grpChg chg="del">
          <ac:chgData name="Trang Do" userId="1f6a371144d1ab6b" providerId="LiveId" clId="{0046B71A-4E4B-4349-BED5-63E5A2D395DE}" dt="2023-11-29T09:59:29.487" v="3367" actId="478"/>
          <ac:grpSpMkLst>
            <pc:docMk/>
            <pc:sldMk cId="400359293" sldId="294"/>
            <ac:grpSpMk id="60" creationId="{2AA65B0E-FB0D-99AD-38EA-A5866EC4DD95}"/>
          </ac:grpSpMkLst>
        </pc:grpChg>
        <pc:grpChg chg="del">
          <ac:chgData name="Trang Do" userId="1f6a371144d1ab6b" providerId="LiveId" clId="{0046B71A-4E4B-4349-BED5-63E5A2D395DE}" dt="2023-11-29T09:59:29.487" v="3367" actId="478"/>
          <ac:grpSpMkLst>
            <pc:docMk/>
            <pc:sldMk cId="400359293" sldId="294"/>
            <ac:grpSpMk id="61" creationId="{9FE1FF3C-FB2E-657B-4DAE-F1FBEEEB7576}"/>
          </ac:grpSpMkLst>
        </pc:grpChg>
        <pc:cxnChg chg="mod">
          <ac:chgData name="Trang Do" userId="1f6a371144d1ab6b" providerId="LiveId" clId="{0046B71A-4E4B-4349-BED5-63E5A2D395DE}" dt="2023-11-29T10:01:42.278" v="3413" actId="165"/>
          <ac:cxnSpMkLst>
            <pc:docMk/>
            <pc:sldMk cId="400359293" sldId="294"/>
            <ac:cxnSpMk id="9" creationId="{50C8AA5C-D330-AFB6-C118-B60C198257E5}"/>
          </ac:cxnSpMkLst>
        </pc:cxnChg>
      </pc:sldChg>
      <pc:sldChg chg="addSp delSp modSp add mod modAnim">
        <pc:chgData name="Trang Do" userId="1f6a371144d1ab6b" providerId="LiveId" clId="{0046B71A-4E4B-4349-BED5-63E5A2D395DE}" dt="2023-11-30T07:59:58.313" v="6492" actId="1076"/>
        <pc:sldMkLst>
          <pc:docMk/>
          <pc:sldMk cId="1034147912" sldId="295"/>
        </pc:sldMkLst>
        <pc:spChg chg="add mod">
          <ac:chgData name="Trang Do" userId="1f6a371144d1ab6b" providerId="LiveId" clId="{0046B71A-4E4B-4349-BED5-63E5A2D395DE}" dt="2023-11-30T07:55:07.771" v="6337" actId="20577"/>
          <ac:spMkLst>
            <pc:docMk/>
            <pc:sldMk cId="1034147912" sldId="295"/>
            <ac:spMk id="4" creationId="{9B4D9D14-695F-7820-46A2-4A8F8D64ED8C}"/>
          </ac:spMkLst>
        </pc:spChg>
        <pc:spChg chg="mod topLvl">
          <ac:chgData name="Trang Do" userId="1f6a371144d1ab6b" providerId="LiveId" clId="{0046B71A-4E4B-4349-BED5-63E5A2D395DE}" dt="2023-11-30T07:42:58.857" v="6122" actId="164"/>
          <ac:spMkLst>
            <pc:docMk/>
            <pc:sldMk cId="1034147912" sldId="295"/>
            <ac:spMk id="7" creationId="{64AE6402-0845-49E8-3F26-B97124588E3F}"/>
          </ac:spMkLst>
        </pc:spChg>
        <pc:spChg chg="mod topLvl">
          <ac:chgData name="Trang Do" userId="1f6a371144d1ab6b" providerId="LiveId" clId="{0046B71A-4E4B-4349-BED5-63E5A2D395DE}" dt="2023-11-30T07:53:14.076" v="6317" actId="164"/>
          <ac:spMkLst>
            <pc:docMk/>
            <pc:sldMk cId="1034147912" sldId="295"/>
            <ac:spMk id="9" creationId="{4332D057-B0C5-FEEA-12EE-6BB70CFF2251}"/>
          </ac:spMkLst>
        </pc:spChg>
        <pc:spChg chg="mod">
          <ac:chgData name="Trang Do" userId="1f6a371144d1ab6b" providerId="LiveId" clId="{0046B71A-4E4B-4349-BED5-63E5A2D395DE}" dt="2023-11-30T07:51:51.870" v="6294" actId="165"/>
          <ac:spMkLst>
            <pc:docMk/>
            <pc:sldMk cId="1034147912" sldId="295"/>
            <ac:spMk id="11" creationId="{FFF53EF5-2960-916D-4CE2-2D1EEDFD5672}"/>
          </ac:spMkLst>
        </pc:spChg>
        <pc:spChg chg="mod">
          <ac:chgData name="Trang Do" userId="1f6a371144d1ab6b" providerId="LiveId" clId="{0046B71A-4E4B-4349-BED5-63E5A2D395DE}" dt="2023-11-30T07:41:59.519" v="6108" actId="165"/>
          <ac:spMkLst>
            <pc:docMk/>
            <pc:sldMk cId="1034147912" sldId="295"/>
            <ac:spMk id="13" creationId="{F1A084D1-B488-EED7-C7BF-270624D677E8}"/>
          </ac:spMkLst>
        </pc:spChg>
        <pc:spChg chg="mod topLvl">
          <ac:chgData name="Trang Do" userId="1f6a371144d1ab6b" providerId="LiveId" clId="{0046B71A-4E4B-4349-BED5-63E5A2D395DE}" dt="2023-11-30T07:42:53.288" v="6121" actId="164"/>
          <ac:spMkLst>
            <pc:docMk/>
            <pc:sldMk cId="1034147912" sldId="295"/>
            <ac:spMk id="18" creationId="{CD32C8D3-7EDF-0155-6658-1BBB509E764B}"/>
          </ac:spMkLst>
        </pc:spChg>
        <pc:spChg chg="mod topLvl">
          <ac:chgData name="Trang Do" userId="1f6a371144d1ab6b" providerId="LiveId" clId="{0046B71A-4E4B-4349-BED5-63E5A2D395DE}" dt="2023-11-30T07:42:53.288" v="6121" actId="164"/>
          <ac:spMkLst>
            <pc:docMk/>
            <pc:sldMk cId="1034147912" sldId="295"/>
            <ac:spMk id="19" creationId="{64D693C4-F60F-78D9-F78B-09D7E096C076}"/>
          </ac:spMkLst>
        </pc:spChg>
        <pc:spChg chg="mod">
          <ac:chgData name="Trang Do" userId="1f6a371144d1ab6b" providerId="LiveId" clId="{0046B71A-4E4B-4349-BED5-63E5A2D395DE}" dt="2023-11-30T07:42:47.966" v="6120" actId="20577"/>
          <ac:spMkLst>
            <pc:docMk/>
            <pc:sldMk cId="1034147912" sldId="295"/>
            <ac:spMk id="20" creationId="{30B57F22-4C9A-3A55-D8B1-E7D5EAEA6920}"/>
          </ac:spMkLst>
        </pc:spChg>
        <pc:spChg chg="mod">
          <ac:chgData name="Trang Do" userId="1f6a371144d1ab6b" providerId="LiveId" clId="{0046B71A-4E4B-4349-BED5-63E5A2D395DE}" dt="2023-11-30T07:40:52.731" v="6067" actId="20577"/>
          <ac:spMkLst>
            <pc:docMk/>
            <pc:sldMk cId="1034147912" sldId="295"/>
            <ac:spMk id="22" creationId="{74D858A8-AF6C-AF0B-3669-6EDE180128FF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27" creationId="{C3B65038-6E01-6125-281C-FE8BDE77E36F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28" creationId="{1DA920CF-67D1-F234-3C82-040895AA8B40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29" creationId="{1433E3FA-6DF4-78A4-7C91-01A5D9625485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31" creationId="{4576E327-7DB1-0C38-5C12-57F3702C3B2D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34" creationId="{9F039CC1-EB25-BA91-5615-CCCEF4F20ADF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36" creationId="{3A3BB9C1-9FB6-AAB5-2FD6-CAE28AEECD1F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38" creationId="{D845C19D-3290-BE7A-BD85-4F97CF8FED6E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40" creationId="{85D96C9B-3920-0AC0-E495-CB3C70675618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44" creationId="{84BB7DB8-E23B-E3BF-3F61-9A1806ED0DC1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45" creationId="{DB53EA38-C49E-DE8C-FC1B-88A81FE0D18B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47" creationId="{4CD3D297-DAFA-050B-0BDC-7E19DFE87720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49" creationId="{C0A75003-A702-9045-FBC5-3233032EC24B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53" creationId="{A7CF9E36-BD1E-1EF5-2D9F-AA756C9E46F8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54" creationId="{F9704D1B-E1D5-710B-CF7D-335CDDD81496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56" creationId="{07716233-0CD5-6482-A99F-FD1C408014A1}"/>
          </ac:spMkLst>
        </pc:spChg>
        <pc:spChg chg="mod">
          <ac:chgData name="Trang Do" userId="1f6a371144d1ab6b" providerId="LiveId" clId="{0046B71A-4E4B-4349-BED5-63E5A2D395DE}" dt="2023-11-30T07:39:00.629" v="5974"/>
          <ac:spMkLst>
            <pc:docMk/>
            <pc:sldMk cId="1034147912" sldId="295"/>
            <ac:spMk id="58" creationId="{7F62EBE9-B445-E426-CB23-C04F54E2EC12}"/>
          </ac:spMkLst>
        </pc:spChg>
        <pc:spChg chg="add mod topLvl">
          <ac:chgData name="Trang Do" userId="1f6a371144d1ab6b" providerId="LiveId" clId="{0046B71A-4E4B-4349-BED5-63E5A2D395DE}" dt="2023-11-30T07:53:18.600" v="6318" actId="164"/>
          <ac:spMkLst>
            <pc:docMk/>
            <pc:sldMk cId="1034147912" sldId="295"/>
            <ac:spMk id="60" creationId="{0F0967FC-8599-5A41-CD07-AF58E82BC1D3}"/>
          </ac:spMkLst>
        </pc:spChg>
        <pc:spChg chg="mod">
          <ac:chgData name="Trang Do" userId="1f6a371144d1ab6b" providerId="LiveId" clId="{0046B71A-4E4B-4349-BED5-63E5A2D395DE}" dt="2023-11-30T07:51:51.870" v="6294" actId="165"/>
          <ac:spMkLst>
            <pc:docMk/>
            <pc:sldMk cId="1034147912" sldId="295"/>
            <ac:spMk id="62" creationId="{3F1074BD-86FD-0836-B369-8F538B203583}"/>
          </ac:spMkLst>
        </pc:spChg>
        <pc:spChg chg="mod topLvl">
          <ac:chgData name="Trang Do" userId="1f6a371144d1ab6b" providerId="LiveId" clId="{0046B71A-4E4B-4349-BED5-63E5A2D395DE}" dt="2023-11-30T07:53:02.151" v="6315" actId="164"/>
          <ac:spMkLst>
            <pc:docMk/>
            <pc:sldMk cId="1034147912" sldId="295"/>
            <ac:spMk id="68" creationId="{CAA431D6-C2ED-F543-7E4C-531695FC3BF7}"/>
          </ac:spMkLst>
        </pc:spChg>
        <pc:spChg chg="mod topLvl">
          <ac:chgData name="Trang Do" userId="1f6a371144d1ab6b" providerId="LiveId" clId="{0046B71A-4E4B-4349-BED5-63E5A2D395DE}" dt="2023-11-30T07:52:54.290" v="6312" actId="164"/>
          <ac:spMkLst>
            <pc:docMk/>
            <pc:sldMk cId="1034147912" sldId="295"/>
            <ac:spMk id="70" creationId="{403E4273-A663-4667-A207-7E47FD1AB7F4}"/>
          </ac:spMkLst>
        </pc:spChg>
        <pc:spChg chg="mod">
          <ac:chgData name="Trang Do" userId="1f6a371144d1ab6b" providerId="LiveId" clId="{0046B71A-4E4B-4349-BED5-63E5A2D395DE}" dt="2023-11-30T07:51:18.729" v="6290" actId="20577"/>
          <ac:spMkLst>
            <pc:docMk/>
            <pc:sldMk cId="1034147912" sldId="295"/>
            <ac:spMk id="72" creationId="{F241CC1E-C97B-7421-E370-34F4CC15F51D}"/>
          </ac:spMkLst>
        </pc:spChg>
        <pc:spChg chg="mod">
          <ac:chgData name="Trang Do" userId="1f6a371144d1ab6b" providerId="LiveId" clId="{0046B71A-4E4B-4349-BED5-63E5A2D395DE}" dt="2023-11-30T07:50:31.398" v="6260" actId="165"/>
          <ac:spMkLst>
            <pc:docMk/>
            <pc:sldMk cId="1034147912" sldId="295"/>
            <ac:spMk id="74" creationId="{8AE951FC-F326-1B78-74A5-E126B7C9EEA8}"/>
          </ac:spMkLst>
        </pc:spChg>
        <pc:spChg chg="mod topLvl">
          <ac:chgData name="Trang Do" userId="1f6a371144d1ab6b" providerId="LiveId" clId="{0046B71A-4E4B-4349-BED5-63E5A2D395DE}" dt="2023-11-30T07:45:00.647" v="6146" actId="164"/>
          <ac:spMkLst>
            <pc:docMk/>
            <pc:sldMk cId="1034147912" sldId="295"/>
            <ac:spMk id="78" creationId="{B3DF7A8A-F9DF-F067-B2DF-51721959AF00}"/>
          </ac:spMkLst>
        </pc:spChg>
        <pc:spChg chg="mod">
          <ac:chgData name="Trang Do" userId="1f6a371144d1ab6b" providerId="LiveId" clId="{0046B71A-4E4B-4349-BED5-63E5A2D395DE}" dt="2023-11-30T07:44:49.732" v="6143" actId="20577"/>
          <ac:spMkLst>
            <pc:docMk/>
            <pc:sldMk cId="1034147912" sldId="295"/>
            <ac:spMk id="79" creationId="{7D681FDA-25E0-6259-B543-893C7A7D6C30}"/>
          </ac:spMkLst>
        </pc:spChg>
        <pc:spChg chg="add del mod">
          <ac:chgData name="Trang Do" userId="1f6a371144d1ab6b" providerId="LiveId" clId="{0046B71A-4E4B-4349-BED5-63E5A2D395DE}" dt="2023-11-30T07:48:02.642" v="6246"/>
          <ac:spMkLst>
            <pc:docMk/>
            <pc:sldMk cId="1034147912" sldId="295"/>
            <ac:spMk id="82" creationId="{FF30D13B-F738-7491-CD41-D9FA19E84405}"/>
          </ac:spMkLst>
        </pc:spChg>
        <pc:spChg chg="mod">
          <ac:chgData name="Trang Do" userId="1f6a371144d1ab6b" providerId="LiveId" clId="{0046B71A-4E4B-4349-BED5-63E5A2D395DE}" dt="2023-11-30T07:47:57.246" v="6243"/>
          <ac:spMkLst>
            <pc:docMk/>
            <pc:sldMk cId="1034147912" sldId="295"/>
            <ac:spMk id="84" creationId="{05BCCDFB-EACB-AE8C-BA35-EC3803A575F9}"/>
          </ac:spMkLst>
        </pc:spChg>
        <pc:spChg chg="add mod">
          <ac:chgData name="Trang Do" userId="1f6a371144d1ab6b" providerId="LiveId" clId="{0046B71A-4E4B-4349-BED5-63E5A2D395DE}" dt="2023-11-30T07:54:25.563" v="6328" actId="1076"/>
          <ac:spMkLst>
            <pc:docMk/>
            <pc:sldMk cId="1034147912" sldId="295"/>
            <ac:spMk id="86" creationId="{F3A8721B-AA05-6022-A812-484C0C5568E8}"/>
          </ac:spMkLst>
        </pc:spChg>
        <pc:spChg chg="del mod topLvl">
          <ac:chgData name="Trang Do" userId="1f6a371144d1ab6b" providerId="LiveId" clId="{0046B71A-4E4B-4349-BED5-63E5A2D395DE}" dt="2023-11-30T07:49:50.388" v="6251" actId="478"/>
          <ac:spMkLst>
            <pc:docMk/>
            <pc:sldMk cId="1034147912" sldId="295"/>
            <ac:spMk id="88" creationId="{08ED6EAF-19B3-DADA-86FF-706B711B295B}"/>
          </ac:spMkLst>
        </pc:spChg>
        <pc:spChg chg="mod">
          <ac:chgData name="Trang Do" userId="1f6a371144d1ab6b" providerId="LiveId" clId="{0046B71A-4E4B-4349-BED5-63E5A2D395DE}" dt="2023-11-30T07:50:57.952" v="6275" actId="14100"/>
          <ac:spMkLst>
            <pc:docMk/>
            <pc:sldMk cId="1034147912" sldId="295"/>
            <ac:spMk id="92" creationId="{3728D3B4-62FD-7386-6968-6EEA8790494E}"/>
          </ac:spMkLst>
        </pc:spChg>
        <pc:spChg chg="mod">
          <ac:chgData name="Trang Do" userId="1f6a371144d1ab6b" providerId="LiveId" clId="{0046B71A-4E4B-4349-BED5-63E5A2D395DE}" dt="2023-11-30T07:50:49.292" v="6273" actId="20577"/>
          <ac:spMkLst>
            <pc:docMk/>
            <pc:sldMk cId="1034147912" sldId="295"/>
            <ac:spMk id="93" creationId="{6BFDA008-0066-6CD1-011C-1E4EF39E2884}"/>
          </ac:spMkLst>
        </pc:spChg>
        <pc:spChg chg="add mod">
          <ac:chgData name="Trang Do" userId="1f6a371144d1ab6b" providerId="LiveId" clId="{0046B71A-4E4B-4349-BED5-63E5A2D395DE}" dt="2023-11-30T07:53:06.182" v="6316" actId="164"/>
          <ac:spMkLst>
            <pc:docMk/>
            <pc:sldMk cId="1034147912" sldId="295"/>
            <ac:spMk id="95" creationId="{9E55EAF9-7CCB-9A7D-DCCD-5BBA18BC6FD7}"/>
          </ac:spMkLst>
        </pc:spChg>
        <pc:spChg chg="mod">
          <ac:chgData name="Trang Do" userId="1f6a371144d1ab6b" providerId="LiveId" clId="{0046B71A-4E4B-4349-BED5-63E5A2D395DE}" dt="2023-11-30T07:52:26.094" v="6305" actId="20577"/>
          <ac:spMkLst>
            <pc:docMk/>
            <pc:sldMk cId="1034147912" sldId="295"/>
            <ac:spMk id="97" creationId="{A91627D3-5C21-9436-CFBF-1E268665CF40}"/>
          </ac:spMkLst>
        </pc:spChg>
        <pc:grpChg chg="mod">
          <ac:chgData name="Trang Do" userId="1f6a371144d1ab6b" providerId="LiveId" clId="{0046B71A-4E4B-4349-BED5-63E5A2D395DE}" dt="2023-11-30T07:59:58.313" v="6492" actId="1076"/>
          <ac:grpSpMkLst>
            <pc:docMk/>
            <pc:sldMk cId="1034147912" sldId="295"/>
            <ac:grpSpMk id="2" creationId="{00000000-0000-0000-0000-000000000000}"/>
          </ac:grpSpMkLst>
        </pc:grpChg>
        <pc:grpChg chg="add del mod">
          <ac:chgData name="Trang Do" userId="1f6a371144d1ab6b" providerId="LiveId" clId="{0046B71A-4E4B-4349-BED5-63E5A2D395DE}" dt="2023-11-30T07:41:59.519" v="6108" actId="165"/>
          <ac:grpSpMkLst>
            <pc:docMk/>
            <pc:sldMk cId="1034147912" sldId="295"/>
            <ac:grpSpMk id="5" creationId="{41D1D03D-2BDF-C8F5-D911-B428A7EF3420}"/>
          </ac:grpSpMkLst>
        </pc:grpChg>
        <pc:grpChg chg="mod topLvl">
          <ac:chgData name="Trang Do" userId="1f6a371144d1ab6b" providerId="LiveId" clId="{0046B71A-4E4B-4349-BED5-63E5A2D395DE}" dt="2023-11-30T07:42:58.857" v="6122" actId="164"/>
          <ac:grpSpMkLst>
            <pc:docMk/>
            <pc:sldMk cId="1034147912" sldId="295"/>
            <ac:grpSpMk id="8" creationId="{A8C11B54-AC69-C7D2-A764-40E6820EA31D}"/>
          </ac:grpSpMkLst>
        </pc:grpChg>
        <pc:grpChg chg="mod topLvl">
          <ac:chgData name="Trang Do" userId="1f6a371144d1ab6b" providerId="LiveId" clId="{0046B71A-4E4B-4349-BED5-63E5A2D395DE}" dt="2023-11-30T07:53:14.076" v="6317" actId="164"/>
          <ac:grpSpMkLst>
            <pc:docMk/>
            <pc:sldMk cId="1034147912" sldId="295"/>
            <ac:grpSpMk id="10" creationId="{F2995072-FD1E-213C-8D74-7A6F57000800}"/>
          </ac:grpSpMkLst>
        </pc:grpChg>
        <pc:grpChg chg="add del mod">
          <ac:chgData name="Trang Do" userId="1f6a371144d1ab6b" providerId="LiveId" clId="{0046B71A-4E4B-4349-BED5-63E5A2D395DE}" dt="2023-11-30T07:40:24.420" v="6055" actId="165"/>
          <ac:grpSpMkLst>
            <pc:docMk/>
            <pc:sldMk cId="1034147912" sldId="295"/>
            <ac:grpSpMk id="15" creationId="{62FBE6DC-14E9-9F6A-A765-2AA9F9B6E464}"/>
          </ac:grpSpMkLst>
        </pc:grpChg>
        <pc:grpChg chg="mod topLvl">
          <ac:chgData name="Trang Do" userId="1f6a371144d1ab6b" providerId="LiveId" clId="{0046B71A-4E4B-4349-BED5-63E5A2D395DE}" dt="2023-11-30T07:42:53.288" v="6121" actId="164"/>
          <ac:grpSpMkLst>
            <pc:docMk/>
            <pc:sldMk cId="1034147912" sldId="295"/>
            <ac:grpSpMk id="16" creationId="{1ABA2F31-8C4B-673A-B012-3BD43327D4BF}"/>
          </ac:grpSpMkLst>
        </pc:grpChg>
        <pc:grpChg chg="mod topLvl">
          <ac:chgData name="Trang Do" userId="1f6a371144d1ab6b" providerId="LiveId" clId="{0046B71A-4E4B-4349-BED5-63E5A2D395DE}" dt="2023-11-30T07:42:53.288" v="6121" actId="164"/>
          <ac:grpSpMkLst>
            <pc:docMk/>
            <pc:sldMk cId="1034147912" sldId="295"/>
            <ac:grpSpMk id="17" creationId="{FB9A7895-51E5-9CA9-CDC7-7636D43AE871}"/>
          </ac:grpSpMkLst>
        </pc:grpChg>
        <pc:grpChg chg="add del mod">
          <ac:chgData name="Trang Do" userId="1f6a371144d1ab6b" providerId="LiveId" clId="{0046B71A-4E4B-4349-BED5-63E5A2D395DE}" dt="2023-11-30T07:41:19.278" v="6071" actId="478"/>
          <ac:grpSpMkLst>
            <pc:docMk/>
            <pc:sldMk cId="1034147912" sldId="295"/>
            <ac:grpSpMk id="24" creationId="{95B44907-FD9E-E119-ADA0-60ACD0CC7B63}"/>
          </ac:grpSpMkLst>
        </pc:grpChg>
        <pc:grpChg chg="mod">
          <ac:chgData name="Trang Do" userId="1f6a371144d1ab6b" providerId="LiveId" clId="{0046B71A-4E4B-4349-BED5-63E5A2D395DE}" dt="2023-11-30T07:39:00.629" v="5974"/>
          <ac:grpSpMkLst>
            <pc:docMk/>
            <pc:sldMk cId="1034147912" sldId="295"/>
            <ac:grpSpMk id="25" creationId="{F09C8C5A-FD00-2602-0570-D8A78682AC9A}"/>
          </ac:grpSpMkLst>
        </pc:grpChg>
        <pc:grpChg chg="mod">
          <ac:chgData name="Trang Do" userId="1f6a371144d1ab6b" providerId="LiveId" clId="{0046B71A-4E4B-4349-BED5-63E5A2D395DE}" dt="2023-11-30T07:39:00.629" v="5974"/>
          <ac:grpSpMkLst>
            <pc:docMk/>
            <pc:sldMk cId="1034147912" sldId="295"/>
            <ac:grpSpMk id="26" creationId="{6C0173D6-D119-B7A4-823E-978BDE5412BB}"/>
          </ac:grpSpMkLst>
        </pc:grpChg>
        <pc:grpChg chg="add del mod">
          <ac:chgData name="Trang Do" userId="1f6a371144d1ab6b" providerId="LiveId" clId="{0046B71A-4E4B-4349-BED5-63E5A2D395DE}" dt="2023-11-30T07:43:26.119" v="6126" actId="478"/>
          <ac:grpSpMkLst>
            <pc:docMk/>
            <pc:sldMk cId="1034147912" sldId="295"/>
            <ac:grpSpMk id="33" creationId="{64F61FD9-4858-6A53-F1D3-AD5B7D480578}"/>
          </ac:grpSpMkLst>
        </pc:grpChg>
        <pc:grpChg chg="mod">
          <ac:chgData name="Trang Do" userId="1f6a371144d1ab6b" providerId="LiveId" clId="{0046B71A-4E4B-4349-BED5-63E5A2D395DE}" dt="2023-11-30T07:39:00.629" v="5974"/>
          <ac:grpSpMkLst>
            <pc:docMk/>
            <pc:sldMk cId="1034147912" sldId="295"/>
            <ac:grpSpMk id="35" creationId="{566E448C-1841-8D54-AC3B-9F996919C775}"/>
          </ac:grpSpMkLst>
        </pc:grpChg>
        <pc:grpChg chg="mod">
          <ac:chgData name="Trang Do" userId="1f6a371144d1ab6b" providerId="LiveId" clId="{0046B71A-4E4B-4349-BED5-63E5A2D395DE}" dt="2023-11-30T07:39:00.629" v="5974"/>
          <ac:grpSpMkLst>
            <pc:docMk/>
            <pc:sldMk cId="1034147912" sldId="295"/>
            <ac:grpSpMk id="37" creationId="{31F3AC66-7426-6002-73C0-8F4C5E78CA74}"/>
          </ac:grpSpMkLst>
        </pc:grpChg>
        <pc:grpChg chg="add del mod">
          <ac:chgData name="Trang Do" userId="1f6a371144d1ab6b" providerId="LiveId" clId="{0046B71A-4E4B-4349-BED5-63E5A2D395DE}" dt="2023-11-30T07:43:26.119" v="6126" actId="478"/>
          <ac:grpSpMkLst>
            <pc:docMk/>
            <pc:sldMk cId="1034147912" sldId="295"/>
            <ac:grpSpMk id="42" creationId="{ACBD210B-33D7-8ADA-6B4F-00587B74C9A2}"/>
          </ac:grpSpMkLst>
        </pc:grpChg>
        <pc:grpChg chg="mod">
          <ac:chgData name="Trang Do" userId="1f6a371144d1ab6b" providerId="LiveId" clId="{0046B71A-4E4B-4349-BED5-63E5A2D395DE}" dt="2023-11-30T07:39:00.629" v="5974"/>
          <ac:grpSpMkLst>
            <pc:docMk/>
            <pc:sldMk cId="1034147912" sldId="295"/>
            <ac:grpSpMk id="43" creationId="{13E7BE9F-6DEC-6C87-FD2B-267AC4A54F37}"/>
          </ac:grpSpMkLst>
        </pc:grpChg>
        <pc:grpChg chg="mod">
          <ac:chgData name="Trang Do" userId="1f6a371144d1ab6b" providerId="LiveId" clId="{0046B71A-4E4B-4349-BED5-63E5A2D395DE}" dt="2023-11-30T07:39:00.629" v="5974"/>
          <ac:grpSpMkLst>
            <pc:docMk/>
            <pc:sldMk cId="1034147912" sldId="295"/>
            <ac:grpSpMk id="46" creationId="{BC5F0C57-1A3C-E8A6-23EC-A53767BDCDEE}"/>
          </ac:grpSpMkLst>
        </pc:grpChg>
        <pc:grpChg chg="add del mod">
          <ac:chgData name="Trang Do" userId="1f6a371144d1ab6b" providerId="LiveId" clId="{0046B71A-4E4B-4349-BED5-63E5A2D395DE}" dt="2023-11-30T07:43:26.119" v="6126" actId="478"/>
          <ac:grpSpMkLst>
            <pc:docMk/>
            <pc:sldMk cId="1034147912" sldId="295"/>
            <ac:grpSpMk id="51" creationId="{0E814733-1AC9-96A8-7609-1B9507B7F627}"/>
          </ac:grpSpMkLst>
        </pc:grpChg>
        <pc:grpChg chg="mod">
          <ac:chgData name="Trang Do" userId="1f6a371144d1ab6b" providerId="LiveId" clId="{0046B71A-4E4B-4349-BED5-63E5A2D395DE}" dt="2023-11-30T07:39:00.629" v="5974"/>
          <ac:grpSpMkLst>
            <pc:docMk/>
            <pc:sldMk cId="1034147912" sldId="295"/>
            <ac:grpSpMk id="52" creationId="{414A4735-5D38-E926-101B-BC0B58D4CC0A}"/>
          </ac:grpSpMkLst>
        </pc:grpChg>
        <pc:grpChg chg="mod">
          <ac:chgData name="Trang Do" userId="1f6a371144d1ab6b" providerId="LiveId" clId="{0046B71A-4E4B-4349-BED5-63E5A2D395DE}" dt="2023-11-30T07:39:00.629" v="5974"/>
          <ac:grpSpMkLst>
            <pc:docMk/>
            <pc:sldMk cId="1034147912" sldId="295"/>
            <ac:grpSpMk id="55" creationId="{1A2D93C0-C634-B2A6-0E39-880B24001C47}"/>
          </ac:grpSpMkLst>
        </pc:grpChg>
        <pc:grpChg chg="add mod topLvl">
          <ac:chgData name="Trang Do" userId="1f6a371144d1ab6b" providerId="LiveId" clId="{0046B71A-4E4B-4349-BED5-63E5A2D395DE}" dt="2023-11-30T07:53:18.600" v="6318" actId="164"/>
          <ac:grpSpMkLst>
            <pc:docMk/>
            <pc:sldMk cId="1034147912" sldId="295"/>
            <ac:grpSpMk id="61" creationId="{B38AB52C-1257-ADFA-DFFB-AA6401B0BA39}"/>
          </ac:grpSpMkLst>
        </pc:grpChg>
        <pc:grpChg chg="add mod">
          <ac:chgData name="Trang Do" userId="1f6a371144d1ab6b" providerId="LiveId" clId="{0046B71A-4E4B-4349-BED5-63E5A2D395DE}" dt="2023-11-30T07:54:25.563" v="6328" actId="1076"/>
          <ac:grpSpMkLst>
            <pc:docMk/>
            <pc:sldMk cId="1034147912" sldId="295"/>
            <ac:grpSpMk id="64" creationId="{0211D917-A38E-2C8A-F0EC-7607DAD75477}"/>
          </ac:grpSpMkLst>
        </pc:grpChg>
        <pc:grpChg chg="add mod">
          <ac:chgData name="Trang Do" userId="1f6a371144d1ab6b" providerId="LiveId" clId="{0046B71A-4E4B-4349-BED5-63E5A2D395DE}" dt="2023-11-30T07:54:25.563" v="6328" actId="1076"/>
          <ac:grpSpMkLst>
            <pc:docMk/>
            <pc:sldMk cId="1034147912" sldId="295"/>
            <ac:grpSpMk id="65" creationId="{A47DAE72-F72D-536E-B07F-3B03080F7B8D}"/>
          </ac:grpSpMkLst>
        </pc:grpChg>
        <pc:grpChg chg="add del mod">
          <ac:chgData name="Trang Do" userId="1f6a371144d1ab6b" providerId="LiveId" clId="{0046B71A-4E4B-4349-BED5-63E5A2D395DE}" dt="2023-11-30T07:51:51.870" v="6294" actId="165"/>
          <ac:grpSpMkLst>
            <pc:docMk/>
            <pc:sldMk cId="1034147912" sldId="295"/>
            <ac:grpSpMk id="66" creationId="{8C1A3A17-AA71-F8FE-736B-1E2E572EBB77}"/>
          </ac:grpSpMkLst>
        </pc:grpChg>
        <pc:grpChg chg="add del mod">
          <ac:chgData name="Trang Do" userId="1f6a371144d1ab6b" providerId="LiveId" clId="{0046B71A-4E4B-4349-BED5-63E5A2D395DE}" dt="2023-11-30T07:50:31.398" v="6260" actId="165"/>
          <ac:grpSpMkLst>
            <pc:docMk/>
            <pc:sldMk cId="1034147912" sldId="295"/>
            <ac:grpSpMk id="67" creationId="{E888C52A-3D94-F8F7-05DF-3D4F10A381B2}"/>
          </ac:grpSpMkLst>
        </pc:grpChg>
        <pc:grpChg chg="del mod topLvl">
          <ac:chgData name="Trang Do" userId="1f6a371144d1ab6b" providerId="LiveId" clId="{0046B71A-4E4B-4349-BED5-63E5A2D395DE}" dt="2023-11-30T07:50:33.454" v="6261" actId="478"/>
          <ac:grpSpMkLst>
            <pc:docMk/>
            <pc:sldMk cId="1034147912" sldId="295"/>
            <ac:grpSpMk id="69" creationId="{A3D00552-A1B7-36EF-E4E7-8215C5F49A44}"/>
          </ac:grpSpMkLst>
        </pc:grpChg>
        <pc:grpChg chg="mod topLvl">
          <ac:chgData name="Trang Do" userId="1f6a371144d1ab6b" providerId="LiveId" clId="{0046B71A-4E4B-4349-BED5-63E5A2D395DE}" dt="2023-11-30T07:52:54.290" v="6312" actId="164"/>
          <ac:grpSpMkLst>
            <pc:docMk/>
            <pc:sldMk cId="1034147912" sldId="295"/>
            <ac:grpSpMk id="71" creationId="{1106342F-4FED-83E4-A584-A4001187F43A}"/>
          </ac:grpSpMkLst>
        </pc:grpChg>
        <pc:grpChg chg="add del mod">
          <ac:chgData name="Trang Do" userId="1f6a371144d1ab6b" providerId="LiveId" clId="{0046B71A-4E4B-4349-BED5-63E5A2D395DE}" dt="2023-11-30T07:44:36.372" v="6134" actId="165"/>
          <ac:grpSpMkLst>
            <pc:docMk/>
            <pc:sldMk cId="1034147912" sldId="295"/>
            <ac:grpSpMk id="76" creationId="{120123DB-EC80-29D5-D4DC-B8587A9823F8}"/>
          </ac:grpSpMkLst>
        </pc:grpChg>
        <pc:grpChg chg="mod topLvl">
          <ac:chgData name="Trang Do" userId="1f6a371144d1ab6b" providerId="LiveId" clId="{0046B71A-4E4B-4349-BED5-63E5A2D395DE}" dt="2023-11-30T07:45:00.647" v="6146" actId="164"/>
          <ac:grpSpMkLst>
            <pc:docMk/>
            <pc:sldMk cId="1034147912" sldId="295"/>
            <ac:grpSpMk id="77" creationId="{13AA0280-62BB-0E0D-E7A8-5B487CCAD532}"/>
          </ac:grpSpMkLst>
        </pc:grpChg>
        <pc:grpChg chg="add mod">
          <ac:chgData name="Trang Do" userId="1f6a371144d1ab6b" providerId="LiveId" clId="{0046B71A-4E4B-4349-BED5-63E5A2D395DE}" dt="2023-11-30T07:54:25.563" v="6328" actId="1076"/>
          <ac:grpSpMkLst>
            <pc:docMk/>
            <pc:sldMk cId="1034147912" sldId="295"/>
            <ac:grpSpMk id="81" creationId="{969ED70C-9117-6750-6C49-FC2BA92BB9E6}"/>
          </ac:grpSpMkLst>
        </pc:grpChg>
        <pc:grpChg chg="add del mod">
          <ac:chgData name="Trang Do" userId="1f6a371144d1ab6b" providerId="LiveId" clId="{0046B71A-4E4B-4349-BED5-63E5A2D395DE}" dt="2023-11-30T07:48:02.642" v="6246"/>
          <ac:grpSpMkLst>
            <pc:docMk/>
            <pc:sldMk cId="1034147912" sldId="295"/>
            <ac:grpSpMk id="83" creationId="{13ACB52B-DEE6-9C9E-FCFD-9B41516D306B}"/>
          </ac:grpSpMkLst>
        </pc:grpChg>
        <pc:grpChg chg="add del mod">
          <ac:chgData name="Trang Do" userId="1f6a371144d1ab6b" providerId="LiveId" clId="{0046B71A-4E4B-4349-BED5-63E5A2D395DE}" dt="2023-11-30T07:49:47.316" v="6250" actId="478"/>
          <ac:grpSpMkLst>
            <pc:docMk/>
            <pc:sldMk cId="1034147912" sldId="295"/>
            <ac:grpSpMk id="87" creationId="{DA405617-6794-5A55-FE6E-D3AFA288DE79}"/>
          </ac:grpSpMkLst>
        </pc:grpChg>
        <pc:grpChg chg="add mod">
          <ac:chgData name="Trang Do" userId="1f6a371144d1ab6b" providerId="LiveId" clId="{0046B71A-4E4B-4349-BED5-63E5A2D395DE}" dt="2023-11-30T07:53:02.151" v="6315" actId="164"/>
          <ac:grpSpMkLst>
            <pc:docMk/>
            <pc:sldMk cId="1034147912" sldId="295"/>
            <ac:grpSpMk id="90" creationId="{B0BE53BC-5B81-C554-A9D4-C4E18128F316}"/>
          </ac:grpSpMkLst>
        </pc:grpChg>
        <pc:grpChg chg="mod">
          <ac:chgData name="Trang Do" userId="1f6a371144d1ab6b" providerId="LiveId" clId="{0046B71A-4E4B-4349-BED5-63E5A2D395DE}" dt="2023-11-30T07:50:36.010" v="6262"/>
          <ac:grpSpMkLst>
            <pc:docMk/>
            <pc:sldMk cId="1034147912" sldId="295"/>
            <ac:grpSpMk id="91" creationId="{928681FD-4B44-F960-4770-7C03505C9CAD}"/>
          </ac:grpSpMkLst>
        </pc:grpChg>
        <pc:grpChg chg="add mod">
          <ac:chgData name="Trang Do" userId="1f6a371144d1ab6b" providerId="LiveId" clId="{0046B71A-4E4B-4349-BED5-63E5A2D395DE}" dt="2023-11-30T07:53:06.182" v="6316" actId="164"/>
          <ac:grpSpMkLst>
            <pc:docMk/>
            <pc:sldMk cId="1034147912" sldId="295"/>
            <ac:grpSpMk id="96" creationId="{1A789357-37ED-5E06-9250-047F15847CAC}"/>
          </ac:grpSpMkLst>
        </pc:grpChg>
        <pc:grpChg chg="add mod">
          <ac:chgData name="Trang Do" userId="1f6a371144d1ab6b" providerId="LiveId" clId="{0046B71A-4E4B-4349-BED5-63E5A2D395DE}" dt="2023-11-30T07:54:25.563" v="6328" actId="1076"/>
          <ac:grpSpMkLst>
            <pc:docMk/>
            <pc:sldMk cId="1034147912" sldId="295"/>
            <ac:grpSpMk id="99" creationId="{31CCC10C-030B-7831-4682-97CD9302C897}"/>
          </ac:grpSpMkLst>
        </pc:grpChg>
        <pc:grpChg chg="add mod">
          <ac:chgData name="Trang Do" userId="1f6a371144d1ab6b" providerId="LiveId" clId="{0046B71A-4E4B-4349-BED5-63E5A2D395DE}" dt="2023-11-30T07:54:25.563" v="6328" actId="1076"/>
          <ac:grpSpMkLst>
            <pc:docMk/>
            <pc:sldMk cId="1034147912" sldId="295"/>
            <ac:grpSpMk id="100" creationId="{C7FC4366-28D4-4098-4EAF-C09CF0B8E10D}"/>
          </ac:grpSpMkLst>
        </pc:grpChg>
        <pc:grpChg chg="add mod">
          <ac:chgData name="Trang Do" userId="1f6a371144d1ab6b" providerId="LiveId" clId="{0046B71A-4E4B-4349-BED5-63E5A2D395DE}" dt="2023-11-30T07:54:25.563" v="6328" actId="1076"/>
          <ac:grpSpMkLst>
            <pc:docMk/>
            <pc:sldMk cId="1034147912" sldId="295"/>
            <ac:grpSpMk id="101" creationId="{05CB330B-9DD1-51F6-E2D3-E16E9511C25C}"/>
          </ac:grpSpMkLst>
        </pc:grpChg>
        <pc:grpChg chg="add mod">
          <ac:chgData name="Trang Do" userId="1f6a371144d1ab6b" providerId="LiveId" clId="{0046B71A-4E4B-4349-BED5-63E5A2D395DE}" dt="2023-11-30T07:54:25.563" v="6328" actId="1076"/>
          <ac:grpSpMkLst>
            <pc:docMk/>
            <pc:sldMk cId="1034147912" sldId="295"/>
            <ac:grpSpMk id="102" creationId="{73E1ACB6-8458-0398-C005-58B15128D144}"/>
          </ac:grpSpMkLst>
        </pc:grpChg>
        <pc:grpChg chg="add mod">
          <ac:chgData name="Trang Do" userId="1f6a371144d1ab6b" providerId="LiveId" clId="{0046B71A-4E4B-4349-BED5-63E5A2D395DE}" dt="2023-11-30T07:54:25.563" v="6328" actId="1076"/>
          <ac:grpSpMkLst>
            <pc:docMk/>
            <pc:sldMk cId="1034147912" sldId="295"/>
            <ac:grpSpMk id="103" creationId="{29A04F88-CA37-4CB7-D3D4-85A810219E22}"/>
          </ac:grpSpMkLst>
        </pc:grpChg>
        <pc:cxnChg chg="mod">
          <ac:chgData name="Trang Do" userId="1f6a371144d1ab6b" providerId="LiveId" clId="{0046B71A-4E4B-4349-BED5-63E5A2D395DE}" dt="2023-11-30T07:51:51.870" v="6294" actId="165"/>
          <ac:cxnSpMkLst>
            <pc:docMk/>
            <pc:sldMk cId="1034147912" sldId="295"/>
            <ac:cxnSpMk id="12" creationId="{17FD047A-06DF-8D2B-7057-143FDCB5E80E}"/>
          </ac:cxnSpMkLst>
        </pc:cxnChg>
        <pc:cxnChg chg="mod">
          <ac:chgData name="Trang Do" userId="1f6a371144d1ab6b" providerId="LiveId" clId="{0046B71A-4E4B-4349-BED5-63E5A2D395DE}" dt="2023-11-30T07:41:59.519" v="6108" actId="165"/>
          <ac:cxnSpMkLst>
            <pc:docMk/>
            <pc:sldMk cId="1034147912" sldId="295"/>
            <ac:cxnSpMk id="14" creationId="{F0A93FC0-7B77-88E9-6FAF-C165A1071F02}"/>
          </ac:cxnSpMkLst>
        </pc:cxnChg>
        <pc:cxnChg chg="mod">
          <ac:chgData name="Trang Do" userId="1f6a371144d1ab6b" providerId="LiveId" clId="{0046B71A-4E4B-4349-BED5-63E5A2D395DE}" dt="2023-11-30T07:40:24.420" v="6055" actId="165"/>
          <ac:cxnSpMkLst>
            <pc:docMk/>
            <pc:sldMk cId="1034147912" sldId="295"/>
            <ac:cxnSpMk id="21" creationId="{4C62BEDA-5AEB-8333-724F-871949346C85}"/>
          </ac:cxnSpMkLst>
        </pc:cxnChg>
        <pc:cxnChg chg="mod">
          <ac:chgData name="Trang Do" userId="1f6a371144d1ab6b" providerId="LiveId" clId="{0046B71A-4E4B-4349-BED5-63E5A2D395DE}" dt="2023-11-30T07:40:24.420" v="6055" actId="165"/>
          <ac:cxnSpMkLst>
            <pc:docMk/>
            <pc:sldMk cId="1034147912" sldId="295"/>
            <ac:cxnSpMk id="23" creationId="{D75592CD-AF88-4602-4B75-94C7CA32B015}"/>
          </ac:cxnSpMkLst>
        </pc:cxnChg>
        <pc:cxnChg chg="mod">
          <ac:chgData name="Trang Do" userId="1f6a371144d1ab6b" providerId="LiveId" clId="{0046B71A-4E4B-4349-BED5-63E5A2D395DE}" dt="2023-11-30T07:39:00.629" v="5974"/>
          <ac:cxnSpMkLst>
            <pc:docMk/>
            <pc:sldMk cId="1034147912" sldId="295"/>
            <ac:cxnSpMk id="30" creationId="{FFD131E6-ABC9-80F2-F8F5-07CD9DB7F430}"/>
          </ac:cxnSpMkLst>
        </pc:cxnChg>
        <pc:cxnChg chg="mod">
          <ac:chgData name="Trang Do" userId="1f6a371144d1ab6b" providerId="LiveId" clId="{0046B71A-4E4B-4349-BED5-63E5A2D395DE}" dt="2023-11-30T07:39:00.629" v="5974"/>
          <ac:cxnSpMkLst>
            <pc:docMk/>
            <pc:sldMk cId="1034147912" sldId="295"/>
            <ac:cxnSpMk id="32" creationId="{13ABB49B-358B-0932-3F1E-A3A92AE58F3D}"/>
          </ac:cxnSpMkLst>
        </pc:cxnChg>
        <pc:cxnChg chg="mod">
          <ac:chgData name="Trang Do" userId="1f6a371144d1ab6b" providerId="LiveId" clId="{0046B71A-4E4B-4349-BED5-63E5A2D395DE}" dt="2023-11-30T07:39:00.629" v="5974"/>
          <ac:cxnSpMkLst>
            <pc:docMk/>
            <pc:sldMk cId="1034147912" sldId="295"/>
            <ac:cxnSpMk id="39" creationId="{CE918FB6-8D88-2559-4C18-1E9583A58F59}"/>
          </ac:cxnSpMkLst>
        </pc:cxnChg>
        <pc:cxnChg chg="mod">
          <ac:chgData name="Trang Do" userId="1f6a371144d1ab6b" providerId="LiveId" clId="{0046B71A-4E4B-4349-BED5-63E5A2D395DE}" dt="2023-11-30T07:39:00.629" v="5974"/>
          <ac:cxnSpMkLst>
            <pc:docMk/>
            <pc:sldMk cId="1034147912" sldId="295"/>
            <ac:cxnSpMk id="41" creationId="{B0ACC5AD-A7C5-7745-2010-D8A4DEC6A964}"/>
          </ac:cxnSpMkLst>
        </pc:cxnChg>
        <pc:cxnChg chg="mod">
          <ac:chgData name="Trang Do" userId="1f6a371144d1ab6b" providerId="LiveId" clId="{0046B71A-4E4B-4349-BED5-63E5A2D395DE}" dt="2023-11-30T07:39:00.629" v="5974"/>
          <ac:cxnSpMkLst>
            <pc:docMk/>
            <pc:sldMk cId="1034147912" sldId="295"/>
            <ac:cxnSpMk id="48" creationId="{9637FCAA-FC6B-8D65-83ED-AF493482C0D9}"/>
          </ac:cxnSpMkLst>
        </pc:cxnChg>
        <pc:cxnChg chg="mod">
          <ac:chgData name="Trang Do" userId="1f6a371144d1ab6b" providerId="LiveId" clId="{0046B71A-4E4B-4349-BED5-63E5A2D395DE}" dt="2023-11-30T07:39:00.629" v="5974"/>
          <ac:cxnSpMkLst>
            <pc:docMk/>
            <pc:sldMk cId="1034147912" sldId="295"/>
            <ac:cxnSpMk id="50" creationId="{12CF6284-47F9-645A-8869-4E56DEB4B737}"/>
          </ac:cxnSpMkLst>
        </pc:cxnChg>
        <pc:cxnChg chg="mod">
          <ac:chgData name="Trang Do" userId="1f6a371144d1ab6b" providerId="LiveId" clId="{0046B71A-4E4B-4349-BED5-63E5A2D395DE}" dt="2023-11-30T07:39:00.629" v="5974"/>
          <ac:cxnSpMkLst>
            <pc:docMk/>
            <pc:sldMk cId="1034147912" sldId="295"/>
            <ac:cxnSpMk id="57" creationId="{BF2AC204-E861-B193-EC25-931A4510BBE1}"/>
          </ac:cxnSpMkLst>
        </pc:cxnChg>
        <pc:cxnChg chg="mod">
          <ac:chgData name="Trang Do" userId="1f6a371144d1ab6b" providerId="LiveId" clId="{0046B71A-4E4B-4349-BED5-63E5A2D395DE}" dt="2023-11-30T07:39:00.629" v="5974"/>
          <ac:cxnSpMkLst>
            <pc:docMk/>
            <pc:sldMk cId="1034147912" sldId="295"/>
            <ac:cxnSpMk id="59" creationId="{A6D1542D-CD25-EBA8-B1FE-3AF417E4FB85}"/>
          </ac:cxnSpMkLst>
        </pc:cxnChg>
        <pc:cxnChg chg="mod">
          <ac:chgData name="Trang Do" userId="1f6a371144d1ab6b" providerId="LiveId" clId="{0046B71A-4E4B-4349-BED5-63E5A2D395DE}" dt="2023-11-30T07:51:51.870" v="6294" actId="165"/>
          <ac:cxnSpMkLst>
            <pc:docMk/>
            <pc:sldMk cId="1034147912" sldId="295"/>
            <ac:cxnSpMk id="63" creationId="{AB5A3807-0968-D7E1-B5A9-44C348DAEEF6}"/>
          </ac:cxnSpMkLst>
        </pc:cxnChg>
        <pc:cxnChg chg="mod">
          <ac:chgData name="Trang Do" userId="1f6a371144d1ab6b" providerId="LiveId" clId="{0046B71A-4E4B-4349-BED5-63E5A2D395DE}" dt="2023-11-30T07:50:31.398" v="6260" actId="165"/>
          <ac:cxnSpMkLst>
            <pc:docMk/>
            <pc:sldMk cId="1034147912" sldId="295"/>
            <ac:cxnSpMk id="73" creationId="{A566FF4A-A1B6-CEF6-95B3-97813D10D714}"/>
          </ac:cxnSpMkLst>
        </pc:cxnChg>
        <pc:cxnChg chg="mod">
          <ac:chgData name="Trang Do" userId="1f6a371144d1ab6b" providerId="LiveId" clId="{0046B71A-4E4B-4349-BED5-63E5A2D395DE}" dt="2023-11-30T07:50:31.398" v="6260" actId="165"/>
          <ac:cxnSpMkLst>
            <pc:docMk/>
            <pc:sldMk cId="1034147912" sldId="295"/>
            <ac:cxnSpMk id="75" creationId="{A53ED2B6-0B95-1C5A-9C7F-98653A1D2CD4}"/>
          </ac:cxnSpMkLst>
        </pc:cxnChg>
        <pc:cxnChg chg="mod">
          <ac:chgData name="Trang Do" userId="1f6a371144d1ab6b" providerId="LiveId" clId="{0046B71A-4E4B-4349-BED5-63E5A2D395DE}" dt="2023-11-30T07:44:36.372" v="6134" actId="165"/>
          <ac:cxnSpMkLst>
            <pc:docMk/>
            <pc:sldMk cId="1034147912" sldId="295"/>
            <ac:cxnSpMk id="80" creationId="{490413FB-F85F-7A96-B3CD-017C5AF19CE0}"/>
          </ac:cxnSpMkLst>
        </pc:cxnChg>
        <pc:cxnChg chg="mod">
          <ac:chgData name="Trang Do" userId="1f6a371144d1ab6b" providerId="LiveId" clId="{0046B71A-4E4B-4349-BED5-63E5A2D395DE}" dt="2023-11-30T07:47:57.246" v="6243"/>
          <ac:cxnSpMkLst>
            <pc:docMk/>
            <pc:sldMk cId="1034147912" sldId="295"/>
            <ac:cxnSpMk id="85" creationId="{FC1883F1-9C3C-AEEE-2A11-0A6427E7E4AE}"/>
          </ac:cxnSpMkLst>
        </pc:cxnChg>
        <pc:cxnChg chg="del mod topLvl">
          <ac:chgData name="Trang Do" userId="1f6a371144d1ab6b" providerId="LiveId" clId="{0046B71A-4E4B-4349-BED5-63E5A2D395DE}" dt="2023-11-30T07:49:47.316" v="6250" actId="478"/>
          <ac:cxnSpMkLst>
            <pc:docMk/>
            <pc:sldMk cId="1034147912" sldId="295"/>
            <ac:cxnSpMk id="89" creationId="{13706C0F-C4BE-FD2E-2B99-10725397CD39}"/>
          </ac:cxnSpMkLst>
        </pc:cxnChg>
        <pc:cxnChg chg="mod">
          <ac:chgData name="Trang Do" userId="1f6a371144d1ab6b" providerId="LiveId" clId="{0046B71A-4E4B-4349-BED5-63E5A2D395DE}" dt="2023-11-30T07:50:36.010" v="6262"/>
          <ac:cxnSpMkLst>
            <pc:docMk/>
            <pc:sldMk cId="1034147912" sldId="295"/>
            <ac:cxnSpMk id="94" creationId="{8A4728E3-EE5C-C18A-C0ED-2705F105675D}"/>
          </ac:cxnSpMkLst>
        </pc:cxnChg>
        <pc:cxnChg chg="mod">
          <ac:chgData name="Trang Do" userId="1f6a371144d1ab6b" providerId="LiveId" clId="{0046B71A-4E4B-4349-BED5-63E5A2D395DE}" dt="2023-11-30T07:51:55.442" v="6295"/>
          <ac:cxnSpMkLst>
            <pc:docMk/>
            <pc:sldMk cId="1034147912" sldId="295"/>
            <ac:cxnSpMk id="98" creationId="{04E061A2-9758-6103-8E31-E7DCA4714C96}"/>
          </ac:cxnSpMkLst>
        </pc:cxnChg>
      </pc:sldChg>
      <pc:sldChg chg="addSp delSp modSp add mod ord replId setBg modAnim">
        <pc:chgData name="Trang Do" userId="1f6a371144d1ab6b" providerId="LiveId" clId="{0046B71A-4E4B-4349-BED5-63E5A2D395DE}" dt="2023-11-30T07:23:23.671" v="5770"/>
        <pc:sldMkLst>
          <pc:docMk/>
          <pc:sldMk cId="3175782967" sldId="296"/>
        </pc:sldMkLst>
        <pc:spChg chg="mod">
          <ac:chgData name="Trang Do" userId="1f6a371144d1ab6b" providerId="LiveId" clId="{0046B71A-4E4B-4349-BED5-63E5A2D395DE}" dt="2023-11-30T07:02:26.961" v="5455" actId="207"/>
          <ac:spMkLst>
            <pc:docMk/>
            <pc:sldMk cId="3175782967" sldId="296"/>
            <ac:spMk id="9" creationId="{00000000-0000-0000-0000-000000000000}"/>
          </ac:spMkLst>
        </pc:spChg>
        <pc:spChg chg="add mod">
          <ac:chgData name="Trang Do" userId="1f6a371144d1ab6b" providerId="LiveId" clId="{0046B71A-4E4B-4349-BED5-63E5A2D395DE}" dt="2023-11-30T07:20:03.535" v="5752" actId="164"/>
          <ac:spMkLst>
            <pc:docMk/>
            <pc:sldMk cId="3175782967" sldId="296"/>
            <ac:spMk id="14" creationId="{C6746A0E-BED8-237E-1E29-42309CF9A8F9}"/>
          </ac:spMkLst>
        </pc:spChg>
        <pc:spChg chg="mod">
          <ac:chgData name="Trang Do" userId="1f6a371144d1ab6b" providerId="LiveId" clId="{0046B71A-4E4B-4349-BED5-63E5A2D395DE}" dt="2023-11-30T07:20:03.535" v="5752" actId="164"/>
          <ac:spMkLst>
            <pc:docMk/>
            <pc:sldMk cId="3175782967" sldId="296"/>
            <ac:spMk id="16" creationId="{49DD5C97-4DA1-EBCD-F96F-4DAA2D43A661}"/>
          </ac:spMkLst>
        </pc:spChg>
        <pc:spChg chg="mod topLvl">
          <ac:chgData name="Trang Do" userId="1f6a371144d1ab6b" providerId="LiveId" clId="{0046B71A-4E4B-4349-BED5-63E5A2D395DE}" dt="2023-11-30T07:20:20.744" v="5754" actId="164"/>
          <ac:spMkLst>
            <pc:docMk/>
            <pc:sldMk cId="3175782967" sldId="296"/>
            <ac:spMk id="19" creationId="{79093842-C7C7-E583-D9B9-5EEB39F00F29}"/>
          </ac:spMkLst>
        </pc:spChg>
        <pc:spChg chg="mod topLvl">
          <ac:chgData name="Trang Do" userId="1f6a371144d1ab6b" providerId="LiveId" clId="{0046B71A-4E4B-4349-BED5-63E5A2D395DE}" dt="2023-11-30T07:23:18.734" v="5769" actId="1076"/>
          <ac:spMkLst>
            <pc:docMk/>
            <pc:sldMk cId="3175782967" sldId="296"/>
            <ac:spMk id="20" creationId="{1ADFA704-99F4-16B6-F0FC-9BD8F0420DEA}"/>
          </ac:spMkLst>
        </pc:spChg>
        <pc:spChg chg="add mod">
          <ac:chgData name="Trang Do" userId="1f6a371144d1ab6b" providerId="LiveId" clId="{0046B71A-4E4B-4349-BED5-63E5A2D395DE}" dt="2023-11-30T07:19:15.004" v="5742" actId="1076"/>
          <ac:spMkLst>
            <pc:docMk/>
            <pc:sldMk cId="3175782967" sldId="296"/>
            <ac:spMk id="21" creationId="{7928E282-EB88-1097-80DC-BC9F58D7354F}"/>
          </ac:spMkLst>
        </pc:spChg>
        <pc:spChg chg="add mod">
          <ac:chgData name="Trang Do" userId="1f6a371144d1ab6b" providerId="LiveId" clId="{0046B71A-4E4B-4349-BED5-63E5A2D395DE}" dt="2023-11-30T07:06:12.543" v="5511" actId="1076"/>
          <ac:spMkLst>
            <pc:docMk/>
            <pc:sldMk cId="3175782967" sldId="296"/>
            <ac:spMk id="22" creationId="{B64C312C-61AD-943A-BD0A-FA8BB9ABFAB1}"/>
          </ac:spMkLst>
        </pc:spChg>
        <pc:spChg chg="add mod">
          <ac:chgData name="Trang Do" userId="1f6a371144d1ab6b" providerId="LiveId" clId="{0046B71A-4E4B-4349-BED5-63E5A2D395DE}" dt="2023-11-30T07:18:40.473" v="5735" actId="1076"/>
          <ac:spMkLst>
            <pc:docMk/>
            <pc:sldMk cId="3175782967" sldId="296"/>
            <ac:spMk id="24" creationId="{35552383-B917-E411-8337-DEABD527354B}"/>
          </ac:spMkLst>
        </pc:spChg>
        <pc:spChg chg="add mod">
          <ac:chgData name="Trang Do" userId="1f6a371144d1ab6b" providerId="LiveId" clId="{0046B71A-4E4B-4349-BED5-63E5A2D395DE}" dt="2023-11-30T07:08:33.047" v="5539" actId="1076"/>
          <ac:spMkLst>
            <pc:docMk/>
            <pc:sldMk cId="3175782967" sldId="296"/>
            <ac:spMk id="25" creationId="{E6220164-D8F8-E1B1-3FAF-A70FA08BB172}"/>
          </ac:spMkLst>
        </pc:spChg>
        <pc:spChg chg="add mod">
          <ac:chgData name="Trang Do" userId="1f6a371144d1ab6b" providerId="LiveId" clId="{0046B71A-4E4B-4349-BED5-63E5A2D395DE}" dt="2023-11-30T07:18:44.855" v="5737" actId="1076"/>
          <ac:spMkLst>
            <pc:docMk/>
            <pc:sldMk cId="3175782967" sldId="296"/>
            <ac:spMk id="26" creationId="{B25E35EF-108B-3986-B8A0-8CD3EDF3F882}"/>
          </ac:spMkLst>
        </pc:spChg>
        <pc:spChg chg="add mod">
          <ac:chgData name="Trang Do" userId="1f6a371144d1ab6b" providerId="LiveId" clId="{0046B71A-4E4B-4349-BED5-63E5A2D395DE}" dt="2023-11-30T07:13:22.737" v="5730" actId="1076"/>
          <ac:spMkLst>
            <pc:docMk/>
            <pc:sldMk cId="3175782967" sldId="296"/>
            <ac:spMk id="28" creationId="{CB2F3B58-8F3C-3A43-DA40-46E760C4F132}"/>
          </ac:spMkLst>
        </pc:spChg>
        <pc:spChg chg="mod topLvl">
          <ac:chgData name="Trang Do" userId="1f6a371144d1ab6b" providerId="LiveId" clId="{0046B71A-4E4B-4349-BED5-63E5A2D395DE}" dt="2023-11-30T07:12:11.164" v="5654" actId="164"/>
          <ac:spMkLst>
            <pc:docMk/>
            <pc:sldMk cId="3175782967" sldId="296"/>
            <ac:spMk id="31" creationId="{7CD832F9-3D25-BE58-D003-1666B537B21B}"/>
          </ac:spMkLst>
        </pc:spChg>
        <pc:spChg chg="mod">
          <ac:chgData name="Trang Do" userId="1f6a371144d1ab6b" providerId="LiveId" clId="{0046B71A-4E4B-4349-BED5-63E5A2D395DE}" dt="2023-11-30T07:11:20.918" v="5626" actId="20577"/>
          <ac:spMkLst>
            <pc:docMk/>
            <pc:sldMk cId="3175782967" sldId="296"/>
            <ac:spMk id="32" creationId="{26CEE307-CD30-9454-012A-615CC693F68F}"/>
          </ac:spMkLst>
        </pc:spChg>
        <pc:spChg chg="add mod">
          <ac:chgData name="Trang Do" userId="1f6a371144d1ab6b" providerId="LiveId" clId="{0046B71A-4E4B-4349-BED5-63E5A2D395DE}" dt="2023-11-30T07:12:11.164" v="5654" actId="164"/>
          <ac:spMkLst>
            <pc:docMk/>
            <pc:sldMk cId="3175782967" sldId="296"/>
            <ac:spMk id="34" creationId="{CB176CE6-41D5-BF1A-B9FF-9DF675E9071F}"/>
          </ac:spMkLst>
        </pc:spChg>
        <pc:spChg chg="add mod">
          <ac:chgData name="Trang Do" userId="1f6a371144d1ab6b" providerId="LiveId" clId="{0046B71A-4E4B-4349-BED5-63E5A2D395DE}" dt="2023-11-30T07:18:24.374" v="5732" actId="1076"/>
          <ac:spMkLst>
            <pc:docMk/>
            <pc:sldMk cId="3175782967" sldId="296"/>
            <ac:spMk id="36" creationId="{691C6998-87B9-4AC4-D772-46DB8E0787FD}"/>
          </ac:spMkLst>
        </pc:spChg>
        <pc:grpChg chg="mod">
          <ac:chgData name="Trang Do" userId="1f6a371144d1ab6b" providerId="LiveId" clId="{0046B71A-4E4B-4349-BED5-63E5A2D395DE}" dt="2023-11-30T07:07:02.689" v="5514" actId="14100"/>
          <ac:grpSpMkLst>
            <pc:docMk/>
            <pc:sldMk cId="3175782967" sldId="296"/>
            <ac:grpSpMk id="2" creationId="{00000000-0000-0000-0000-000000000000}"/>
          </ac:grpSpMkLst>
        </pc:grpChg>
        <pc:grpChg chg="mod">
          <ac:chgData name="Trang Do" userId="1f6a371144d1ab6b" providerId="LiveId" clId="{0046B71A-4E4B-4349-BED5-63E5A2D395DE}" dt="2023-11-30T07:08:51.766" v="5543" actId="1076"/>
          <ac:grpSpMkLst>
            <pc:docMk/>
            <pc:sldMk cId="3175782967" sldId="296"/>
            <ac:grpSpMk id="12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30T07:20:03.535" v="5752" actId="164"/>
          <ac:grpSpMkLst>
            <pc:docMk/>
            <pc:sldMk cId="3175782967" sldId="296"/>
            <ac:grpSpMk id="15" creationId="{04B68D54-618A-2FC3-DF63-150DF28E73BE}"/>
          </ac:grpSpMkLst>
        </pc:grpChg>
        <pc:grpChg chg="add del mod">
          <ac:chgData name="Trang Do" userId="1f6a371144d1ab6b" providerId="LiveId" clId="{0046B71A-4E4B-4349-BED5-63E5A2D395DE}" dt="2023-11-30T07:19:43.645" v="5748" actId="165"/>
          <ac:grpSpMkLst>
            <pc:docMk/>
            <pc:sldMk cId="3175782967" sldId="296"/>
            <ac:grpSpMk id="18" creationId="{9B0645FC-EED3-7356-CD46-1298FE182038}"/>
          </ac:grpSpMkLst>
        </pc:grpChg>
        <pc:grpChg chg="add mod">
          <ac:chgData name="Trang Do" userId="1f6a371144d1ab6b" providerId="LiveId" clId="{0046B71A-4E4B-4349-BED5-63E5A2D395DE}" dt="2023-11-30T07:20:20.744" v="5754" actId="164"/>
          <ac:grpSpMkLst>
            <pc:docMk/>
            <pc:sldMk cId="3175782967" sldId="296"/>
            <ac:grpSpMk id="23" creationId="{E8CAC375-8AD9-76ED-6E06-8421425B1929}"/>
          </ac:grpSpMkLst>
        </pc:grpChg>
        <pc:grpChg chg="add del mod">
          <ac:chgData name="Trang Do" userId="1f6a371144d1ab6b" providerId="LiveId" clId="{0046B71A-4E4B-4349-BED5-63E5A2D395DE}" dt="2023-11-30T07:11:17.014" v="5621" actId="165"/>
          <ac:grpSpMkLst>
            <pc:docMk/>
            <pc:sldMk cId="3175782967" sldId="296"/>
            <ac:grpSpMk id="29" creationId="{443D15AB-16E8-628B-988A-CED1D4E793C1}"/>
          </ac:grpSpMkLst>
        </pc:grpChg>
        <pc:grpChg chg="mod topLvl">
          <ac:chgData name="Trang Do" userId="1f6a371144d1ab6b" providerId="LiveId" clId="{0046B71A-4E4B-4349-BED5-63E5A2D395DE}" dt="2023-11-30T07:12:11.164" v="5654" actId="164"/>
          <ac:grpSpMkLst>
            <pc:docMk/>
            <pc:sldMk cId="3175782967" sldId="296"/>
            <ac:grpSpMk id="30" creationId="{D951885C-92A0-2FD0-E311-4989DD9940A9}"/>
          </ac:grpSpMkLst>
        </pc:grpChg>
        <pc:grpChg chg="add mod">
          <ac:chgData name="Trang Do" userId="1f6a371144d1ab6b" providerId="LiveId" clId="{0046B71A-4E4B-4349-BED5-63E5A2D395DE}" dt="2023-11-30T07:13:22.737" v="5730" actId="1076"/>
          <ac:grpSpMkLst>
            <pc:docMk/>
            <pc:sldMk cId="3175782967" sldId="296"/>
            <ac:grpSpMk id="35" creationId="{13F18F8A-66E4-7257-D54A-DD4B094305E0}"/>
          </ac:grpSpMkLst>
        </pc:grpChg>
        <pc:grpChg chg="add mod">
          <ac:chgData name="Trang Do" userId="1f6a371144d1ab6b" providerId="LiveId" clId="{0046B71A-4E4B-4349-BED5-63E5A2D395DE}" dt="2023-11-30T07:20:03.535" v="5752" actId="164"/>
          <ac:grpSpMkLst>
            <pc:docMk/>
            <pc:sldMk cId="3175782967" sldId="296"/>
            <ac:grpSpMk id="37" creationId="{69336199-2768-B9DD-DD0C-914DF8274902}"/>
          </ac:grpSpMkLst>
        </pc:grpChg>
        <pc:grpChg chg="add mod">
          <ac:chgData name="Trang Do" userId="1f6a371144d1ab6b" providerId="LiveId" clId="{0046B71A-4E4B-4349-BED5-63E5A2D395DE}" dt="2023-11-30T07:20:20.744" v="5754" actId="164"/>
          <ac:grpSpMkLst>
            <pc:docMk/>
            <pc:sldMk cId="3175782967" sldId="296"/>
            <ac:grpSpMk id="38" creationId="{F1D53526-459C-F9DA-4921-303559824D70}"/>
          </ac:grpSpMkLst>
        </pc:grpChg>
        <pc:cxnChg chg="mod">
          <ac:chgData name="Trang Do" userId="1f6a371144d1ab6b" providerId="LiveId" clId="{0046B71A-4E4B-4349-BED5-63E5A2D395DE}" dt="2023-11-30T07:20:03.535" v="5752" actId="164"/>
          <ac:cxnSpMkLst>
            <pc:docMk/>
            <pc:sldMk cId="3175782967" sldId="296"/>
            <ac:cxnSpMk id="17" creationId="{DE39B145-0734-274D-CBB4-E59854EEC268}"/>
          </ac:cxnSpMkLst>
        </pc:cxnChg>
        <pc:cxnChg chg="mod">
          <ac:chgData name="Trang Do" userId="1f6a371144d1ab6b" providerId="LiveId" clId="{0046B71A-4E4B-4349-BED5-63E5A2D395DE}" dt="2023-11-30T07:11:17.014" v="5621" actId="165"/>
          <ac:cxnSpMkLst>
            <pc:docMk/>
            <pc:sldMk cId="3175782967" sldId="296"/>
            <ac:cxnSpMk id="33" creationId="{D00440D7-1B2E-19B0-1106-10A50064C712}"/>
          </ac:cxnSpMkLst>
        </pc:cxnChg>
      </pc:sldChg>
      <pc:sldChg chg="addSp delSp modSp add mod replId modAnim modNotesTx">
        <pc:chgData name="Trang Do" userId="1f6a371144d1ab6b" providerId="LiveId" clId="{0046B71A-4E4B-4349-BED5-63E5A2D395DE}" dt="2023-11-30T09:12:13.484" v="7888" actId="20577"/>
        <pc:sldMkLst>
          <pc:docMk/>
          <pc:sldMk cId="1741472537" sldId="297"/>
        </pc:sldMkLst>
        <pc:spChg chg="add mod">
          <ac:chgData name="Trang Do" userId="1f6a371144d1ab6b" providerId="LiveId" clId="{0046B71A-4E4B-4349-BED5-63E5A2D395DE}" dt="2023-11-30T08:25:47.881" v="6821" actId="20577"/>
          <ac:spMkLst>
            <pc:docMk/>
            <pc:sldMk cId="1741472537" sldId="297"/>
            <ac:spMk id="12" creationId="{B88197E7-CC89-B8A3-F91B-377C130238EB}"/>
          </ac:spMkLst>
        </pc:spChg>
        <pc:spChg chg="add mod">
          <ac:chgData name="Trang Do" userId="1f6a371144d1ab6b" providerId="LiveId" clId="{0046B71A-4E4B-4349-BED5-63E5A2D395DE}" dt="2023-11-30T09:07:29.748" v="7324"/>
          <ac:spMkLst>
            <pc:docMk/>
            <pc:sldMk cId="1741472537" sldId="297"/>
            <ac:spMk id="13" creationId="{11CEB6E1-172F-9698-8C20-41D9E1F3B11C}"/>
          </ac:spMkLst>
        </pc:spChg>
        <pc:spChg chg="add mod">
          <ac:chgData name="Trang Do" userId="1f6a371144d1ab6b" providerId="LiveId" clId="{0046B71A-4E4B-4349-BED5-63E5A2D395DE}" dt="2023-11-30T08:25:00.667" v="6812" actId="164"/>
          <ac:spMkLst>
            <pc:docMk/>
            <pc:sldMk cId="1741472537" sldId="297"/>
            <ac:spMk id="15" creationId="{414D6454-4535-A53B-D5A0-C62F1AB23338}"/>
          </ac:spMkLst>
        </pc:spChg>
        <pc:spChg chg="del">
          <ac:chgData name="Trang Do" userId="1f6a371144d1ab6b" providerId="LiveId" clId="{0046B71A-4E4B-4349-BED5-63E5A2D395DE}" dt="2023-11-30T07:37:29.231" v="5971" actId="478"/>
          <ac:spMkLst>
            <pc:docMk/>
            <pc:sldMk cId="1741472537" sldId="297"/>
            <ac:spMk id="17" creationId="{92BC2DED-4B2E-64E1-0D7D-56274925F73F}"/>
          </ac:spMkLst>
        </pc:spChg>
        <pc:spChg chg="mod">
          <ac:chgData name="Trang Do" userId="1f6a371144d1ab6b" providerId="LiveId" clId="{0046B71A-4E4B-4349-BED5-63E5A2D395DE}" dt="2023-11-30T08:22:30.545" v="6722" actId="20577"/>
          <ac:spMkLst>
            <pc:docMk/>
            <pc:sldMk cId="1741472537" sldId="297"/>
            <ac:spMk id="18" creationId="{2815CD3A-5F2E-A4C3-9005-384A0376D3F0}"/>
          </ac:spMkLst>
        </pc:spChg>
        <pc:spChg chg="mod">
          <ac:chgData name="Trang Do" userId="1f6a371144d1ab6b" providerId="LiveId" clId="{0046B71A-4E4B-4349-BED5-63E5A2D395DE}" dt="2023-11-30T08:22:46.001" v="6729" actId="20577"/>
          <ac:spMkLst>
            <pc:docMk/>
            <pc:sldMk cId="1741472537" sldId="297"/>
            <ac:spMk id="21" creationId="{6D57A252-F53D-59D0-447B-995EAB12AE74}"/>
          </ac:spMkLst>
        </pc:spChg>
        <pc:spChg chg="add mod">
          <ac:chgData name="Trang Do" userId="1f6a371144d1ab6b" providerId="LiveId" clId="{0046B71A-4E4B-4349-BED5-63E5A2D395DE}" dt="2023-11-30T09:00:27.660" v="7072" actId="164"/>
          <ac:spMkLst>
            <pc:docMk/>
            <pc:sldMk cId="1741472537" sldId="297"/>
            <ac:spMk id="23" creationId="{46831FC3-B83F-49AD-F80B-01FC872E6536}"/>
          </ac:spMkLst>
        </pc:spChg>
        <pc:spChg chg="mod topLvl">
          <ac:chgData name="Trang Do" userId="1f6a371144d1ab6b" providerId="LiveId" clId="{0046B71A-4E4B-4349-BED5-63E5A2D395DE}" dt="2023-11-30T09:00:27.660" v="7072" actId="164"/>
          <ac:spMkLst>
            <pc:docMk/>
            <pc:sldMk cId="1741472537" sldId="297"/>
            <ac:spMk id="26" creationId="{B35AA373-F33E-44B5-50E3-403C00A19609}"/>
          </ac:spMkLst>
        </pc:spChg>
        <pc:spChg chg="mod">
          <ac:chgData name="Trang Do" userId="1f6a371144d1ab6b" providerId="LiveId" clId="{0046B71A-4E4B-4349-BED5-63E5A2D395DE}" dt="2023-11-30T08:59:47.445" v="7059" actId="165"/>
          <ac:spMkLst>
            <pc:docMk/>
            <pc:sldMk cId="1741472537" sldId="297"/>
            <ac:spMk id="28" creationId="{2A0C2603-762E-5BD5-0B56-C2915C9FDDF6}"/>
          </ac:spMkLst>
        </pc:spChg>
        <pc:spChg chg="add del mod">
          <ac:chgData name="Trang Do" userId="1f6a371144d1ab6b" providerId="LiveId" clId="{0046B71A-4E4B-4349-BED5-63E5A2D395DE}" dt="2023-11-30T08:32:00.818" v="6844"/>
          <ac:spMkLst>
            <pc:docMk/>
            <pc:sldMk cId="1741472537" sldId="297"/>
            <ac:spMk id="30" creationId="{0DC77B77-6ACD-1813-FC25-2A81A5F7EC60}"/>
          </ac:spMkLst>
        </pc:spChg>
        <pc:spChg chg="mod">
          <ac:chgData name="Trang Do" userId="1f6a371144d1ab6b" providerId="LiveId" clId="{0046B71A-4E4B-4349-BED5-63E5A2D395DE}" dt="2023-11-30T08:31:56.500" v="6841"/>
          <ac:spMkLst>
            <pc:docMk/>
            <pc:sldMk cId="1741472537" sldId="297"/>
            <ac:spMk id="32" creationId="{43E9D872-ADC3-B90D-9B14-77DDE1D17DFD}"/>
          </ac:spMkLst>
        </pc:spChg>
        <pc:spChg chg="mod topLvl">
          <ac:chgData name="Trang Do" userId="1f6a371144d1ab6b" providerId="LiveId" clId="{0046B71A-4E4B-4349-BED5-63E5A2D395DE}" dt="2023-11-30T09:00:27.660" v="7072" actId="164"/>
          <ac:spMkLst>
            <pc:docMk/>
            <pc:sldMk cId="1741472537" sldId="297"/>
            <ac:spMk id="35" creationId="{515FF94E-352C-484A-F90C-E5AFC7557F58}"/>
          </ac:spMkLst>
        </pc:spChg>
        <pc:spChg chg="mod">
          <ac:chgData name="Trang Do" userId="1f6a371144d1ab6b" providerId="LiveId" clId="{0046B71A-4E4B-4349-BED5-63E5A2D395DE}" dt="2023-11-30T08:59:51.503" v="7060" actId="165"/>
          <ac:spMkLst>
            <pc:docMk/>
            <pc:sldMk cId="1741472537" sldId="297"/>
            <ac:spMk id="37" creationId="{9B000C2B-C8F8-02F4-667B-2232696C2F26}"/>
          </ac:spMkLst>
        </pc:spChg>
        <pc:spChg chg="mod">
          <ac:chgData name="Trang Do" userId="1f6a371144d1ab6b" providerId="LiveId" clId="{0046B71A-4E4B-4349-BED5-63E5A2D395DE}" dt="2023-11-30T09:00:15.920" v="7070"/>
          <ac:spMkLst>
            <pc:docMk/>
            <pc:sldMk cId="1741472537" sldId="297"/>
            <ac:spMk id="40" creationId="{42EEA63F-0396-DA14-5BEF-9D8A04B556B3}"/>
          </ac:spMkLst>
        </pc:spChg>
        <pc:spChg chg="add mod">
          <ac:chgData name="Trang Do" userId="1f6a371144d1ab6b" providerId="LiveId" clId="{0046B71A-4E4B-4349-BED5-63E5A2D395DE}" dt="2023-11-30T09:11:36.843" v="7714"/>
          <ac:spMkLst>
            <pc:docMk/>
            <pc:sldMk cId="1741472537" sldId="297"/>
            <ac:spMk id="43" creationId="{9E7FC797-B46B-97F1-18FD-C404118A04A3}"/>
          </ac:spMkLst>
        </pc:spChg>
        <pc:grpChg chg="mod">
          <ac:chgData name="Trang Do" userId="1f6a371144d1ab6b" providerId="LiveId" clId="{0046B71A-4E4B-4349-BED5-63E5A2D395DE}" dt="2023-11-30T08:24:39.753" v="6809" actId="1076"/>
          <ac:grpSpMkLst>
            <pc:docMk/>
            <pc:sldMk cId="1741472537" sldId="297"/>
            <ac:grpSpMk id="2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30T08:25:00.667" v="6812" actId="164"/>
          <ac:grpSpMkLst>
            <pc:docMk/>
            <pc:sldMk cId="1741472537" sldId="297"/>
            <ac:grpSpMk id="16" creationId="{C88F9F56-0565-C488-8403-2DBD97871E91}"/>
          </ac:grpSpMkLst>
        </pc:grpChg>
        <pc:grpChg chg="add mod">
          <ac:chgData name="Trang Do" userId="1f6a371144d1ab6b" providerId="LiveId" clId="{0046B71A-4E4B-4349-BED5-63E5A2D395DE}" dt="2023-11-30T08:25:00.667" v="6812" actId="164"/>
          <ac:grpSpMkLst>
            <pc:docMk/>
            <pc:sldMk cId="1741472537" sldId="297"/>
            <ac:grpSpMk id="20" creationId="{691BAF18-ED27-FBC1-F9BB-3B388BEFE008}"/>
          </ac:grpSpMkLst>
        </pc:grpChg>
        <pc:grpChg chg="add mod">
          <ac:chgData name="Trang Do" userId="1f6a371144d1ab6b" providerId="LiveId" clId="{0046B71A-4E4B-4349-BED5-63E5A2D395DE}" dt="2023-11-30T08:25:08.081" v="6813" actId="1076"/>
          <ac:grpSpMkLst>
            <pc:docMk/>
            <pc:sldMk cId="1741472537" sldId="297"/>
            <ac:grpSpMk id="24" creationId="{7195CECF-73F8-5F71-1BD4-890A43AB1BF5}"/>
          </ac:grpSpMkLst>
        </pc:grpChg>
        <pc:grpChg chg="add del mod">
          <ac:chgData name="Trang Do" userId="1f6a371144d1ab6b" providerId="LiveId" clId="{0046B71A-4E4B-4349-BED5-63E5A2D395DE}" dt="2023-11-30T08:59:47.445" v="7059" actId="165"/>
          <ac:grpSpMkLst>
            <pc:docMk/>
            <pc:sldMk cId="1741472537" sldId="297"/>
            <ac:grpSpMk id="25" creationId="{C570C5A7-569E-49B2-AE76-3BA5E6E6B321}"/>
          </ac:grpSpMkLst>
        </pc:grpChg>
        <pc:grpChg chg="del mod topLvl">
          <ac:chgData name="Trang Do" userId="1f6a371144d1ab6b" providerId="LiveId" clId="{0046B71A-4E4B-4349-BED5-63E5A2D395DE}" dt="2023-11-30T09:00:15.791" v="7069" actId="478"/>
          <ac:grpSpMkLst>
            <pc:docMk/>
            <pc:sldMk cId="1741472537" sldId="297"/>
            <ac:grpSpMk id="27" creationId="{0FAEEFC3-D6AA-9E63-5CAC-58BF07748D6D}"/>
          </ac:grpSpMkLst>
        </pc:grpChg>
        <pc:grpChg chg="add del mod">
          <ac:chgData name="Trang Do" userId="1f6a371144d1ab6b" providerId="LiveId" clId="{0046B71A-4E4B-4349-BED5-63E5A2D395DE}" dt="2023-11-30T08:32:00.818" v="6844"/>
          <ac:grpSpMkLst>
            <pc:docMk/>
            <pc:sldMk cId="1741472537" sldId="297"/>
            <ac:grpSpMk id="31" creationId="{0A7C4A75-96A2-C7C5-2871-63AF10DC5025}"/>
          </ac:grpSpMkLst>
        </pc:grpChg>
        <pc:grpChg chg="add del mod">
          <ac:chgData name="Trang Do" userId="1f6a371144d1ab6b" providerId="LiveId" clId="{0046B71A-4E4B-4349-BED5-63E5A2D395DE}" dt="2023-11-30T08:59:51.503" v="7060" actId="165"/>
          <ac:grpSpMkLst>
            <pc:docMk/>
            <pc:sldMk cId="1741472537" sldId="297"/>
            <ac:grpSpMk id="34" creationId="{D8578DC5-1986-4CC7-1723-FE35101FFC97}"/>
          </ac:grpSpMkLst>
        </pc:grpChg>
        <pc:grpChg chg="mod topLvl">
          <ac:chgData name="Trang Do" userId="1f6a371144d1ab6b" providerId="LiveId" clId="{0046B71A-4E4B-4349-BED5-63E5A2D395DE}" dt="2023-11-30T09:00:55.249" v="7080" actId="1076"/>
          <ac:grpSpMkLst>
            <pc:docMk/>
            <pc:sldMk cId="1741472537" sldId="297"/>
            <ac:grpSpMk id="36" creationId="{328FFF66-523A-C7EE-FE70-CEC1E382053A}"/>
          </ac:grpSpMkLst>
        </pc:grpChg>
        <pc:grpChg chg="add mod">
          <ac:chgData name="Trang Do" userId="1f6a371144d1ab6b" providerId="LiveId" clId="{0046B71A-4E4B-4349-BED5-63E5A2D395DE}" dt="2023-11-30T09:00:43.054" v="7077" actId="1076"/>
          <ac:grpSpMkLst>
            <pc:docMk/>
            <pc:sldMk cId="1741472537" sldId="297"/>
            <ac:grpSpMk id="39" creationId="{43CCB0C8-BC3C-CA0E-7FC6-667A056A273C}"/>
          </ac:grpSpMkLst>
        </pc:grpChg>
        <pc:grpChg chg="add mod">
          <ac:chgData name="Trang Do" userId="1f6a371144d1ab6b" providerId="LiveId" clId="{0046B71A-4E4B-4349-BED5-63E5A2D395DE}" dt="2023-11-30T09:00:27.660" v="7072" actId="164"/>
          <ac:grpSpMkLst>
            <pc:docMk/>
            <pc:sldMk cId="1741472537" sldId="297"/>
            <ac:grpSpMk id="42" creationId="{22F6F253-529E-E189-9583-89B6AB929194}"/>
          </ac:grpSpMkLst>
        </pc:grpChg>
        <pc:cxnChg chg="mod">
          <ac:chgData name="Trang Do" userId="1f6a371144d1ab6b" providerId="LiveId" clId="{0046B71A-4E4B-4349-BED5-63E5A2D395DE}" dt="2023-11-30T08:22:15.101" v="6714"/>
          <ac:cxnSpMkLst>
            <pc:docMk/>
            <pc:sldMk cId="1741472537" sldId="297"/>
            <ac:cxnSpMk id="19" creationId="{6AC35A10-292F-2A8A-8ABF-C7D10E28A4B5}"/>
          </ac:cxnSpMkLst>
        </pc:cxnChg>
        <pc:cxnChg chg="mod">
          <ac:chgData name="Trang Do" userId="1f6a371144d1ab6b" providerId="LiveId" clId="{0046B71A-4E4B-4349-BED5-63E5A2D395DE}" dt="2023-11-30T08:22:42.652" v="6725"/>
          <ac:cxnSpMkLst>
            <pc:docMk/>
            <pc:sldMk cId="1741472537" sldId="297"/>
            <ac:cxnSpMk id="22" creationId="{09701BF1-CBB5-62A1-36C9-BF0F5B15248B}"/>
          </ac:cxnSpMkLst>
        </pc:cxnChg>
        <pc:cxnChg chg="mod">
          <ac:chgData name="Trang Do" userId="1f6a371144d1ab6b" providerId="LiveId" clId="{0046B71A-4E4B-4349-BED5-63E5A2D395DE}" dt="2023-11-30T08:59:47.445" v="7059" actId="165"/>
          <ac:cxnSpMkLst>
            <pc:docMk/>
            <pc:sldMk cId="1741472537" sldId="297"/>
            <ac:cxnSpMk id="29" creationId="{626134C1-697D-9327-64E3-3A36519FCD51}"/>
          </ac:cxnSpMkLst>
        </pc:cxnChg>
        <pc:cxnChg chg="mod">
          <ac:chgData name="Trang Do" userId="1f6a371144d1ab6b" providerId="LiveId" clId="{0046B71A-4E4B-4349-BED5-63E5A2D395DE}" dt="2023-11-30T08:31:56.500" v="6841"/>
          <ac:cxnSpMkLst>
            <pc:docMk/>
            <pc:sldMk cId="1741472537" sldId="297"/>
            <ac:cxnSpMk id="33" creationId="{543AC70F-39CB-3CF4-4757-7920D8DED038}"/>
          </ac:cxnSpMkLst>
        </pc:cxnChg>
        <pc:cxnChg chg="mod">
          <ac:chgData name="Trang Do" userId="1f6a371144d1ab6b" providerId="LiveId" clId="{0046B71A-4E4B-4349-BED5-63E5A2D395DE}" dt="2023-11-30T08:59:51.503" v="7060" actId="165"/>
          <ac:cxnSpMkLst>
            <pc:docMk/>
            <pc:sldMk cId="1741472537" sldId="297"/>
            <ac:cxnSpMk id="38" creationId="{F67F371D-0E62-C7F2-E122-2DA0ADD08AB6}"/>
          </ac:cxnSpMkLst>
        </pc:cxnChg>
        <pc:cxnChg chg="mod">
          <ac:chgData name="Trang Do" userId="1f6a371144d1ab6b" providerId="LiveId" clId="{0046B71A-4E4B-4349-BED5-63E5A2D395DE}" dt="2023-11-30T09:00:15.920" v="7070"/>
          <ac:cxnSpMkLst>
            <pc:docMk/>
            <pc:sldMk cId="1741472537" sldId="297"/>
            <ac:cxnSpMk id="41" creationId="{9B42DB77-B0E9-DC1D-053C-45DA7B5136A0}"/>
          </ac:cxnSpMkLst>
        </pc:cxnChg>
      </pc:sldChg>
      <pc:sldChg chg="addSp delSp modSp add mod replId modAnim modNotesTx">
        <pc:chgData name="Trang Do" userId="1f6a371144d1ab6b" providerId="LiveId" clId="{0046B71A-4E4B-4349-BED5-63E5A2D395DE}" dt="2023-11-30T09:12:33.863" v="7891" actId="1076"/>
        <pc:sldMkLst>
          <pc:docMk/>
          <pc:sldMk cId="4075807461" sldId="298"/>
        </pc:sldMkLst>
        <pc:spChg chg="del">
          <ac:chgData name="Trang Do" userId="1f6a371144d1ab6b" providerId="LiveId" clId="{0046B71A-4E4B-4349-BED5-63E5A2D395DE}" dt="2023-11-30T07:37:32.975" v="5972" actId="478"/>
          <ac:spMkLst>
            <pc:docMk/>
            <pc:sldMk cId="4075807461" sldId="298"/>
            <ac:spMk id="16" creationId="{00000000-0000-0000-0000-000000000000}"/>
          </ac:spMkLst>
        </pc:spChg>
        <pc:spChg chg="add mod">
          <ac:chgData name="Trang Do" userId="1f6a371144d1ab6b" providerId="LiveId" clId="{0046B71A-4E4B-4349-BED5-63E5A2D395DE}" dt="2023-11-30T09:12:33.863" v="7891" actId="1076"/>
          <ac:spMkLst>
            <pc:docMk/>
            <pc:sldMk cId="4075807461" sldId="298"/>
            <ac:spMk id="18" creationId="{22E7D716-1DB3-5A6B-DE4F-B051C682FC61}"/>
          </ac:spMkLst>
        </pc:spChg>
        <pc:spChg chg="add mod">
          <ac:chgData name="Trang Do" userId="1f6a371144d1ab6b" providerId="LiveId" clId="{0046B71A-4E4B-4349-BED5-63E5A2D395DE}" dt="2023-11-30T09:10:53.663" v="7711" actId="1076"/>
          <ac:spMkLst>
            <pc:docMk/>
            <pc:sldMk cId="4075807461" sldId="298"/>
            <ac:spMk id="19" creationId="{BC3969F4-09E5-786E-8719-9F6A0AB2079F}"/>
          </ac:spMkLst>
        </pc:spChg>
        <pc:spChg chg="mod topLvl">
          <ac:chgData name="Trang Do" userId="1f6a371144d1ab6b" providerId="LiveId" clId="{0046B71A-4E4B-4349-BED5-63E5A2D395DE}" dt="2023-11-30T08:55:11.600" v="6983" actId="1076"/>
          <ac:spMkLst>
            <pc:docMk/>
            <pc:sldMk cId="4075807461" sldId="298"/>
            <ac:spMk id="23" creationId="{2D80A4A9-B518-3BC9-01F5-7FFB24427B24}"/>
          </ac:spMkLst>
        </pc:spChg>
        <pc:spChg chg="del mod">
          <ac:chgData name="Trang Do" userId="1f6a371144d1ab6b" providerId="LiveId" clId="{0046B71A-4E4B-4349-BED5-63E5A2D395DE}" dt="2023-11-30T08:52:17.503" v="6914" actId="478"/>
          <ac:spMkLst>
            <pc:docMk/>
            <pc:sldMk cId="4075807461" sldId="298"/>
            <ac:spMk id="24" creationId="{4572A281-3730-497C-5A2B-8CF725626A16}"/>
          </ac:spMkLst>
        </pc:spChg>
        <pc:spChg chg="mod">
          <ac:chgData name="Trang Do" userId="1f6a371144d1ab6b" providerId="LiveId" clId="{0046B71A-4E4B-4349-BED5-63E5A2D395DE}" dt="2023-11-30T08:53:47.905" v="6963" actId="165"/>
          <ac:spMkLst>
            <pc:docMk/>
            <pc:sldMk cId="4075807461" sldId="298"/>
            <ac:spMk id="25" creationId="{10B03F06-F7B5-B764-5E26-7BE82F3E8387}"/>
          </ac:spMkLst>
        </pc:spChg>
        <pc:spChg chg="mod">
          <ac:chgData name="Trang Do" userId="1f6a371144d1ab6b" providerId="LiveId" clId="{0046B71A-4E4B-4349-BED5-63E5A2D395DE}" dt="2023-11-30T08:53:47.905" v="6963" actId="165"/>
          <ac:spMkLst>
            <pc:docMk/>
            <pc:sldMk cId="4075807461" sldId="298"/>
            <ac:spMk id="27" creationId="{A7CE91E3-42B5-4A39-841C-8FF6F54867EF}"/>
          </ac:spMkLst>
        </pc:spChg>
        <pc:spChg chg="mod topLvl">
          <ac:chgData name="Trang Do" userId="1f6a371144d1ab6b" providerId="LiveId" clId="{0046B71A-4E4B-4349-BED5-63E5A2D395DE}" dt="2023-11-30T08:54:22.517" v="6971" actId="164"/>
          <ac:spMkLst>
            <pc:docMk/>
            <pc:sldMk cId="4075807461" sldId="298"/>
            <ac:spMk id="32" creationId="{43ACE77D-B6CA-4DEB-146A-592667546815}"/>
          </ac:spMkLst>
        </pc:spChg>
        <pc:spChg chg="mod topLvl">
          <ac:chgData name="Trang Do" userId="1f6a371144d1ab6b" providerId="LiveId" clId="{0046B71A-4E4B-4349-BED5-63E5A2D395DE}" dt="2023-11-30T08:54:17.754" v="6970" actId="164"/>
          <ac:spMkLst>
            <pc:docMk/>
            <pc:sldMk cId="4075807461" sldId="298"/>
            <ac:spMk id="33" creationId="{5976C8E4-7C2D-480C-E788-FEC03DB4D07B}"/>
          </ac:spMkLst>
        </pc:spChg>
        <pc:spChg chg="mod">
          <ac:chgData name="Trang Do" userId="1f6a371144d1ab6b" providerId="LiveId" clId="{0046B71A-4E4B-4349-BED5-63E5A2D395DE}" dt="2023-11-30T08:53:24.326" v="6960" actId="20577"/>
          <ac:spMkLst>
            <pc:docMk/>
            <pc:sldMk cId="4075807461" sldId="298"/>
            <ac:spMk id="34" creationId="{FEDA0B62-CCFB-C393-99DF-19222C9F5B4B}"/>
          </ac:spMkLst>
        </pc:spChg>
        <pc:spChg chg="mod">
          <ac:chgData name="Trang Do" userId="1f6a371144d1ab6b" providerId="LiveId" clId="{0046B71A-4E4B-4349-BED5-63E5A2D395DE}" dt="2023-11-30T08:53:19.334" v="6954" actId="20577"/>
          <ac:spMkLst>
            <pc:docMk/>
            <pc:sldMk cId="4075807461" sldId="298"/>
            <ac:spMk id="36" creationId="{16678E2E-CF3B-A60F-7200-9776A54813D3}"/>
          </ac:spMkLst>
        </pc:spChg>
        <pc:spChg chg="add mod">
          <ac:chgData name="Trang Do" userId="1f6a371144d1ab6b" providerId="LiveId" clId="{0046B71A-4E4B-4349-BED5-63E5A2D395DE}" dt="2023-11-30T08:54:58.018" v="6982" actId="164"/>
          <ac:spMkLst>
            <pc:docMk/>
            <pc:sldMk cId="4075807461" sldId="298"/>
            <ac:spMk id="41" creationId="{217B81FA-72C3-5D0F-F400-DEE891D9F59C}"/>
          </ac:spMkLst>
        </pc:spChg>
        <pc:spChg chg="mod topLvl">
          <ac:chgData name="Trang Do" userId="1f6a371144d1ab6b" providerId="LiveId" clId="{0046B71A-4E4B-4349-BED5-63E5A2D395DE}" dt="2023-11-30T08:57:38.409" v="7033" actId="164"/>
          <ac:spMkLst>
            <pc:docMk/>
            <pc:sldMk cId="4075807461" sldId="298"/>
            <ac:spMk id="44" creationId="{CF6BB0BC-4D52-189C-4A7D-9B2023F5C8DD}"/>
          </ac:spMkLst>
        </pc:spChg>
        <pc:spChg chg="mod topLvl">
          <ac:chgData name="Trang Do" userId="1f6a371144d1ab6b" providerId="LiveId" clId="{0046B71A-4E4B-4349-BED5-63E5A2D395DE}" dt="2023-11-30T08:57:30.134" v="7032" actId="164"/>
          <ac:spMkLst>
            <pc:docMk/>
            <pc:sldMk cId="4075807461" sldId="298"/>
            <ac:spMk id="46" creationId="{C72CA516-3C9D-CCD0-1231-F2B4F81F5309}"/>
          </ac:spMkLst>
        </pc:spChg>
        <pc:spChg chg="mod">
          <ac:chgData name="Trang Do" userId="1f6a371144d1ab6b" providerId="LiveId" clId="{0046B71A-4E4B-4349-BED5-63E5A2D395DE}" dt="2023-11-30T08:57:54.720" v="7036" actId="20577"/>
          <ac:spMkLst>
            <pc:docMk/>
            <pc:sldMk cId="4075807461" sldId="298"/>
            <ac:spMk id="48" creationId="{8A815267-8F0C-0075-366C-2F73C0A1458C}"/>
          </ac:spMkLst>
        </pc:spChg>
        <pc:spChg chg="mod">
          <ac:chgData name="Trang Do" userId="1f6a371144d1ab6b" providerId="LiveId" clId="{0046B71A-4E4B-4349-BED5-63E5A2D395DE}" dt="2023-11-30T08:57:01.971" v="7026" actId="165"/>
          <ac:spMkLst>
            <pc:docMk/>
            <pc:sldMk cId="4075807461" sldId="298"/>
            <ac:spMk id="50" creationId="{6563BDE5-82EC-D63B-6E81-42C25C1225F0}"/>
          </ac:spMkLst>
        </pc:spChg>
        <pc:spChg chg="mod topLvl">
          <ac:chgData name="Trang Do" userId="1f6a371144d1ab6b" providerId="LiveId" clId="{0046B71A-4E4B-4349-BED5-63E5A2D395DE}" dt="2023-11-30T08:57:46.831" v="7034" actId="164"/>
          <ac:spMkLst>
            <pc:docMk/>
            <pc:sldMk cId="4075807461" sldId="298"/>
            <ac:spMk id="54" creationId="{F998C0D0-3D9B-8F0B-6980-42C297D81690}"/>
          </ac:spMkLst>
        </pc:spChg>
        <pc:spChg chg="mod">
          <ac:chgData name="Trang Do" userId="1f6a371144d1ab6b" providerId="LiveId" clId="{0046B71A-4E4B-4349-BED5-63E5A2D395DE}" dt="2023-11-30T08:56:35.383" v="7001" actId="20577"/>
          <ac:spMkLst>
            <pc:docMk/>
            <pc:sldMk cId="4075807461" sldId="298"/>
            <ac:spMk id="55" creationId="{A75045E3-5874-E030-4A0F-3DCEB7E7D9B2}"/>
          </ac:spMkLst>
        </pc:spChg>
        <pc:spChg chg="add mod">
          <ac:chgData name="Trang Do" userId="1f6a371144d1ab6b" providerId="LiveId" clId="{0046B71A-4E4B-4349-BED5-63E5A2D395DE}" dt="2023-11-30T08:57:30.134" v="7032" actId="164"/>
          <ac:spMkLst>
            <pc:docMk/>
            <pc:sldMk cId="4075807461" sldId="298"/>
            <ac:spMk id="57" creationId="{25E55374-2E01-337D-8C4B-84E19452FDB8}"/>
          </ac:spMkLst>
        </pc:spChg>
        <pc:spChg chg="add mod">
          <ac:chgData name="Trang Do" userId="1f6a371144d1ab6b" providerId="LiveId" clId="{0046B71A-4E4B-4349-BED5-63E5A2D395DE}" dt="2023-11-30T09:05:26.873" v="7084" actId="20577"/>
          <ac:spMkLst>
            <pc:docMk/>
            <pc:sldMk cId="4075807461" sldId="298"/>
            <ac:spMk id="61" creationId="{163DC278-8E32-E829-30F7-3286AE708216}"/>
          </ac:spMkLst>
        </pc:spChg>
        <pc:grpChg chg="mod">
          <ac:chgData name="Trang Do" userId="1f6a371144d1ab6b" providerId="LiveId" clId="{0046B71A-4E4B-4349-BED5-63E5A2D395DE}" dt="2023-11-30T09:12:28.104" v="7890" actId="1076"/>
          <ac:grpSpMkLst>
            <pc:docMk/>
            <pc:sldMk cId="4075807461" sldId="298"/>
            <ac:grpSpMk id="2" creationId="{00000000-0000-0000-0000-000000000000}"/>
          </ac:grpSpMkLst>
        </pc:grpChg>
        <pc:grpChg chg="del">
          <ac:chgData name="Trang Do" userId="1f6a371144d1ab6b" providerId="LiveId" clId="{0046B71A-4E4B-4349-BED5-63E5A2D395DE}" dt="2023-11-30T07:37:32.975" v="5972" actId="478"/>
          <ac:grpSpMkLst>
            <pc:docMk/>
            <pc:sldMk cId="4075807461" sldId="298"/>
            <ac:grpSpMk id="12" creationId="{00000000-0000-0000-0000-000000000000}"/>
          </ac:grpSpMkLst>
        </pc:grpChg>
        <pc:grpChg chg="del">
          <ac:chgData name="Trang Do" userId="1f6a371144d1ab6b" providerId="LiveId" clId="{0046B71A-4E4B-4349-BED5-63E5A2D395DE}" dt="2023-11-30T07:37:34.185" v="5973" actId="478"/>
          <ac:grpSpMkLst>
            <pc:docMk/>
            <pc:sldMk cId="4075807461" sldId="298"/>
            <ac:grpSpMk id="14" creationId="{00000000-0000-0000-0000-000000000000}"/>
          </ac:grpSpMkLst>
        </pc:grpChg>
        <pc:grpChg chg="add del mod">
          <ac:chgData name="Trang Do" userId="1f6a371144d1ab6b" providerId="LiveId" clId="{0046B71A-4E4B-4349-BED5-63E5A2D395DE}" dt="2023-11-30T08:53:47.905" v="6963" actId="165"/>
          <ac:grpSpMkLst>
            <pc:docMk/>
            <pc:sldMk cId="4075807461" sldId="298"/>
            <ac:grpSpMk id="20" creationId="{F00D0EBB-52FE-1347-475F-08D90F2C5DF6}"/>
          </ac:grpSpMkLst>
        </pc:grpChg>
        <pc:grpChg chg="mod topLvl">
          <ac:chgData name="Trang Do" userId="1f6a371144d1ab6b" providerId="LiveId" clId="{0046B71A-4E4B-4349-BED5-63E5A2D395DE}" dt="2023-11-30T08:54:12.874" v="6969" actId="164"/>
          <ac:grpSpMkLst>
            <pc:docMk/>
            <pc:sldMk cId="4075807461" sldId="298"/>
            <ac:grpSpMk id="21" creationId="{86A91CB0-1DFD-0523-C2F7-21E2D819601F}"/>
          </ac:grpSpMkLst>
        </pc:grpChg>
        <pc:grpChg chg="mod topLvl">
          <ac:chgData name="Trang Do" userId="1f6a371144d1ab6b" providerId="LiveId" clId="{0046B71A-4E4B-4349-BED5-63E5A2D395DE}" dt="2023-11-30T08:54:12.874" v="6969" actId="164"/>
          <ac:grpSpMkLst>
            <pc:docMk/>
            <pc:sldMk cId="4075807461" sldId="298"/>
            <ac:grpSpMk id="22" creationId="{42C92546-D5DE-8E80-999A-A953379408C4}"/>
          </ac:grpSpMkLst>
        </pc:grpChg>
        <pc:grpChg chg="add del mod">
          <ac:chgData name="Trang Do" userId="1f6a371144d1ab6b" providerId="LiveId" clId="{0046B71A-4E4B-4349-BED5-63E5A2D395DE}" dt="2023-11-30T08:52:56.569" v="6937" actId="165"/>
          <ac:grpSpMkLst>
            <pc:docMk/>
            <pc:sldMk cId="4075807461" sldId="298"/>
            <ac:grpSpMk id="29" creationId="{59526DF1-1E02-D8C4-6D56-19B4116FF3EF}"/>
          </ac:grpSpMkLst>
        </pc:grpChg>
        <pc:grpChg chg="mod topLvl">
          <ac:chgData name="Trang Do" userId="1f6a371144d1ab6b" providerId="LiveId" clId="{0046B71A-4E4B-4349-BED5-63E5A2D395DE}" dt="2023-11-30T08:54:17.754" v="6970" actId="164"/>
          <ac:grpSpMkLst>
            <pc:docMk/>
            <pc:sldMk cId="4075807461" sldId="298"/>
            <ac:grpSpMk id="30" creationId="{3C072C46-74D6-E5E1-E085-E4124FBFCFC4}"/>
          </ac:grpSpMkLst>
        </pc:grpChg>
        <pc:grpChg chg="mod topLvl">
          <ac:chgData name="Trang Do" userId="1f6a371144d1ab6b" providerId="LiveId" clId="{0046B71A-4E4B-4349-BED5-63E5A2D395DE}" dt="2023-11-30T08:54:22.517" v="6971" actId="164"/>
          <ac:grpSpMkLst>
            <pc:docMk/>
            <pc:sldMk cId="4075807461" sldId="298"/>
            <ac:grpSpMk id="31" creationId="{C7DE9EDE-3550-1629-8B3D-4688B4BCA733}"/>
          </ac:grpSpMkLst>
        </pc:grpChg>
        <pc:grpChg chg="add mod">
          <ac:chgData name="Trang Do" userId="1f6a371144d1ab6b" providerId="LiveId" clId="{0046B71A-4E4B-4349-BED5-63E5A2D395DE}" dt="2023-11-30T09:12:33.863" v="7891" actId="1076"/>
          <ac:grpSpMkLst>
            <pc:docMk/>
            <pc:sldMk cId="4075807461" sldId="298"/>
            <ac:grpSpMk id="38" creationId="{A32C00E8-5E93-2677-1C4E-1781C51F85BC}"/>
          </ac:grpSpMkLst>
        </pc:grpChg>
        <pc:grpChg chg="add mod">
          <ac:chgData name="Trang Do" userId="1f6a371144d1ab6b" providerId="LiveId" clId="{0046B71A-4E4B-4349-BED5-63E5A2D395DE}" dt="2023-11-30T09:12:33.863" v="7891" actId="1076"/>
          <ac:grpSpMkLst>
            <pc:docMk/>
            <pc:sldMk cId="4075807461" sldId="298"/>
            <ac:grpSpMk id="39" creationId="{E9B639DB-D4F4-91D3-D74E-9AB1063EA3C9}"/>
          </ac:grpSpMkLst>
        </pc:grpChg>
        <pc:grpChg chg="add mod">
          <ac:chgData name="Trang Do" userId="1f6a371144d1ab6b" providerId="LiveId" clId="{0046B71A-4E4B-4349-BED5-63E5A2D395DE}" dt="2023-11-30T08:54:58.018" v="6982" actId="164"/>
          <ac:grpSpMkLst>
            <pc:docMk/>
            <pc:sldMk cId="4075807461" sldId="298"/>
            <ac:grpSpMk id="40" creationId="{5E9D6D4B-7DDB-1903-A3AB-B194B40B32FC}"/>
          </ac:grpSpMkLst>
        </pc:grpChg>
        <pc:grpChg chg="add mod">
          <ac:chgData name="Trang Do" userId="1f6a371144d1ab6b" providerId="LiveId" clId="{0046B71A-4E4B-4349-BED5-63E5A2D395DE}" dt="2023-11-30T09:12:33.863" v="7891" actId="1076"/>
          <ac:grpSpMkLst>
            <pc:docMk/>
            <pc:sldMk cId="4075807461" sldId="298"/>
            <ac:grpSpMk id="42" creationId="{41A9C142-E5AA-8B21-3350-10BA6F4AB11F}"/>
          </ac:grpSpMkLst>
        </pc:grpChg>
        <pc:grpChg chg="add del mod">
          <ac:chgData name="Trang Do" userId="1f6a371144d1ab6b" providerId="LiveId" clId="{0046B71A-4E4B-4349-BED5-63E5A2D395DE}" dt="2023-11-30T08:57:01.971" v="7026" actId="165"/>
          <ac:grpSpMkLst>
            <pc:docMk/>
            <pc:sldMk cId="4075807461" sldId="298"/>
            <ac:grpSpMk id="43" creationId="{F5A254D8-431F-4AE8-F848-E5665DF11B08}"/>
          </ac:grpSpMkLst>
        </pc:grpChg>
        <pc:grpChg chg="mod topLvl">
          <ac:chgData name="Trang Do" userId="1f6a371144d1ab6b" providerId="LiveId" clId="{0046B71A-4E4B-4349-BED5-63E5A2D395DE}" dt="2023-11-30T08:57:38.409" v="7033" actId="164"/>
          <ac:grpSpMkLst>
            <pc:docMk/>
            <pc:sldMk cId="4075807461" sldId="298"/>
            <ac:grpSpMk id="45" creationId="{83C1F0B9-BA20-3CEA-4F4B-06DAC30B8BE3}"/>
          </ac:grpSpMkLst>
        </pc:grpChg>
        <pc:grpChg chg="mod topLvl">
          <ac:chgData name="Trang Do" userId="1f6a371144d1ab6b" providerId="LiveId" clId="{0046B71A-4E4B-4349-BED5-63E5A2D395DE}" dt="2023-11-30T08:57:30.134" v="7032" actId="164"/>
          <ac:grpSpMkLst>
            <pc:docMk/>
            <pc:sldMk cId="4075807461" sldId="298"/>
            <ac:grpSpMk id="47" creationId="{E65D044E-DA90-88E7-B08A-46EFCFF52051}"/>
          </ac:grpSpMkLst>
        </pc:grpChg>
        <pc:grpChg chg="add del mod">
          <ac:chgData name="Trang Do" userId="1f6a371144d1ab6b" providerId="LiveId" clId="{0046B71A-4E4B-4349-BED5-63E5A2D395DE}" dt="2023-11-30T08:56:10.519" v="6993" actId="165"/>
          <ac:grpSpMkLst>
            <pc:docMk/>
            <pc:sldMk cId="4075807461" sldId="298"/>
            <ac:grpSpMk id="52" creationId="{57028C48-7929-4594-0DE3-24A77D3FD8C5}"/>
          </ac:grpSpMkLst>
        </pc:grpChg>
        <pc:grpChg chg="mod topLvl">
          <ac:chgData name="Trang Do" userId="1f6a371144d1ab6b" providerId="LiveId" clId="{0046B71A-4E4B-4349-BED5-63E5A2D395DE}" dt="2023-11-30T08:57:46.831" v="7034" actId="164"/>
          <ac:grpSpMkLst>
            <pc:docMk/>
            <pc:sldMk cId="4075807461" sldId="298"/>
            <ac:grpSpMk id="53" creationId="{77F10F82-DE8B-74B3-27FB-A31C534A4903}"/>
          </ac:grpSpMkLst>
        </pc:grpChg>
        <pc:grpChg chg="add mod">
          <ac:chgData name="Trang Do" userId="1f6a371144d1ab6b" providerId="LiveId" clId="{0046B71A-4E4B-4349-BED5-63E5A2D395DE}" dt="2023-11-30T09:12:33.863" v="7891" actId="1076"/>
          <ac:grpSpMkLst>
            <pc:docMk/>
            <pc:sldMk cId="4075807461" sldId="298"/>
            <ac:grpSpMk id="58" creationId="{8DC12E4C-E0BA-70DE-730A-985457E33741}"/>
          </ac:grpSpMkLst>
        </pc:grpChg>
        <pc:grpChg chg="add mod">
          <ac:chgData name="Trang Do" userId="1f6a371144d1ab6b" providerId="LiveId" clId="{0046B71A-4E4B-4349-BED5-63E5A2D395DE}" dt="2023-11-30T09:12:33.863" v="7891" actId="1076"/>
          <ac:grpSpMkLst>
            <pc:docMk/>
            <pc:sldMk cId="4075807461" sldId="298"/>
            <ac:grpSpMk id="59" creationId="{8EAAF6C2-1179-3491-6F91-1C6F6FF3F625}"/>
          </ac:grpSpMkLst>
        </pc:grpChg>
        <pc:grpChg chg="add mod">
          <ac:chgData name="Trang Do" userId="1f6a371144d1ab6b" providerId="LiveId" clId="{0046B71A-4E4B-4349-BED5-63E5A2D395DE}" dt="2023-11-30T09:12:33.863" v="7891" actId="1076"/>
          <ac:grpSpMkLst>
            <pc:docMk/>
            <pc:sldMk cId="4075807461" sldId="298"/>
            <ac:grpSpMk id="60" creationId="{2874C344-E79E-7229-1D7F-A1F80A3ABF36}"/>
          </ac:grpSpMkLst>
        </pc:grpChg>
        <pc:cxnChg chg="mod">
          <ac:chgData name="Trang Do" userId="1f6a371144d1ab6b" providerId="LiveId" clId="{0046B71A-4E4B-4349-BED5-63E5A2D395DE}" dt="2023-11-30T08:53:47.905" v="6963" actId="165"/>
          <ac:cxnSpMkLst>
            <pc:docMk/>
            <pc:sldMk cId="4075807461" sldId="298"/>
            <ac:cxnSpMk id="26" creationId="{85CCB87C-DE92-249A-9A07-00524C650882}"/>
          </ac:cxnSpMkLst>
        </pc:cxnChg>
        <pc:cxnChg chg="mod">
          <ac:chgData name="Trang Do" userId="1f6a371144d1ab6b" providerId="LiveId" clId="{0046B71A-4E4B-4349-BED5-63E5A2D395DE}" dt="2023-11-30T08:53:47.905" v="6963" actId="165"/>
          <ac:cxnSpMkLst>
            <pc:docMk/>
            <pc:sldMk cId="4075807461" sldId="298"/>
            <ac:cxnSpMk id="28" creationId="{727E195B-9BE6-8467-701C-89DCA231A739}"/>
          </ac:cxnSpMkLst>
        </pc:cxnChg>
        <pc:cxnChg chg="mod">
          <ac:chgData name="Trang Do" userId="1f6a371144d1ab6b" providerId="LiveId" clId="{0046B71A-4E4B-4349-BED5-63E5A2D395DE}" dt="2023-11-30T08:52:56.569" v="6937" actId="165"/>
          <ac:cxnSpMkLst>
            <pc:docMk/>
            <pc:sldMk cId="4075807461" sldId="298"/>
            <ac:cxnSpMk id="35" creationId="{932A85AC-B148-9AA4-FFC7-97FA52207524}"/>
          </ac:cxnSpMkLst>
        </pc:cxnChg>
        <pc:cxnChg chg="mod">
          <ac:chgData name="Trang Do" userId="1f6a371144d1ab6b" providerId="LiveId" clId="{0046B71A-4E4B-4349-BED5-63E5A2D395DE}" dt="2023-11-30T08:52:56.569" v="6937" actId="165"/>
          <ac:cxnSpMkLst>
            <pc:docMk/>
            <pc:sldMk cId="4075807461" sldId="298"/>
            <ac:cxnSpMk id="37" creationId="{C61A2B21-C06B-D3E2-ACEF-EE6223BCC3CB}"/>
          </ac:cxnSpMkLst>
        </pc:cxnChg>
        <pc:cxnChg chg="mod">
          <ac:chgData name="Trang Do" userId="1f6a371144d1ab6b" providerId="LiveId" clId="{0046B71A-4E4B-4349-BED5-63E5A2D395DE}" dt="2023-11-30T08:57:01.971" v="7026" actId="165"/>
          <ac:cxnSpMkLst>
            <pc:docMk/>
            <pc:sldMk cId="4075807461" sldId="298"/>
            <ac:cxnSpMk id="49" creationId="{89146A80-53BD-CC63-4697-9B3598DC42A1}"/>
          </ac:cxnSpMkLst>
        </pc:cxnChg>
        <pc:cxnChg chg="mod">
          <ac:chgData name="Trang Do" userId="1f6a371144d1ab6b" providerId="LiveId" clId="{0046B71A-4E4B-4349-BED5-63E5A2D395DE}" dt="2023-11-30T08:57:01.971" v="7026" actId="165"/>
          <ac:cxnSpMkLst>
            <pc:docMk/>
            <pc:sldMk cId="4075807461" sldId="298"/>
            <ac:cxnSpMk id="51" creationId="{82DD9856-A179-0ABB-50F4-44AF9E4314FB}"/>
          </ac:cxnSpMkLst>
        </pc:cxnChg>
        <pc:cxnChg chg="mod">
          <ac:chgData name="Trang Do" userId="1f6a371144d1ab6b" providerId="LiveId" clId="{0046B71A-4E4B-4349-BED5-63E5A2D395DE}" dt="2023-11-30T08:56:10.519" v="6993" actId="165"/>
          <ac:cxnSpMkLst>
            <pc:docMk/>
            <pc:sldMk cId="4075807461" sldId="298"/>
            <ac:cxnSpMk id="56" creationId="{9E8DE179-43CE-C722-9FDC-9B6B37809611}"/>
          </ac:cxnSpMkLst>
        </pc:cxnChg>
      </pc:sldChg>
      <pc:sldChg chg="addSp delSp modSp add mod ord modAnim">
        <pc:chgData name="Trang Do" userId="1f6a371144d1ab6b" providerId="LiveId" clId="{0046B71A-4E4B-4349-BED5-63E5A2D395DE}" dt="2023-11-30T06:55:54.081" v="5356" actId="1076"/>
        <pc:sldMkLst>
          <pc:docMk/>
          <pc:sldMk cId="1310737693" sldId="299"/>
        </pc:sldMkLst>
        <pc:spChg chg="mod">
          <ac:chgData name="Trang Do" userId="1f6a371144d1ab6b" providerId="LiveId" clId="{0046B71A-4E4B-4349-BED5-63E5A2D395DE}" dt="2023-11-30T04:28:54.892" v="5156" actId="207"/>
          <ac:spMkLst>
            <pc:docMk/>
            <pc:sldMk cId="1310737693" sldId="299"/>
            <ac:spMk id="9" creationId="{00000000-0000-0000-0000-000000000000}"/>
          </ac:spMkLst>
        </pc:spChg>
        <pc:spChg chg="add mod">
          <ac:chgData name="Trang Do" userId="1f6a371144d1ab6b" providerId="LiveId" clId="{0046B71A-4E4B-4349-BED5-63E5A2D395DE}" dt="2023-11-30T06:45:00.137" v="5187" actId="20577"/>
          <ac:spMkLst>
            <pc:docMk/>
            <pc:sldMk cId="1310737693" sldId="299"/>
            <ac:spMk id="12" creationId="{90C05CD2-B0A3-FACA-5F3C-C1ADE2DBBFE5}"/>
          </ac:spMkLst>
        </pc:spChg>
        <pc:spChg chg="add mod">
          <ac:chgData name="Trang Do" userId="1f6a371144d1ab6b" providerId="LiveId" clId="{0046B71A-4E4B-4349-BED5-63E5A2D395DE}" dt="2023-11-30T06:47:41.432" v="5235" actId="164"/>
          <ac:spMkLst>
            <pc:docMk/>
            <pc:sldMk cId="1310737693" sldId="299"/>
            <ac:spMk id="14" creationId="{19443A5A-6796-58AE-C475-377B6D8046B2}"/>
          </ac:spMkLst>
        </pc:spChg>
        <pc:spChg chg="mod">
          <ac:chgData name="Trang Do" userId="1f6a371144d1ab6b" providerId="LiveId" clId="{0046B71A-4E4B-4349-BED5-63E5A2D395DE}" dt="2023-11-30T06:46:14.320" v="5207" actId="20577"/>
          <ac:spMkLst>
            <pc:docMk/>
            <pc:sldMk cId="1310737693" sldId="299"/>
            <ac:spMk id="16" creationId="{4AABC3A8-2E4A-5408-2E3B-6310726C40ED}"/>
          </ac:spMkLst>
        </pc:spChg>
        <pc:spChg chg="mod">
          <ac:chgData name="Trang Do" userId="1f6a371144d1ab6b" providerId="LiveId" clId="{0046B71A-4E4B-4349-BED5-63E5A2D395DE}" dt="2023-11-30T06:46:22.666" v="5213" actId="20577"/>
          <ac:spMkLst>
            <pc:docMk/>
            <pc:sldMk cId="1310737693" sldId="299"/>
            <ac:spMk id="19" creationId="{8052F129-EC58-59A9-2EEF-681419FCB747}"/>
          </ac:spMkLst>
        </pc:spChg>
        <pc:spChg chg="add mod">
          <ac:chgData name="Trang Do" userId="1f6a371144d1ab6b" providerId="LiveId" clId="{0046B71A-4E4B-4349-BED5-63E5A2D395DE}" dt="2023-11-30T06:55:23.511" v="5349" actId="1076"/>
          <ac:spMkLst>
            <pc:docMk/>
            <pc:sldMk cId="1310737693" sldId="299"/>
            <ac:spMk id="23" creationId="{F34E9AF8-ABE7-8A12-F6FC-22319D90F7CE}"/>
          </ac:spMkLst>
        </pc:spChg>
        <pc:spChg chg="mod">
          <ac:chgData name="Trang Do" userId="1f6a371144d1ab6b" providerId="LiveId" clId="{0046B71A-4E4B-4349-BED5-63E5A2D395DE}" dt="2023-11-30T06:52:47.207" v="5267"/>
          <ac:spMkLst>
            <pc:docMk/>
            <pc:sldMk cId="1310737693" sldId="299"/>
            <ac:spMk id="26" creationId="{03EABE71-C2B9-3528-F13C-C5A81927E140}"/>
          </ac:spMkLst>
        </pc:spChg>
        <pc:spChg chg="mod">
          <ac:chgData name="Trang Do" userId="1f6a371144d1ab6b" providerId="LiveId" clId="{0046B71A-4E4B-4349-BED5-63E5A2D395DE}" dt="2023-11-30T06:52:47.207" v="5267"/>
          <ac:spMkLst>
            <pc:docMk/>
            <pc:sldMk cId="1310737693" sldId="299"/>
            <ac:spMk id="29" creationId="{290FD7C5-9D52-C217-7EDE-579A2C02EC5F}"/>
          </ac:spMkLst>
        </pc:spChg>
        <pc:spChg chg="mod">
          <ac:chgData name="Trang Do" userId="1f6a371144d1ab6b" providerId="LiveId" clId="{0046B71A-4E4B-4349-BED5-63E5A2D395DE}" dt="2023-11-30T06:52:47.207" v="5267"/>
          <ac:spMkLst>
            <pc:docMk/>
            <pc:sldMk cId="1310737693" sldId="299"/>
            <ac:spMk id="31" creationId="{19017FB6-60E4-A3A6-5D4D-D89742954069}"/>
          </ac:spMkLst>
        </pc:spChg>
        <pc:spChg chg="mod">
          <ac:chgData name="Trang Do" userId="1f6a371144d1ab6b" providerId="LiveId" clId="{0046B71A-4E4B-4349-BED5-63E5A2D395DE}" dt="2023-11-30T06:54:18.867" v="5309" actId="20577"/>
          <ac:spMkLst>
            <pc:docMk/>
            <pc:sldMk cId="1310737693" sldId="299"/>
            <ac:spMk id="32" creationId="{923D08CA-6145-8458-A679-6BEDD4805D76}"/>
          </ac:spMkLst>
        </pc:spChg>
        <pc:spChg chg="mod">
          <ac:chgData name="Trang Do" userId="1f6a371144d1ab6b" providerId="LiveId" clId="{0046B71A-4E4B-4349-BED5-63E5A2D395DE}" dt="2023-11-30T06:52:56.177" v="5273" actId="20577"/>
          <ac:spMkLst>
            <pc:docMk/>
            <pc:sldMk cId="1310737693" sldId="299"/>
            <ac:spMk id="34" creationId="{38F08A6F-85CB-1A1A-2081-1D1E8EA198F4}"/>
          </ac:spMkLst>
        </pc:spChg>
        <pc:spChg chg="mod">
          <ac:chgData name="Trang Do" userId="1f6a371144d1ab6b" providerId="LiveId" clId="{0046B71A-4E4B-4349-BED5-63E5A2D395DE}" dt="2023-11-30T06:53:01.552" v="5278" actId="20577"/>
          <ac:spMkLst>
            <pc:docMk/>
            <pc:sldMk cId="1310737693" sldId="299"/>
            <ac:spMk id="36" creationId="{8405E9C9-9C96-0499-F57B-4064AFE0C1CB}"/>
          </ac:spMkLst>
        </pc:spChg>
        <pc:spChg chg="add mod">
          <ac:chgData name="Trang Do" userId="1f6a371144d1ab6b" providerId="LiveId" clId="{0046B71A-4E4B-4349-BED5-63E5A2D395DE}" dt="2023-11-30T06:55:23.511" v="5349" actId="1076"/>
          <ac:spMkLst>
            <pc:docMk/>
            <pc:sldMk cId="1310737693" sldId="299"/>
            <ac:spMk id="38" creationId="{AC9B5012-ED08-E05E-58C8-375D23EE4F85}"/>
          </ac:spMkLst>
        </pc:spChg>
        <pc:spChg chg="add mod">
          <ac:chgData name="Trang Do" userId="1f6a371144d1ab6b" providerId="LiveId" clId="{0046B71A-4E4B-4349-BED5-63E5A2D395DE}" dt="2023-11-30T06:55:54.081" v="5356" actId="1076"/>
          <ac:spMkLst>
            <pc:docMk/>
            <pc:sldMk cId="1310737693" sldId="299"/>
            <ac:spMk id="40" creationId="{8C946B0C-38B9-738E-18CE-C00AE199F216}"/>
          </ac:spMkLst>
        </pc:spChg>
        <pc:grpChg chg="add mod">
          <ac:chgData name="Trang Do" userId="1f6a371144d1ab6b" providerId="LiveId" clId="{0046B71A-4E4B-4349-BED5-63E5A2D395DE}" dt="2023-11-30T06:47:41.432" v="5235" actId="164"/>
          <ac:grpSpMkLst>
            <pc:docMk/>
            <pc:sldMk cId="1310737693" sldId="299"/>
            <ac:grpSpMk id="15" creationId="{A9C9091D-4390-3304-A2FD-E0EC2B6BFC67}"/>
          </ac:grpSpMkLst>
        </pc:grpChg>
        <pc:grpChg chg="add mod">
          <ac:chgData name="Trang Do" userId="1f6a371144d1ab6b" providerId="LiveId" clId="{0046B71A-4E4B-4349-BED5-63E5A2D395DE}" dt="2023-11-30T06:47:41.432" v="5235" actId="164"/>
          <ac:grpSpMkLst>
            <pc:docMk/>
            <pc:sldMk cId="1310737693" sldId="299"/>
            <ac:grpSpMk id="18" creationId="{66B7C333-D84F-0D2B-A1DA-4E4C04C45703}"/>
          </ac:grpSpMkLst>
        </pc:grpChg>
        <pc:grpChg chg="add mod">
          <ac:chgData name="Trang Do" userId="1f6a371144d1ab6b" providerId="LiveId" clId="{0046B71A-4E4B-4349-BED5-63E5A2D395DE}" dt="2023-11-30T06:47:41.432" v="5235" actId="164"/>
          <ac:grpSpMkLst>
            <pc:docMk/>
            <pc:sldMk cId="1310737693" sldId="299"/>
            <ac:grpSpMk id="21" creationId="{88746E99-B53A-1C48-A161-A4E6A186B039}"/>
          </ac:grpSpMkLst>
        </pc:grpChg>
        <pc:grpChg chg="add mod">
          <ac:chgData name="Trang Do" userId="1f6a371144d1ab6b" providerId="LiveId" clId="{0046B71A-4E4B-4349-BED5-63E5A2D395DE}" dt="2023-11-30T06:55:23.511" v="5349" actId="1076"/>
          <ac:grpSpMkLst>
            <pc:docMk/>
            <pc:sldMk cId="1310737693" sldId="299"/>
            <ac:grpSpMk id="24" creationId="{A09B88A6-D9B1-1153-DE11-EB700355CAB9}"/>
          </ac:grpSpMkLst>
        </pc:grpChg>
        <pc:grpChg chg="mod">
          <ac:chgData name="Trang Do" userId="1f6a371144d1ab6b" providerId="LiveId" clId="{0046B71A-4E4B-4349-BED5-63E5A2D395DE}" dt="2023-11-30T06:52:47.207" v="5267"/>
          <ac:grpSpMkLst>
            <pc:docMk/>
            <pc:sldMk cId="1310737693" sldId="299"/>
            <ac:grpSpMk id="25" creationId="{A74B0CAF-09F3-C622-3187-ED1A95C9B51D}"/>
          </ac:grpSpMkLst>
        </pc:grpChg>
        <pc:grpChg chg="mod">
          <ac:chgData name="Trang Do" userId="1f6a371144d1ab6b" providerId="LiveId" clId="{0046B71A-4E4B-4349-BED5-63E5A2D395DE}" dt="2023-11-30T06:52:47.207" v="5267"/>
          <ac:grpSpMkLst>
            <pc:docMk/>
            <pc:sldMk cId="1310737693" sldId="299"/>
            <ac:grpSpMk id="27" creationId="{0A20BDEC-0001-739C-EE3F-FDC2E7CE694C}"/>
          </ac:grpSpMkLst>
        </pc:grpChg>
        <pc:grpChg chg="mod">
          <ac:chgData name="Trang Do" userId="1f6a371144d1ab6b" providerId="LiveId" clId="{0046B71A-4E4B-4349-BED5-63E5A2D395DE}" dt="2023-11-30T06:52:47.207" v="5267"/>
          <ac:grpSpMkLst>
            <pc:docMk/>
            <pc:sldMk cId="1310737693" sldId="299"/>
            <ac:grpSpMk id="28" creationId="{874760D6-E8A6-3B1E-FA1F-47F803D1B992}"/>
          </ac:grpSpMkLst>
        </pc:grpChg>
        <pc:grpChg chg="del mod">
          <ac:chgData name="Trang Do" userId="1f6a371144d1ab6b" providerId="LiveId" clId="{0046B71A-4E4B-4349-BED5-63E5A2D395DE}" dt="2023-11-30T06:53:06.505" v="5279" actId="478"/>
          <ac:grpSpMkLst>
            <pc:docMk/>
            <pc:sldMk cId="1310737693" sldId="299"/>
            <ac:grpSpMk id="30" creationId="{B3103739-5D4E-55C1-3EED-4F00CC7994B9}"/>
          </ac:grpSpMkLst>
        </pc:grpChg>
        <pc:picChg chg="add mod">
          <ac:chgData name="Trang Do" userId="1f6a371144d1ab6b" providerId="LiveId" clId="{0046B71A-4E4B-4349-BED5-63E5A2D395DE}" dt="2023-11-30T06:55:15.787" v="5348" actId="1076"/>
          <ac:picMkLst>
            <pc:docMk/>
            <pc:sldMk cId="1310737693" sldId="299"/>
            <ac:picMk id="39" creationId="{5E57009B-CF1F-212B-B1EE-02F2DA33A0EC}"/>
          </ac:picMkLst>
        </pc:picChg>
        <pc:cxnChg chg="mod">
          <ac:chgData name="Trang Do" userId="1f6a371144d1ab6b" providerId="LiveId" clId="{0046B71A-4E4B-4349-BED5-63E5A2D395DE}" dt="2023-11-30T06:45:55.336" v="5198"/>
          <ac:cxnSpMkLst>
            <pc:docMk/>
            <pc:sldMk cId="1310737693" sldId="299"/>
            <ac:cxnSpMk id="17" creationId="{7C0C4B96-A33D-81F3-3F10-DECC43072413}"/>
          </ac:cxnSpMkLst>
        </pc:cxnChg>
        <pc:cxnChg chg="mod">
          <ac:chgData name="Trang Do" userId="1f6a371144d1ab6b" providerId="LiveId" clId="{0046B71A-4E4B-4349-BED5-63E5A2D395DE}" dt="2023-11-30T06:46:18.883" v="5208"/>
          <ac:cxnSpMkLst>
            <pc:docMk/>
            <pc:sldMk cId="1310737693" sldId="299"/>
            <ac:cxnSpMk id="20" creationId="{87071B23-65CE-9E8D-86BD-526FDF30EBB2}"/>
          </ac:cxnSpMkLst>
        </pc:cxnChg>
        <pc:cxnChg chg="del mod">
          <ac:chgData name="Trang Do" userId="1f6a371144d1ab6b" providerId="LiveId" clId="{0046B71A-4E4B-4349-BED5-63E5A2D395DE}" dt="2023-11-30T06:53:06.505" v="5279" actId="478"/>
          <ac:cxnSpMkLst>
            <pc:docMk/>
            <pc:sldMk cId="1310737693" sldId="299"/>
            <ac:cxnSpMk id="33" creationId="{3B6860CC-CC0E-F268-D3BE-ADA4AEFCBEC3}"/>
          </ac:cxnSpMkLst>
        </pc:cxnChg>
        <pc:cxnChg chg="mod">
          <ac:chgData name="Trang Do" userId="1f6a371144d1ab6b" providerId="LiveId" clId="{0046B71A-4E4B-4349-BED5-63E5A2D395DE}" dt="2023-11-30T06:52:47.207" v="5267"/>
          <ac:cxnSpMkLst>
            <pc:docMk/>
            <pc:sldMk cId="1310737693" sldId="299"/>
            <ac:cxnSpMk id="35" creationId="{5A30B558-A5A6-B2FE-4902-53BBA2478298}"/>
          </ac:cxnSpMkLst>
        </pc:cxnChg>
        <pc:cxnChg chg="mod">
          <ac:chgData name="Trang Do" userId="1f6a371144d1ab6b" providerId="LiveId" clId="{0046B71A-4E4B-4349-BED5-63E5A2D395DE}" dt="2023-11-30T06:52:47.207" v="5267"/>
          <ac:cxnSpMkLst>
            <pc:docMk/>
            <pc:sldMk cId="1310737693" sldId="299"/>
            <ac:cxnSpMk id="37" creationId="{A8E50764-67A3-CF51-135B-5F801A67F957}"/>
          </ac:cxnSpMkLst>
        </pc:cxnChg>
      </pc:sldChg>
      <pc:sldChg chg="addSp delSp modSp add mod modAnim">
        <pc:chgData name="Trang Do" userId="1f6a371144d1ab6b" providerId="LiveId" clId="{0046B71A-4E4B-4349-BED5-63E5A2D395DE}" dt="2023-11-30T02:55:05.566" v="4320" actId="1076"/>
        <pc:sldMkLst>
          <pc:docMk/>
          <pc:sldMk cId="3884930869" sldId="300"/>
        </pc:sldMkLst>
        <pc:spChg chg="mod">
          <ac:chgData name="Trang Do" userId="1f6a371144d1ab6b" providerId="LiveId" clId="{0046B71A-4E4B-4349-BED5-63E5A2D395DE}" dt="2023-11-30T02:36:00.022" v="3989" actId="20577"/>
          <ac:spMkLst>
            <pc:docMk/>
            <pc:sldMk cId="3884930869" sldId="300"/>
            <ac:spMk id="7" creationId="{ACB4CE8F-82E6-D077-85B1-FDECA08F9A47}"/>
          </ac:spMkLst>
        </pc:spChg>
        <pc:spChg chg="mod">
          <ac:chgData name="Trang Do" userId="1f6a371144d1ab6b" providerId="LiveId" clId="{0046B71A-4E4B-4349-BED5-63E5A2D395DE}" dt="2023-11-30T01:08:49.909" v="3800"/>
          <ac:spMkLst>
            <pc:docMk/>
            <pc:sldMk cId="3884930869" sldId="300"/>
            <ac:spMk id="13" creationId="{6D8D9990-A6FB-4059-33A5-DD70B24B4149}"/>
          </ac:spMkLst>
        </pc:spChg>
        <pc:spChg chg="del">
          <ac:chgData name="Trang Do" userId="1f6a371144d1ab6b" providerId="LiveId" clId="{0046B71A-4E4B-4349-BED5-63E5A2D395DE}" dt="2023-11-30T01:08:34.870" v="3796" actId="478"/>
          <ac:spMkLst>
            <pc:docMk/>
            <pc:sldMk cId="3884930869" sldId="300"/>
            <ac:spMk id="17" creationId="{8402C775-FE51-FB03-BBE8-A47DCC7B9742}"/>
          </ac:spMkLst>
        </pc:spChg>
        <pc:spChg chg="mod">
          <ac:chgData name="Trang Do" userId="1f6a371144d1ab6b" providerId="LiveId" clId="{0046B71A-4E4B-4349-BED5-63E5A2D395DE}" dt="2023-11-30T02:36:08.609" v="3994" actId="20577"/>
          <ac:spMkLst>
            <pc:docMk/>
            <pc:sldMk cId="3884930869" sldId="300"/>
            <ac:spMk id="20" creationId="{12E637C2-66E7-F6F2-6CEC-FB91BF02CE06}"/>
          </ac:spMkLst>
        </pc:spChg>
        <pc:spChg chg="mod">
          <ac:chgData name="Trang Do" userId="1f6a371144d1ab6b" providerId="LiveId" clId="{0046B71A-4E4B-4349-BED5-63E5A2D395DE}" dt="2023-11-30T02:36:15.029" v="3999" actId="20577"/>
          <ac:spMkLst>
            <pc:docMk/>
            <pc:sldMk cId="3884930869" sldId="300"/>
            <ac:spMk id="21" creationId="{B964F77E-6047-8EDF-832F-C10A3B9CD907}"/>
          </ac:spMkLst>
        </pc:spChg>
        <pc:spChg chg="mod">
          <ac:chgData name="Trang Do" userId="1f6a371144d1ab6b" providerId="LiveId" clId="{0046B71A-4E4B-4349-BED5-63E5A2D395DE}" dt="2023-11-30T02:55:05.566" v="4320" actId="1076"/>
          <ac:spMkLst>
            <pc:docMk/>
            <pc:sldMk cId="3884930869" sldId="300"/>
            <ac:spMk id="34" creationId="{19A7832E-9B2D-9F8C-8D0C-B82D9F23D208}"/>
          </ac:spMkLst>
        </pc:spChg>
        <pc:spChg chg="mod">
          <ac:chgData name="Trang Do" userId="1f6a371144d1ab6b" providerId="LiveId" clId="{0046B71A-4E4B-4349-BED5-63E5A2D395DE}" dt="2023-11-30T02:55:05.566" v="4320" actId="1076"/>
          <ac:spMkLst>
            <pc:docMk/>
            <pc:sldMk cId="3884930869" sldId="300"/>
            <ac:spMk id="35" creationId="{BCC4F8EA-53EC-1239-8CEE-4819CE27D001}"/>
          </ac:spMkLst>
        </pc:spChg>
        <pc:spChg chg="del mod">
          <ac:chgData name="Trang Do" userId="1f6a371144d1ab6b" providerId="LiveId" clId="{0046B71A-4E4B-4349-BED5-63E5A2D395DE}" dt="2023-11-30T01:08:53.288" v="3802" actId="478"/>
          <ac:spMkLst>
            <pc:docMk/>
            <pc:sldMk cId="3884930869" sldId="300"/>
            <ac:spMk id="38" creationId="{3B49D2DE-BC86-1ED4-463F-DD1F23D45206}"/>
          </ac:spMkLst>
        </pc:spChg>
        <pc:spChg chg="mod">
          <ac:chgData name="Trang Do" userId="1f6a371144d1ab6b" providerId="LiveId" clId="{0046B71A-4E4B-4349-BED5-63E5A2D395DE}" dt="2023-11-30T01:45:10.019" v="3837" actId="20577"/>
          <ac:spMkLst>
            <pc:docMk/>
            <pc:sldMk cId="3884930869" sldId="300"/>
            <ac:spMk id="39" creationId="{F41A78FA-3ACF-7164-51B1-4C6E9EEC1D4F}"/>
          </ac:spMkLst>
        </pc:spChg>
        <pc:spChg chg="mod">
          <ac:chgData name="Trang Do" userId="1f6a371144d1ab6b" providerId="LiveId" clId="{0046B71A-4E4B-4349-BED5-63E5A2D395DE}" dt="2023-11-30T02:36:06.357" v="3992" actId="20577"/>
          <ac:spMkLst>
            <pc:docMk/>
            <pc:sldMk cId="3884930869" sldId="300"/>
            <ac:spMk id="41" creationId="{6F64AC61-36A4-6FE6-37DF-25FF03DCABC7}"/>
          </ac:spMkLst>
        </pc:spChg>
        <pc:spChg chg="mod">
          <ac:chgData name="Trang Do" userId="1f6a371144d1ab6b" providerId="LiveId" clId="{0046B71A-4E4B-4349-BED5-63E5A2D395DE}" dt="2023-11-30T02:17:11.492" v="3907" actId="20577"/>
          <ac:spMkLst>
            <pc:docMk/>
            <pc:sldMk cId="3884930869" sldId="300"/>
            <ac:spMk id="44" creationId="{80A4E03F-58FF-3281-3BD7-DF883C9AC466}"/>
          </ac:spMkLst>
        </pc:spChg>
        <pc:spChg chg="add del mod">
          <ac:chgData name="Trang Do" userId="1f6a371144d1ab6b" providerId="LiveId" clId="{0046B71A-4E4B-4349-BED5-63E5A2D395DE}" dt="2023-11-30T02:42:17.844" v="4087" actId="164"/>
          <ac:spMkLst>
            <pc:docMk/>
            <pc:sldMk cId="3884930869" sldId="300"/>
            <ac:spMk id="46" creationId="{F93B4F9D-B488-FA0D-9322-F39193A72DA9}"/>
          </ac:spMkLst>
        </pc:spChg>
        <pc:spChg chg="add del mod topLvl">
          <ac:chgData name="Trang Do" userId="1f6a371144d1ab6b" providerId="LiveId" clId="{0046B71A-4E4B-4349-BED5-63E5A2D395DE}" dt="2023-11-30T02:16:41.653" v="3885" actId="478"/>
          <ac:spMkLst>
            <pc:docMk/>
            <pc:sldMk cId="3884930869" sldId="300"/>
            <ac:spMk id="49" creationId="{D2A9C814-E75C-16AF-55D2-3C44DA5A7D6A}"/>
          </ac:spMkLst>
        </pc:spChg>
        <pc:spChg chg="mod">
          <ac:chgData name="Trang Do" userId="1f6a371144d1ab6b" providerId="LiveId" clId="{0046B71A-4E4B-4349-BED5-63E5A2D395DE}" dt="2023-11-30T02:16:39.871" v="3879" actId="20577"/>
          <ac:spMkLst>
            <pc:docMk/>
            <pc:sldMk cId="3884930869" sldId="300"/>
            <ac:spMk id="50" creationId="{9AA99D92-21A5-DC1A-0A7B-439980800205}"/>
          </ac:spMkLst>
        </pc:spChg>
        <pc:spChg chg="mod">
          <ac:chgData name="Trang Do" userId="1f6a371144d1ab6b" providerId="LiveId" clId="{0046B71A-4E4B-4349-BED5-63E5A2D395DE}" dt="2023-11-30T02:15:58.501" v="3843"/>
          <ac:spMkLst>
            <pc:docMk/>
            <pc:sldMk cId="3884930869" sldId="300"/>
            <ac:spMk id="54" creationId="{0B9BD0EC-7193-06DA-3913-69D9390452D3}"/>
          </ac:spMkLst>
        </pc:spChg>
        <pc:spChg chg="mod">
          <ac:chgData name="Trang Do" userId="1f6a371144d1ab6b" providerId="LiveId" clId="{0046B71A-4E4B-4349-BED5-63E5A2D395DE}" dt="2023-11-30T02:15:58.501" v="3843"/>
          <ac:spMkLst>
            <pc:docMk/>
            <pc:sldMk cId="3884930869" sldId="300"/>
            <ac:spMk id="55" creationId="{FA20B41C-E455-88F8-57E8-EF93FA38366A}"/>
          </ac:spMkLst>
        </pc:spChg>
        <pc:spChg chg="add del mod">
          <ac:chgData name="Trang Do" userId="1f6a371144d1ab6b" providerId="LiveId" clId="{0046B71A-4E4B-4349-BED5-63E5A2D395DE}" dt="2023-11-30T02:16:45.053" v="3886" actId="478"/>
          <ac:spMkLst>
            <pc:docMk/>
            <pc:sldMk cId="3884930869" sldId="300"/>
            <ac:spMk id="57" creationId="{7377700D-EE3F-FC0A-41FD-796C2BF91A3B}"/>
          </ac:spMkLst>
        </pc:spChg>
        <pc:spChg chg="mod topLvl">
          <ac:chgData name="Trang Do" userId="1f6a371144d1ab6b" providerId="LiveId" clId="{0046B71A-4E4B-4349-BED5-63E5A2D395DE}" dt="2023-11-30T02:55:05.566" v="4320" actId="1076"/>
          <ac:spMkLst>
            <pc:docMk/>
            <pc:sldMk cId="3884930869" sldId="300"/>
            <ac:spMk id="63" creationId="{57AE8044-2C1B-D27F-042F-A0B3364D1E05}"/>
          </ac:spMkLst>
        </pc:spChg>
        <pc:spChg chg="mod topLvl">
          <ac:chgData name="Trang Do" userId="1f6a371144d1ab6b" providerId="LiveId" clId="{0046B71A-4E4B-4349-BED5-63E5A2D395DE}" dt="2023-11-30T02:55:05.566" v="4320" actId="1076"/>
          <ac:spMkLst>
            <pc:docMk/>
            <pc:sldMk cId="3884930869" sldId="300"/>
            <ac:spMk id="66" creationId="{002C5FCD-79B8-B895-4354-57C9D127364D}"/>
          </ac:spMkLst>
        </pc:spChg>
        <pc:spChg chg="mod">
          <ac:chgData name="Trang Do" userId="1f6a371144d1ab6b" providerId="LiveId" clId="{0046B71A-4E4B-4349-BED5-63E5A2D395DE}" dt="2023-11-30T01:45:00.271" v="3829" actId="20577"/>
          <ac:spMkLst>
            <pc:docMk/>
            <pc:sldMk cId="3884930869" sldId="300"/>
            <ac:spMk id="68" creationId="{6D7E21FD-466E-98CE-7A7D-2314862693F9}"/>
          </ac:spMkLst>
        </pc:spChg>
        <pc:spChg chg="mod">
          <ac:chgData name="Trang Do" userId="1f6a371144d1ab6b" providerId="LiveId" clId="{0046B71A-4E4B-4349-BED5-63E5A2D395DE}" dt="2023-11-30T01:45:04.453" v="3834" actId="20577"/>
          <ac:spMkLst>
            <pc:docMk/>
            <pc:sldMk cId="3884930869" sldId="300"/>
            <ac:spMk id="69" creationId="{DE3B07E8-9DE1-F28D-8CC3-2E8E5B72F088}"/>
          </ac:spMkLst>
        </pc:spChg>
        <pc:spChg chg="mod">
          <ac:chgData name="Trang Do" userId="1f6a371144d1ab6b" providerId="LiveId" clId="{0046B71A-4E4B-4349-BED5-63E5A2D395DE}" dt="2023-11-30T01:44:34.020" v="3814" actId="1076"/>
          <ac:spMkLst>
            <pc:docMk/>
            <pc:sldMk cId="3884930869" sldId="300"/>
            <ac:spMk id="72" creationId="{C0026ACD-6FCF-A1EA-6D45-55A4127A9D5C}"/>
          </ac:spMkLst>
        </pc:spChg>
        <pc:spChg chg="mod">
          <ac:chgData name="Trang Do" userId="1f6a371144d1ab6b" providerId="LiveId" clId="{0046B71A-4E4B-4349-BED5-63E5A2D395DE}" dt="2023-11-30T01:44:43.557" v="3819" actId="20577"/>
          <ac:spMkLst>
            <pc:docMk/>
            <pc:sldMk cId="3884930869" sldId="300"/>
            <ac:spMk id="73" creationId="{5C2ED525-35CB-D280-CDEF-EA1CF5B3CE6B}"/>
          </ac:spMkLst>
        </pc:spChg>
        <pc:spChg chg="mod">
          <ac:chgData name="Trang Do" userId="1f6a371144d1ab6b" providerId="LiveId" clId="{0046B71A-4E4B-4349-BED5-63E5A2D395DE}" dt="2023-11-30T01:44:51.847" v="3825" actId="20577"/>
          <ac:spMkLst>
            <pc:docMk/>
            <pc:sldMk cId="3884930869" sldId="300"/>
            <ac:spMk id="75" creationId="{E2315D0C-327D-011F-CE25-17FE9369EC49}"/>
          </ac:spMkLst>
        </pc:spChg>
        <pc:spChg chg="mod topLvl">
          <ac:chgData name="Trang Do" userId="1f6a371144d1ab6b" providerId="LiveId" clId="{0046B71A-4E4B-4349-BED5-63E5A2D395DE}" dt="2023-11-30T02:42:23.486" v="4088" actId="164"/>
          <ac:spMkLst>
            <pc:docMk/>
            <pc:sldMk cId="3884930869" sldId="300"/>
            <ac:spMk id="77" creationId="{9417A8D6-ED68-AE9A-6443-140EFD0CBCBB}"/>
          </ac:spMkLst>
        </pc:spChg>
        <pc:spChg chg="mod">
          <ac:chgData name="Trang Do" userId="1f6a371144d1ab6b" providerId="LiveId" clId="{0046B71A-4E4B-4349-BED5-63E5A2D395DE}" dt="2023-11-30T02:32:40.153" v="3944" actId="20577"/>
          <ac:spMkLst>
            <pc:docMk/>
            <pc:sldMk cId="3884930869" sldId="300"/>
            <ac:spMk id="78" creationId="{54B01236-DE1B-34EE-27AC-E9D6E3C54278}"/>
          </ac:spMkLst>
        </pc:spChg>
        <pc:spChg chg="mod">
          <ac:chgData name="Trang Do" userId="1f6a371144d1ab6b" providerId="LiveId" clId="{0046B71A-4E4B-4349-BED5-63E5A2D395DE}" dt="2023-11-30T02:18:24.983" v="3923" actId="20577"/>
          <ac:spMkLst>
            <pc:docMk/>
            <pc:sldMk cId="3884930869" sldId="300"/>
            <ac:spMk id="80" creationId="{28167634-1F20-FC3B-C551-0D4DA2B81C89}"/>
          </ac:spMkLst>
        </pc:spChg>
        <pc:spChg chg="add mod">
          <ac:chgData name="Trang Do" userId="1f6a371144d1ab6b" providerId="LiveId" clId="{0046B71A-4E4B-4349-BED5-63E5A2D395DE}" dt="2023-11-30T02:42:23.486" v="4088" actId="164"/>
          <ac:spMkLst>
            <pc:docMk/>
            <pc:sldMk cId="3884930869" sldId="300"/>
            <ac:spMk id="82" creationId="{FFCA6B77-4B6B-6CE8-3E70-1C845D7F8367}"/>
          </ac:spMkLst>
        </pc:spChg>
        <pc:spChg chg="mod">
          <ac:chgData name="Trang Do" userId="1f6a371144d1ab6b" providerId="LiveId" clId="{0046B71A-4E4B-4349-BED5-63E5A2D395DE}" dt="2023-11-30T02:33:28.136" v="3961" actId="20577"/>
          <ac:spMkLst>
            <pc:docMk/>
            <pc:sldMk cId="3884930869" sldId="300"/>
            <ac:spMk id="84" creationId="{338B2114-4481-4BDF-D248-41AD0AD8DDB3}"/>
          </ac:spMkLst>
        </pc:spChg>
        <pc:spChg chg="add mod">
          <ac:chgData name="Trang Do" userId="1f6a371144d1ab6b" providerId="LiveId" clId="{0046B71A-4E4B-4349-BED5-63E5A2D395DE}" dt="2023-11-30T02:42:28.361" v="4089" actId="164"/>
          <ac:spMkLst>
            <pc:docMk/>
            <pc:sldMk cId="3884930869" sldId="300"/>
            <ac:spMk id="86" creationId="{6FECCA13-4ED3-807C-7BBB-8CE32E6FEF94}"/>
          </ac:spMkLst>
        </pc:spChg>
        <pc:spChg chg="mod">
          <ac:chgData name="Trang Do" userId="1f6a371144d1ab6b" providerId="LiveId" clId="{0046B71A-4E4B-4349-BED5-63E5A2D395DE}" dt="2023-11-30T02:34:34.226" v="3977" actId="20577"/>
          <ac:spMkLst>
            <pc:docMk/>
            <pc:sldMk cId="3884930869" sldId="300"/>
            <ac:spMk id="88" creationId="{26E163FA-EEC2-3A2C-CF9C-A52A5512A260}"/>
          </ac:spMkLst>
        </pc:spChg>
        <pc:spChg chg="add mod">
          <ac:chgData name="Trang Do" userId="1f6a371144d1ab6b" providerId="LiveId" clId="{0046B71A-4E4B-4349-BED5-63E5A2D395DE}" dt="2023-11-30T02:42:28.361" v="4089" actId="164"/>
          <ac:spMkLst>
            <pc:docMk/>
            <pc:sldMk cId="3884930869" sldId="300"/>
            <ac:spMk id="90" creationId="{3762B6F8-6356-0199-A9A3-F02843AFB37C}"/>
          </ac:spMkLst>
        </pc:spChg>
        <pc:spChg chg="mod">
          <ac:chgData name="Trang Do" userId="1f6a371144d1ab6b" providerId="LiveId" clId="{0046B71A-4E4B-4349-BED5-63E5A2D395DE}" dt="2023-11-30T02:34:52.215" v="3986" actId="20577"/>
          <ac:spMkLst>
            <pc:docMk/>
            <pc:sldMk cId="3884930869" sldId="300"/>
            <ac:spMk id="92" creationId="{F690BFBF-EF88-01EA-0B34-E2FA2903D3F1}"/>
          </ac:spMkLst>
        </pc:spChg>
        <pc:spChg chg="add mod">
          <ac:chgData name="Trang Do" userId="1f6a371144d1ab6b" providerId="LiveId" clId="{0046B71A-4E4B-4349-BED5-63E5A2D395DE}" dt="2023-11-30T02:42:28.361" v="4089" actId="164"/>
          <ac:spMkLst>
            <pc:docMk/>
            <pc:sldMk cId="3884930869" sldId="300"/>
            <ac:spMk id="94" creationId="{1E51E094-4765-4EF8-CDD0-97161392070A}"/>
          </ac:spMkLst>
        </pc:spChg>
        <pc:spChg chg="mod">
          <ac:chgData name="Trang Do" userId="1f6a371144d1ab6b" providerId="LiveId" clId="{0046B71A-4E4B-4349-BED5-63E5A2D395DE}" dt="2023-11-30T02:41:25.126" v="4049" actId="20577"/>
          <ac:spMkLst>
            <pc:docMk/>
            <pc:sldMk cId="3884930869" sldId="300"/>
            <ac:spMk id="96" creationId="{C4AED04C-A355-1F0B-4D3F-E8863B3FD46C}"/>
          </ac:spMkLst>
        </pc:spChg>
        <pc:spChg chg="add mod">
          <ac:chgData name="Trang Do" userId="1f6a371144d1ab6b" providerId="LiveId" clId="{0046B71A-4E4B-4349-BED5-63E5A2D395DE}" dt="2023-11-30T02:42:38.976" v="4090" actId="164"/>
          <ac:spMkLst>
            <pc:docMk/>
            <pc:sldMk cId="3884930869" sldId="300"/>
            <ac:spMk id="98" creationId="{5B236E8D-9779-CCA7-8332-E7B3889D6958}"/>
          </ac:spMkLst>
        </pc:spChg>
        <pc:spChg chg="mod topLvl">
          <ac:chgData name="Trang Do" userId="1f6a371144d1ab6b" providerId="LiveId" clId="{0046B71A-4E4B-4349-BED5-63E5A2D395DE}" dt="2023-11-30T02:42:38.976" v="4090" actId="164"/>
          <ac:spMkLst>
            <pc:docMk/>
            <pc:sldMk cId="3884930869" sldId="300"/>
            <ac:spMk id="101" creationId="{338D40B6-5D96-3672-233F-F7BAD598B020}"/>
          </ac:spMkLst>
        </pc:spChg>
        <pc:spChg chg="mod">
          <ac:chgData name="Trang Do" userId="1f6a371144d1ab6b" providerId="LiveId" clId="{0046B71A-4E4B-4349-BED5-63E5A2D395DE}" dt="2023-11-30T02:40:58.950" v="4021" actId="20577"/>
          <ac:spMkLst>
            <pc:docMk/>
            <pc:sldMk cId="3884930869" sldId="300"/>
            <ac:spMk id="102" creationId="{30F9687D-6CDA-0F77-A656-08B22C2DF839}"/>
          </ac:spMkLst>
        </pc:spChg>
        <pc:spChg chg="mod">
          <ac:chgData name="Trang Do" userId="1f6a371144d1ab6b" providerId="LiveId" clId="{0046B71A-4E4B-4349-BED5-63E5A2D395DE}" dt="2023-11-30T02:41:31.084" v="4054" actId="20577"/>
          <ac:spMkLst>
            <pc:docMk/>
            <pc:sldMk cId="3884930869" sldId="300"/>
            <ac:spMk id="105" creationId="{8AF0A56D-D438-BA60-80C8-D068F06DC437}"/>
          </ac:spMkLst>
        </pc:spChg>
        <pc:spChg chg="mod">
          <ac:chgData name="Trang Do" userId="1f6a371144d1ab6b" providerId="LiveId" clId="{0046B71A-4E4B-4349-BED5-63E5A2D395DE}" dt="2023-11-30T02:41:45.784" v="4062" actId="20577"/>
          <ac:spMkLst>
            <pc:docMk/>
            <pc:sldMk cId="3884930869" sldId="300"/>
            <ac:spMk id="108" creationId="{FE771184-1EC7-AC42-0E82-A113D6433020}"/>
          </ac:spMkLst>
        </pc:spChg>
        <pc:spChg chg="add mod">
          <ac:chgData name="Trang Do" userId="1f6a371144d1ab6b" providerId="LiveId" clId="{0046B71A-4E4B-4349-BED5-63E5A2D395DE}" dt="2023-11-30T02:42:52.437" v="4091" actId="164"/>
          <ac:spMkLst>
            <pc:docMk/>
            <pc:sldMk cId="3884930869" sldId="300"/>
            <ac:spMk id="110" creationId="{0602697E-6A32-8251-2A8D-522119813C1C}"/>
          </ac:spMkLst>
        </pc:spChg>
        <pc:spChg chg="add mod">
          <ac:chgData name="Trang Do" userId="1f6a371144d1ab6b" providerId="LiveId" clId="{0046B71A-4E4B-4349-BED5-63E5A2D395DE}" dt="2023-11-30T02:42:52.437" v="4091" actId="164"/>
          <ac:spMkLst>
            <pc:docMk/>
            <pc:sldMk cId="3884930869" sldId="300"/>
            <ac:spMk id="111" creationId="{33D94321-F9F5-AD60-F0F3-01ABC6FB40C4}"/>
          </ac:spMkLst>
        </pc:spChg>
        <pc:spChg chg="mod">
          <ac:chgData name="Trang Do" userId="1f6a371144d1ab6b" providerId="LiveId" clId="{0046B71A-4E4B-4349-BED5-63E5A2D395DE}" dt="2023-11-30T02:37:24.822" v="4009"/>
          <ac:spMkLst>
            <pc:docMk/>
            <pc:sldMk cId="3884930869" sldId="300"/>
            <ac:spMk id="113" creationId="{CCB6D3B6-9CB3-BA4E-2D60-C0B5C5BC0587}"/>
          </ac:spMkLst>
        </pc:spChg>
        <pc:spChg chg="mod">
          <ac:chgData name="Trang Do" userId="1f6a371144d1ab6b" providerId="LiveId" clId="{0046B71A-4E4B-4349-BED5-63E5A2D395DE}" dt="2023-11-30T02:42:03.086" v="4086" actId="20577"/>
          <ac:spMkLst>
            <pc:docMk/>
            <pc:sldMk cId="3884930869" sldId="300"/>
            <ac:spMk id="116" creationId="{BAA941B2-51A3-EA3A-7F91-2EDD4AC203DB}"/>
          </ac:spMkLst>
        </pc:spChg>
        <pc:spChg chg="add mod">
          <ac:chgData name="Trang Do" userId="1f6a371144d1ab6b" providerId="LiveId" clId="{0046B71A-4E4B-4349-BED5-63E5A2D395DE}" dt="2023-11-30T02:42:56.652" v="4092" actId="164"/>
          <ac:spMkLst>
            <pc:docMk/>
            <pc:sldMk cId="3884930869" sldId="300"/>
            <ac:spMk id="118" creationId="{702D310B-8183-43C4-6E9C-75A196C5A385}"/>
          </ac:spMkLst>
        </pc:spChg>
        <pc:spChg chg="mod">
          <ac:chgData name="Trang Do" userId="1f6a371144d1ab6b" providerId="LiveId" clId="{0046B71A-4E4B-4349-BED5-63E5A2D395DE}" dt="2023-11-30T02:38:47.969" v="4015"/>
          <ac:spMkLst>
            <pc:docMk/>
            <pc:sldMk cId="3884930869" sldId="300"/>
            <ac:spMk id="120" creationId="{CDFAF93D-07B9-9C02-F8A7-B9857A188ECB}"/>
          </ac:spMkLst>
        </pc:spChg>
        <pc:spChg chg="add mod">
          <ac:chgData name="Trang Do" userId="1f6a371144d1ab6b" providerId="LiveId" clId="{0046B71A-4E4B-4349-BED5-63E5A2D395DE}" dt="2023-11-30T02:42:56.652" v="4092" actId="164"/>
          <ac:spMkLst>
            <pc:docMk/>
            <pc:sldMk cId="3884930869" sldId="300"/>
            <ac:spMk id="122" creationId="{4C89C099-B3D0-06B1-796D-1174174628F3}"/>
          </ac:spMkLst>
        </pc:spChg>
        <pc:spChg chg="mod">
          <ac:chgData name="Trang Do" userId="1f6a371144d1ab6b" providerId="LiveId" clId="{0046B71A-4E4B-4349-BED5-63E5A2D395DE}" dt="2023-11-30T02:38:47.969" v="4015"/>
          <ac:spMkLst>
            <pc:docMk/>
            <pc:sldMk cId="3884930869" sldId="300"/>
            <ac:spMk id="124" creationId="{C4066B3D-6459-7A67-5401-3CE6F4B2CCD0}"/>
          </ac:spMkLst>
        </pc:spChg>
        <pc:spChg chg="add mod">
          <ac:chgData name="Trang Do" userId="1f6a371144d1ab6b" providerId="LiveId" clId="{0046B71A-4E4B-4349-BED5-63E5A2D395DE}" dt="2023-11-30T02:42:56.652" v="4092" actId="164"/>
          <ac:spMkLst>
            <pc:docMk/>
            <pc:sldMk cId="3884930869" sldId="300"/>
            <ac:spMk id="126" creationId="{A10DD890-A970-879C-DCC8-DD69531E293D}"/>
          </ac:spMkLst>
        </pc:spChg>
        <pc:grpChg chg="add mod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4" creationId="{BE302B47-E822-1668-E6B1-0B7841E7D4DF}"/>
          </ac:grpSpMkLst>
        </pc:grpChg>
        <pc:grpChg chg="mod">
          <ac:chgData name="Trang Do" userId="1f6a371144d1ab6b" providerId="LiveId" clId="{0046B71A-4E4B-4349-BED5-63E5A2D395DE}" dt="2023-11-30T01:08:49.909" v="3800"/>
          <ac:grpSpMkLst>
            <pc:docMk/>
            <pc:sldMk cId="3884930869" sldId="300"/>
            <ac:grpSpMk id="5" creationId="{0865985F-287D-369F-C80E-1618CD249F41}"/>
          </ac:grpSpMkLst>
        </pc:grpChg>
        <pc:grpChg chg="del mod">
          <ac:chgData name="Trang Do" userId="1f6a371144d1ab6b" providerId="LiveId" clId="{0046B71A-4E4B-4349-BED5-63E5A2D395DE}" dt="2023-11-30T01:08:53.288" v="3802" actId="478"/>
          <ac:grpSpMkLst>
            <pc:docMk/>
            <pc:sldMk cId="3884930869" sldId="300"/>
            <ac:grpSpMk id="8" creationId="{6C515A65-65F5-5A4D-0345-0CA29F914DB6}"/>
          </ac:grpSpMkLst>
        </pc:grpChg>
        <pc:grpChg chg="mod">
          <ac:chgData name="Trang Do" userId="1f6a371144d1ab6b" providerId="LiveId" clId="{0046B71A-4E4B-4349-BED5-63E5A2D395DE}" dt="2023-11-30T01:08:49.909" v="3800"/>
          <ac:grpSpMkLst>
            <pc:docMk/>
            <pc:sldMk cId="3884930869" sldId="300"/>
            <ac:grpSpMk id="9" creationId="{B3A72423-0541-704C-4286-713A8ECBB8E6}"/>
          </ac:grpSpMkLst>
        </pc:grpChg>
        <pc:grpChg chg="mod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12" creationId="{62DE9B83-97C2-9406-DAB6-D26A1602B7D6}"/>
          </ac:grpSpMkLst>
        </pc:grpChg>
        <pc:grpChg chg="mod">
          <ac:chgData name="Trang Do" userId="1f6a371144d1ab6b" providerId="LiveId" clId="{0046B71A-4E4B-4349-BED5-63E5A2D395DE}" dt="2023-11-30T01:08:49.909" v="3800"/>
          <ac:grpSpMkLst>
            <pc:docMk/>
            <pc:sldMk cId="3884930869" sldId="300"/>
            <ac:grpSpMk id="14" creationId="{1BE047C6-5487-20F2-0E86-09419BF04281}"/>
          </ac:grpSpMkLst>
        </pc:grpChg>
        <pc:grpChg chg="del">
          <ac:chgData name="Trang Do" userId="1f6a371144d1ab6b" providerId="LiveId" clId="{0046B71A-4E4B-4349-BED5-63E5A2D395DE}" dt="2023-11-30T01:08:36.934" v="3797" actId="478"/>
          <ac:grpSpMkLst>
            <pc:docMk/>
            <pc:sldMk cId="3884930869" sldId="300"/>
            <ac:grpSpMk id="32" creationId="{04000129-D877-333B-B549-3D34A9B5BEFC}"/>
          </ac:grpSpMkLst>
        </pc:grpChg>
        <pc:grpChg chg="del">
          <ac:chgData name="Trang Do" userId="1f6a371144d1ab6b" providerId="LiveId" clId="{0046B71A-4E4B-4349-BED5-63E5A2D395DE}" dt="2023-11-30T01:08:33.087" v="3795" actId="478"/>
          <ac:grpSpMkLst>
            <pc:docMk/>
            <pc:sldMk cId="3884930869" sldId="300"/>
            <ac:grpSpMk id="33" creationId="{A1C7FD82-C792-38BD-90E9-44901A71C440}"/>
          </ac:grpSpMkLst>
        </pc:grpChg>
        <pc:grpChg chg="mod">
          <ac:chgData name="Trang Do" userId="1f6a371144d1ab6b" providerId="LiveId" clId="{0046B71A-4E4B-4349-BED5-63E5A2D395DE}" dt="2023-11-30T01:08:49.909" v="3800"/>
          <ac:grpSpMkLst>
            <pc:docMk/>
            <pc:sldMk cId="3884930869" sldId="300"/>
            <ac:grpSpMk id="37" creationId="{B07B5EDE-4F50-DCE7-C6A7-A16595770640}"/>
          </ac:grpSpMkLst>
        </pc:grpChg>
        <pc:grpChg chg="add del mod">
          <ac:chgData name="Trang Do" userId="1f6a371144d1ab6b" providerId="LiveId" clId="{0046B71A-4E4B-4349-BED5-63E5A2D395DE}" dt="2023-11-30T02:42:17.844" v="4087" actId="164"/>
          <ac:grpSpMkLst>
            <pc:docMk/>
            <pc:sldMk cId="3884930869" sldId="300"/>
            <ac:grpSpMk id="43" creationId="{E86B137C-BEFA-7CC9-477C-E1C529F05D53}"/>
          </ac:grpSpMkLst>
        </pc:grpChg>
        <pc:grpChg chg="add del mod">
          <ac:chgData name="Trang Do" userId="1f6a371144d1ab6b" providerId="LiveId" clId="{0046B71A-4E4B-4349-BED5-63E5A2D395DE}" dt="2023-11-30T02:16:48.640" v="3887" actId="478"/>
          <ac:grpSpMkLst>
            <pc:docMk/>
            <pc:sldMk cId="3884930869" sldId="300"/>
            <ac:grpSpMk id="47" creationId="{583805D5-FF45-05FE-87FB-762FD5B641D9}"/>
          </ac:grpSpMkLst>
        </pc:grpChg>
        <pc:grpChg chg="mod topLvl">
          <ac:chgData name="Trang Do" userId="1f6a371144d1ab6b" providerId="LiveId" clId="{0046B71A-4E4B-4349-BED5-63E5A2D395DE}" dt="2023-11-30T02:16:41.653" v="3885" actId="478"/>
          <ac:grpSpMkLst>
            <pc:docMk/>
            <pc:sldMk cId="3884930869" sldId="300"/>
            <ac:grpSpMk id="48" creationId="{84CC0EBF-18EE-909A-4EAE-A3A434587B1D}"/>
          </ac:grpSpMkLst>
        </pc:grpChg>
        <pc:grpChg chg="add mod">
          <ac:chgData name="Trang Do" userId="1f6a371144d1ab6b" providerId="LiveId" clId="{0046B71A-4E4B-4349-BED5-63E5A2D395DE}" dt="2023-11-30T02:42:17.844" v="4087" actId="164"/>
          <ac:grpSpMkLst>
            <pc:docMk/>
            <pc:sldMk cId="3884930869" sldId="300"/>
            <ac:grpSpMk id="52" creationId="{B2030A04-344A-E8F6-1DEE-609B248C3CAF}"/>
          </ac:grpSpMkLst>
        </pc:grpChg>
        <pc:grpChg chg="mod">
          <ac:chgData name="Trang Do" userId="1f6a371144d1ab6b" providerId="LiveId" clId="{0046B71A-4E4B-4349-BED5-63E5A2D395DE}" dt="2023-11-30T02:15:58.501" v="3843"/>
          <ac:grpSpMkLst>
            <pc:docMk/>
            <pc:sldMk cId="3884930869" sldId="300"/>
            <ac:grpSpMk id="53" creationId="{24EE42DB-9BFD-4F45-2F1B-51DA3B1F9CB0}"/>
          </ac:grpSpMkLst>
        </pc:grpChg>
        <pc:grpChg chg="add del mod">
          <ac:chgData name="Trang Do" userId="1f6a371144d1ab6b" providerId="LiveId" clId="{0046B71A-4E4B-4349-BED5-63E5A2D395DE}" dt="2023-11-30T02:18:12.658" v="3919" actId="165"/>
          <ac:grpSpMkLst>
            <pc:docMk/>
            <pc:sldMk cId="3884930869" sldId="300"/>
            <ac:grpSpMk id="58" creationId="{24B49291-D763-E13A-C127-E4D13C2586AF}"/>
          </ac:grpSpMkLst>
        </pc:grpChg>
        <pc:grpChg chg="mod topLvl">
          <ac:chgData name="Trang Do" userId="1f6a371144d1ab6b" providerId="LiveId" clId="{0046B71A-4E4B-4349-BED5-63E5A2D395DE}" dt="2023-11-30T02:42:23.486" v="4088" actId="164"/>
          <ac:grpSpMkLst>
            <pc:docMk/>
            <pc:sldMk cId="3884930869" sldId="300"/>
            <ac:grpSpMk id="59" creationId="{E88DCF2A-E6C9-66A4-37B1-209CFF5414FD}"/>
          </ac:grpSpMkLst>
        </pc:grpChg>
        <pc:grpChg chg="mod topLvl">
          <ac:chgData name="Trang Do" userId="1f6a371144d1ab6b" providerId="LiveId" clId="{0046B71A-4E4B-4349-BED5-63E5A2D395DE}" dt="2023-11-30T02:42:23.486" v="4088" actId="164"/>
          <ac:grpSpMkLst>
            <pc:docMk/>
            <pc:sldMk cId="3884930869" sldId="300"/>
            <ac:grpSpMk id="60" creationId="{F6EA0BE7-A83D-924D-56A8-4FA6A84DF9E8}"/>
          </ac:grpSpMkLst>
        </pc:grpChg>
        <pc:grpChg chg="del mod">
          <ac:chgData name="Trang Do" userId="1f6a371144d1ab6b" providerId="LiveId" clId="{0046B71A-4E4B-4349-BED5-63E5A2D395DE}" dt="2023-11-30T01:43:53.498" v="3809" actId="165"/>
          <ac:grpSpMkLst>
            <pc:docMk/>
            <pc:sldMk cId="3884930869" sldId="300"/>
            <ac:grpSpMk id="61" creationId="{8B5F201D-7F08-3D99-216C-B9EB2D5FA622}"/>
          </ac:grpSpMkLst>
        </pc:grpChg>
        <pc:grpChg chg="mod topLvl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62" creationId="{5153CEBF-C737-7C23-3A05-C9ED2708B357}"/>
          </ac:grpSpMkLst>
        </pc:grpChg>
        <pc:grpChg chg="mod topLvl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64" creationId="{DD96C036-08A5-AAE6-92BD-851FF447FC62}"/>
          </ac:grpSpMkLst>
        </pc:grpChg>
        <pc:grpChg chg="mod topLvl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65" creationId="{F8D3EE7A-F985-A996-D96F-D7E1EDB6A898}"/>
          </ac:grpSpMkLst>
        </pc:grpChg>
        <pc:grpChg chg="mod">
          <ac:chgData name="Trang Do" userId="1f6a371144d1ab6b" providerId="LiveId" clId="{0046B71A-4E4B-4349-BED5-63E5A2D395DE}" dt="2023-11-30T01:43:53.498" v="3809" actId="165"/>
          <ac:grpSpMkLst>
            <pc:docMk/>
            <pc:sldMk cId="3884930869" sldId="300"/>
            <ac:grpSpMk id="67" creationId="{2725A166-2229-617C-1980-2BAF1AD55274}"/>
          </ac:grpSpMkLst>
        </pc:grpChg>
        <pc:grpChg chg="mod">
          <ac:chgData name="Trang Do" userId="1f6a371144d1ab6b" providerId="LiveId" clId="{0046B71A-4E4B-4349-BED5-63E5A2D395DE}" dt="2023-11-30T01:43:53.498" v="3809" actId="165"/>
          <ac:grpSpMkLst>
            <pc:docMk/>
            <pc:sldMk cId="3884930869" sldId="300"/>
            <ac:grpSpMk id="71" creationId="{4B19C92D-D05E-B041-5C14-2E33B2F07698}"/>
          </ac:grpSpMkLst>
        </pc:grpChg>
        <pc:grpChg chg="add mod">
          <ac:chgData name="Trang Do" userId="1f6a371144d1ab6b" providerId="LiveId" clId="{0046B71A-4E4B-4349-BED5-63E5A2D395DE}" dt="2023-11-30T02:42:28.361" v="4089" actId="164"/>
          <ac:grpSpMkLst>
            <pc:docMk/>
            <pc:sldMk cId="3884930869" sldId="300"/>
            <ac:grpSpMk id="83" creationId="{9A3BFEA4-1C1C-6B8B-157A-E1A7F1694437}"/>
          </ac:grpSpMkLst>
        </pc:grpChg>
        <pc:grpChg chg="add mod">
          <ac:chgData name="Trang Do" userId="1f6a371144d1ab6b" providerId="LiveId" clId="{0046B71A-4E4B-4349-BED5-63E5A2D395DE}" dt="2023-11-30T02:42:28.361" v="4089" actId="164"/>
          <ac:grpSpMkLst>
            <pc:docMk/>
            <pc:sldMk cId="3884930869" sldId="300"/>
            <ac:grpSpMk id="87" creationId="{2BAFD222-F82E-4665-5F6B-B542EDC30FC7}"/>
          </ac:grpSpMkLst>
        </pc:grpChg>
        <pc:grpChg chg="add mod">
          <ac:chgData name="Trang Do" userId="1f6a371144d1ab6b" providerId="LiveId" clId="{0046B71A-4E4B-4349-BED5-63E5A2D395DE}" dt="2023-11-30T02:42:28.361" v="4089" actId="164"/>
          <ac:grpSpMkLst>
            <pc:docMk/>
            <pc:sldMk cId="3884930869" sldId="300"/>
            <ac:grpSpMk id="91" creationId="{A5F96005-5CE1-3437-E671-25C73C0D599E}"/>
          </ac:grpSpMkLst>
        </pc:grpChg>
        <pc:grpChg chg="add mod">
          <ac:chgData name="Trang Do" userId="1f6a371144d1ab6b" providerId="LiveId" clId="{0046B71A-4E4B-4349-BED5-63E5A2D395DE}" dt="2023-11-30T02:42:38.976" v="4090" actId="164"/>
          <ac:grpSpMkLst>
            <pc:docMk/>
            <pc:sldMk cId="3884930869" sldId="300"/>
            <ac:grpSpMk id="95" creationId="{E2038DE5-154A-3BE2-A234-F789B067F13F}"/>
          </ac:grpSpMkLst>
        </pc:grpChg>
        <pc:grpChg chg="add del mod">
          <ac:chgData name="Trang Do" userId="1f6a371144d1ab6b" providerId="LiveId" clId="{0046B71A-4E4B-4349-BED5-63E5A2D395DE}" dt="2023-11-30T02:36:56.517" v="4004" actId="165"/>
          <ac:grpSpMkLst>
            <pc:docMk/>
            <pc:sldMk cId="3884930869" sldId="300"/>
            <ac:grpSpMk id="99" creationId="{929FED3E-C994-FD6F-460B-80A31E0E3163}"/>
          </ac:grpSpMkLst>
        </pc:grpChg>
        <pc:grpChg chg="mod topLvl">
          <ac:chgData name="Trang Do" userId="1f6a371144d1ab6b" providerId="LiveId" clId="{0046B71A-4E4B-4349-BED5-63E5A2D395DE}" dt="2023-11-30T02:42:38.976" v="4090" actId="164"/>
          <ac:grpSpMkLst>
            <pc:docMk/>
            <pc:sldMk cId="3884930869" sldId="300"/>
            <ac:grpSpMk id="100" creationId="{4CC3FE0E-F7CB-7A6F-860C-024AB80AF334}"/>
          </ac:grpSpMkLst>
        </pc:grpChg>
        <pc:grpChg chg="add mod">
          <ac:chgData name="Trang Do" userId="1f6a371144d1ab6b" providerId="LiveId" clId="{0046B71A-4E4B-4349-BED5-63E5A2D395DE}" dt="2023-11-30T02:42:52.437" v="4091" actId="164"/>
          <ac:grpSpMkLst>
            <pc:docMk/>
            <pc:sldMk cId="3884930869" sldId="300"/>
            <ac:grpSpMk id="104" creationId="{EB5824FC-DAA7-2D8E-50F8-2FA564A91EAE}"/>
          </ac:grpSpMkLst>
        </pc:grpChg>
        <pc:grpChg chg="add mod">
          <ac:chgData name="Trang Do" userId="1f6a371144d1ab6b" providerId="LiveId" clId="{0046B71A-4E4B-4349-BED5-63E5A2D395DE}" dt="2023-11-30T02:42:52.437" v="4091" actId="164"/>
          <ac:grpSpMkLst>
            <pc:docMk/>
            <pc:sldMk cId="3884930869" sldId="300"/>
            <ac:grpSpMk id="107" creationId="{779C54F4-66E3-23CA-46DD-774EC57B98FC}"/>
          </ac:grpSpMkLst>
        </pc:grpChg>
        <pc:grpChg chg="add del mod">
          <ac:chgData name="Trang Do" userId="1f6a371144d1ab6b" providerId="LiveId" clId="{0046B71A-4E4B-4349-BED5-63E5A2D395DE}" dt="2023-11-30T02:37:35.050" v="4011" actId="478"/>
          <ac:grpSpMkLst>
            <pc:docMk/>
            <pc:sldMk cId="3884930869" sldId="300"/>
            <ac:grpSpMk id="112" creationId="{F48EF8E3-F7BF-691A-0116-E97DED59E5C2}"/>
          </ac:grpSpMkLst>
        </pc:grpChg>
        <pc:grpChg chg="add mod">
          <ac:chgData name="Trang Do" userId="1f6a371144d1ab6b" providerId="LiveId" clId="{0046B71A-4E4B-4349-BED5-63E5A2D395DE}" dt="2023-11-30T02:42:56.652" v="4092" actId="164"/>
          <ac:grpSpMkLst>
            <pc:docMk/>
            <pc:sldMk cId="3884930869" sldId="300"/>
            <ac:grpSpMk id="115" creationId="{C3AE7876-E187-5464-9EA6-F08C4747AA81}"/>
          </ac:grpSpMkLst>
        </pc:grpChg>
        <pc:grpChg chg="add mod">
          <ac:chgData name="Trang Do" userId="1f6a371144d1ab6b" providerId="LiveId" clId="{0046B71A-4E4B-4349-BED5-63E5A2D395DE}" dt="2023-11-30T02:42:56.652" v="4092" actId="164"/>
          <ac:grpSpMkLst>
            <pc:docMk/>
            <pc:sldMk cId="3884930869" sldId="300"/>
            <ac:grpSpMk id="119" creationId="{E241325E-2246-FC49-FC80-61B90B9925C8}"/>
          </ac:grpSpMkLst>
        </pc:grpChg>
        <pc:grpChg chg="add mod">
          <ac:chgData name="Trang Do" userId="1f6a371144d1ab6b" providerId="LiveId" clId="{0046B71A-4E4B-4349-BED5-63E5A2D395DE}" dt="2023-11-30T02:42:56.652" v="4092" actId="164"/>
          <ac:grpSpMkLst>
            <pc:docMk/>
            <pc:sldMk cId="3884930869" sldId="300"/>
            <ac:grpSpMk id="123" creationId="{BF5B98F0-02D8-A1C7-F1C1-66AFC4BA6D01}"/>
          </ac:grpSpMkLst>
        </pc:grpChg>
        <pc:grpChg chg="add mod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127" creationId="{D505B288-802C-817C-F01E-9CE381933BC7}"/>
          </ac:grpSpMkLst>
        </pc:grpChg>
        <pc:grpChg chg="add mod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128" creationId="{AE7EC24F-A1F0-BC4E-2EE7-3CF92F918C45}"/>
          </ac:grpSpMkLst>
        </pc:grpChg>
        <pc:grpChg chg="add mod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129" creationId="{B5A8D6F6-6D7F-D113-C3CC-8977A29DD951}"/>
          </ac:grpSpMkLst>
        </pc:grpChg>
        <pc:grpChg chg="add mod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130" creationId="{ABD02A2F-1C22-550E-7298-FB03DEE216A3}"/>
          </ac:grpSpMkLst>
        </pc:grpChg>
        <pc:grpChg chg="add mod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131" creationId="{A2FBBE03-6FDD-0D5C-161E-DC115A16073C}"/>
          </ac:grpSpMkLst>
        </pc:grpChg>
        <pc:grpChg chg="add mod">
          <ac:chgData name="Trang Do" userId="1f6a371144d1ab6b" providerId="LiveId" clId="{0046B71A-4E4B-4349-BED5-63E5A2D395DE}" dt="2023-11-30T02:55:05.566" v="4320" actId="1076"/>
          <ac:grpSpMkLst>
            <pc:docMk/>
            <pc:sldMk cId="3884930869" sldId="300"/>
            <ac:grpSpMk id="132" creationId="{35A38322-6E9F-B68D-E9DC-AD169F838703}"/>
          </ac:grpSpMkLst>
        </pc:grpChg>
        <pc:cxnChg chg="mod">
          <ac:chgData name="Trang Do" userId="1f6a371144d1ab6b" providerId="LiveId" clId="{0046B71A-4E4B-4349-BED5-63E5A2D395DE}" dt="2023-11-30T01:08:49.909" v="3800"/>
          <ac:cxnSpMkLst>
            <pc:docMk/>
            <pc:sldMk cId="3884930869" sldId="300"/>
            <ac:cxnSpMk id="36" creationId="{CDD717B2-7E7F-7104-8763-7199BC31DED4}"/>
          </ac:cxnSpMkLst>
        </pc:cxnChg>
        <pc:cxnChg chg="mod">
          <ac:chgData name="Trang Do" userId="1f6a371144d1ab6b" providerId="LiveId" clId="{0046B71A-4E4B-4349-BED5-63E5A2D395DE}" dt="2023-11-30T01:08:49.909" v="3800"/>
          <ac:cxnSpMkLst>
            <pc:docMk/>
            <pc:sldMk cId="3884930869" sldId="300"/>
            <ac:cxnSpMk id="40" creationId="{26649B24-DC9F-83DA-126A-411A5E306556}"/>
          </ac:cxnSpMkLst>
        </pc:cxnChg>
        <pc:cxnChg chg="mod">
          <ac:chgData name="Trang Do" userId="1f6a371144d1ab6b" providerId="LiveId" clId="{0046B71A-4E4B-4349-BED5-63E5A2D395DE}" dt="2023-11-30T01:08:49.909" v="3800"/>
          <ac:cxnSpMkLst>
            <pc:docMk/>
            <pc:sldMk cId="3884930869" sldId="300"/>
            <ac:cxnSpMk id="42" creationId="{B9ADB332-CBDA-39AA-FEEC-44E03C33636A}"/>
          </ac:cxnSpMkLst>
        </pc:cxnChg>
        <pc:cxnChg chg="mod">
          <ac:chgData name="Trang Do" userId="1f6a371144d1ab6b" providerId="LiveId" clId="{0046B71A-4E4B-4349-BED5-63E5A2D395DE}" dt="2023-11-30T02:15:58.501" v="3843"/>
          <ac:cxnSpMkLst>
            <pc:docMk/>
            <pc:sldMk cId="3884930869" sldId="300"/>
            <ac:cxnSpMk id="45" creationId="{396B1380-659E-4920-276E-D2679BAA94FF}"/>
          </ac:cxnSpMkLst>
        </pc:cxnChg>
        <pc:cxnChg chg="mod">
          <ac:chgData name="Trang Do" userId="1f6a371144d1ab6b" providerId="LiveId" clId="{0046B71A-4E4B-4349-BED5-63E5A2D395DE}" dt="2023-11-30T02:15:58.501" v="3843"/>
          <ac:cxnSpMkLst>
            <pc:docMk/>
            <pc:sldMk cId="3884930869" sldId="300"/>
            <ac:cxnSpMk id="51" creationId="{08363D22-75CE-0A4C-41F7-54CE2C1CF9CC}"/>
          </ac:cxnSpMkLst>
        </pc:cxnChg>
        <pc:cxnChg chg="mod">
          <ac:chgData name="Trang Do" userId="1f6a371144d1ab6b" providerId="LiveId" clId="{0046B71A-4E4B-4349-BED5-63E5A2D395DE}" dt="2023-11-30T02:15:58.501" v="3843"/>
          <ac:cxnSpMkLst>
            <pc:docMk/>
            <pc:sldMk cId="3884930869" sldId="300"/>
            <ac:cxnSpMk id="56" creationId="{1BFC72E9-B876-5823-6AD3-E48305465D7C}"/>
          </ac:cxnSpMkLst>
        </pc:cxnChg>
        <pc:cxnChg chg="mod">
          <ac:chgData name="Trang Do" userId="1f6a371144d1ab6b" providerId="LiveId" clId="{0046B71A-4E4B-4349-BED5-63E5A2D395DE}" dt="2023-11-30T01:43:53.498" v="3809" actId="165"/>
          <ac:cxnSpMkLst>
            <pc:docMk/>
            <pc:sldMk cId="3884930869" sldId="300"/>
            <ac:cxnSpMk id="70" creationId="{630A28EA-466A-F242-C90D-5AC2F9020387}"/>
          </ac:cxnSpMkLst>
        </pc:cxnChg>
        <pc:cxnChg chg="mod">
          <ac:chgData name="Trang Do" userId="1f6a371144d1ab6b" providerId="LiveId" clId="{0046B71A-4E4B-4349-BED5-63E5A2D395DE}" dt="2023-11-30T01:43:53.498" v="3809" actId="165"/>
          <ac:cxnSpMkLst>
            <pc:docMk/>
            <pc:sldMk cId="3884930869" sldId="300"/>
            <ac:cxnSpMk id="74" creationId="{BEB196FC-3BF3-DB4A-F145-F482CD30B925}"/>
          </ac:cxnSpMkLst>
        </pc:cxnChg>
        <pc:cxnChg chg="mod">
          <ac:chgData name="Trang Do" userId="1f6a371144d1ab6b" providerId="LiveId" clId="{0046B71A-4E4B-4349-BED5-63E5A2D395DE}" dt="2023-11-30T01:43:53.498" v="3809" actId="165"/>
          <ac:cxnSpMkLst>
            <pc:docMk/>
            <pc:sldMk cId="3884930869" sldId="300"/>
            <ac:cxnSpMk id="76" creationId="{18AE3E18-8E7B-269F-B648-282770C2FD60}"/>
          </ac:cxnSpMkLst>
        </pc:cxnChg>
        <pc:cxnChg chg="mod">
          <ac:chgData name="Trang Do" userId="1f6a371144d1ab6b" providerId="LiveId" clId="{0046B71A-4E4B-4349-BED5-63E5A2D395DE}" dt="2023-11-30T02:18:12.658" v="3919" actId="165"/>
          <ac:cxnSpMkLst>
            <pc:docMk/>
            <pc:sldMk cId="3884930869" sldId="300"/>
            <ac:cxnSpMk id="79" creationId="{0F45DC41-3AA1-FF36-0CA1-037EA370FF0D}"/>
          </ac:cxnSpMkLst>
        </pc:cxnChg>
        <pc:cxnChg chg="mod">
          <ac:chgData name="Trang Do" userId="1f6a371144d1ab6b" providerId="LiveId" clId="{0046B71A-4E4B-4349-BED5-63E5A2D395DE}" dt="2023-11-30T02:18:12.658" v="3919" actId="165"/>
          <ac:cxnSpMkLst>
            <pc:docMk/>
            <pc:sldMk cId="3884930869" sldId="300"/>
            <ac:cxnSpMk id="81" creationId="{238EBA97-5F72-D850-4B0D-003D825860A5}"/>
          </ac:cxnSpMkLst>
        </pc:cxnChg>
        <pc:cxnChg chg="mod">
          <ac:chgData name="Trang Do" userId="1f6a371144d1ab6b" providerId="LiveId" clId="{0046B71A-4E4B-4349-BED5-63E5A2D395DE}" dt="2023-11-30T02:18:56.835" v="3925"/>
          <ac:cxnSpMkLst>
            <pc:docMk/>
            <pc:sldMk cId="3884930869" sldId="300"/>
            <ac:cxnSpMk id="85" creationId="{7746039A-AA99-AA65-7B6E-1BCCF284A0EF}"/>
          </ac:cxnSpMkLst>
        </pc:cxnChg>
        <pc:cxnChg chg="mod">
          <ac:chgData name="Trang Do" userId="1f6a371144d1ab6b" providerId="LiveId" clId="{0046B71A-4E4B-4349-BED5-63E5A2D395DE}" dt="2023-11-30T02:34:19.649" v="3962"/>
          <ac:cxnSpMkLst>
            <pc:docMk/>
            <pc:sldMk cId="3884930869" sldId="300"/>
            <ac:cxnSpMk id="89" creationId="{D06C2CDB-03BA-6D0A-4DD1-20D325A65370}"/>
          </ac:cxnSpMkLst>
        </pc:cxnChg>
        <pc:cxnChg chg="mod">
          <ac:chgData name="Trang Do" userId="1f6a371144d1ab6b" providerId="LiveId" clId="{0046B71A-4E4B-4349-BED5-63E5A2D395DE}" dt="2023-11-30T02:34:44.296" v="3979"/>
          <ac:cxnSpMkLst>
            <pc:docMk/>
            <pc:sldMk cId="3884930869" sldId="300"/>
            <ac:cxnSpMk id="93" creationId="{D5DA8BF6-E22A-42CA-95F8-47B757B427E7}"/>
          </ac:cxnSpMkLst>
        </pc:cxnChg>
        <pc:cxnChg chg="mod">
          <ac:chgData name="Trang Do" userId="1f6a371144d1ab6b" providerId="LiveId" clId="{0046B71A-4E4B-4349-BED5-63E5A2D395DE}" dt="2023-11-30T02:36:22.774" v="4000"/>
          <ac:cxnSpMkLst>
            <pc:docMk/>
            <pc:sldMk cId="3884930869" sldId="300"/>
            <ac:cxnSpMk id="97" creationId="{B4BD12D9-0011-1B80-EB67-8C167D3291C9}"/>
          </ac:cxnSpMkLst>
        </pc:cxnChg>
        <pc:cxnChg chg="mod">
          <ac:chgData name="Trang Do" userId="1f6a371144d1ab6b" providerId="LiveId" clId="{0046B71A-4E4B-4349-BED5-63E5A2D395DE}" dt="2023-11-30T02:36:56.517" v="4004" actId="165"/>
          <ac:cxnSpMkLst>
            <pc:docMk/>
            <pc:sldMk cId="3884930869" sldId="300"/>
            <ac:cxnSpMk id="103" creationId="{53661A19-1195-5620-A247-626596225BF4}"/>
          </ac:cxnSpMkLst>
        </pc:cxnChg>
        <pc:cxnChg chg="mod">
          <ac:chgData name="Trang Do" userId="1f6a371144d1ab6b" providerId="LiveId" clId="{0046B71A-4E4B-4349-BED5-63E5A2D395DE}" dt="2023-11-30T02:37:24.822" v="4009"/>
          <ac:cxnSpMkLst>
            <pc:docMk/>
            <pc:sldMk cId="3884930869" sldId="300"/>
            <ac:cxnSpMk id="106" creationId="{A18FAB2A-97E4-0734-069A-49BA39AB4210}"/>
          </ac:cxnSpMkLst>
        </pc:cxnChg>
        <pc:cxnChg chg="mod">
          <ac:chgData name="Trang Do" userId="1f6a371144d1ab6b" providerId="LiveId" clId="{0046B71A-4E4B-4349-BED5-63E5A2D395DE}" dt="2023-11-30T02:37:24.822" v="4009"/>
          <ac:cxnSpMkLst>
            <pc:docMk/>
            <pc:sldMk cId="3884930869" sldId="300"/>
            <ac:cxnSpMk id="109" creationId="{C2802115-ED70-6747-CD5A-8B8579A00226}"/>
          </ac:cxnSpMkLst>
        </pc:cxnChg>
        <pc:cxnChg chg="mod">
          <ac:chgData name="Trang Do" userId="1f6a371144d1ab6b" providerId="LiveId" clId="{0046B71A-4E4B-4349-BED5-63E5A2D395DE}" dt="2023-11-30T02:37:24.822" v="4009"/>
          <ac:cxnSpMkLst>
            <pc:docMk/>
            <pc:sldMk cId="3884930869" sldId="300"/>
            <ac:cxnSpMk id="114" creationId="{8BFD7C52-0459-0CA2-5041-279FCEFC29B5}"/>
          </ac:cxnSpMkLst>
        </pc:cxnChg>
        <pc:cxnChg chg="mod">
          <ac:chgData name="Trang Do" userId="1f6a371144d1ab6b" providerId="LiveId" clId="{0046B71A-4E4B-4349-BED5-63E5A2D395DE}" dt="2023-11-30T02:38:47.969" v="4015"/>
          <ac:cxnSpMkLst>
            <pc:docMk/>
            <pc:sldMk cId="3884930869" sldId="300"/>
            <ac:cxnSpMk id="117" creationId="{16E63BFD-C07F-8D34-33C6-2DF8E5564215}"/>
          </ac:cxnSpMkLst>
        </pc:cxnChg>
        <pc:cxnChg chg="mod">
          <ac:chgData name="Trang Do" userId="1f6a371144d1ab6b" providerId="LiveId" clId="{0046B71A-4E4B-4349-BED5-63E5A2D395DE}" dt="2023-11-30T02:38:47.969" v="4015"/>
          <ac:cxnSpMkLst>
            <pc:docMk/>
            <pc:sldMk cId="3884930869" sldId="300"/>
            <ac:cxnSpMk id="121" creationId="{9E7364E5-B9FE-EE55-83BB-F95942290CFC}"/>
          </ac:cxnSpMkLst>
        </pc:cxnChg>
        <pc:cxnChg chg="mod">
          <ac:chgData name="Trang Do" userId="1f6a371144d1ab6b" providerId="LiveId" clId="{0046B71A-4E4B-4349-BED5-63E5A2D395DE}" dt="2023-11-30T02:38:47.969" v="4015"/>
          <ac:cxnSpMkLst>
            <pc:docMk/>
            <pc:sldMk cId="3884930869" sldId="300"/>
            <ac:cxnSpMk id="125" creationId="{0F21102B-8248-E0E4-ADE8-ACD0B8378D9A}"/>
          </ac:cxnSpMkLst>
        </pc:cxnChg>
      </pc:sldChg>
      <pc:sldChg chg="addSp delSp modSp add mod delAnim modAnim">
        <pc:chgData name="Trang Do" userId="1f6a371144d1ab6b" providerId="LiveId" clId="{0046B71A-4E4B-4349-BED5-63E5A2D395DE}" dt="2023-11-30T04:16:31.771" v="5039" actId="165"/>
        <pc:sldMkLst>
          <pc:docMk/>
          <pc:sldMk cId="1215846496" sldId="301"/>
        </pc:sldMkLst>
        <pc:spChg chg="mod topLvl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7" creationId="{ACB4CE8F-82E6-D077-85B1-FDECA08F9A47}"/>
          </ac:spMkLst>
        </pc:spChg>
        <pc:spChg chg="del">
          <ac:chgData name="Trang Do" userId="1f6a371144d1ab6b" providerId="LiveId" clId="{0046B71A-4E4B-4349-BED5-63E5A2D395DE}" dt="2023-11-30T02:43:59.294" v="4110" actId="478"/>
          <ac:spMkLst>
            <pc:docMk/>
            <pc:sldMk cId="1215846496" sldId="301"/>
            <ac:spMk id="13" creationId="{6D8D9990-A6FB-4059-33A5-DD70B24B4149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15" creationId="{E4BEBE54-FC26-8D5C-4B65-FD197193110E}"/>
          </ac:spMkLst>
        </pc:spChg>
        <pc:spChg chg="add mod topLvl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17" creationId="{B7E07B9B-5ED2-7F28-15E7-FAE4EF93C95D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20" creationId="{12E637C2-66E7-F6F2-6CEC-FB91BF02CE06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21" creationId="{B964F77E-6047-8EDF-832F-C10A3B9CD907}"/>
          </ac:spMkLst>
        </pc:spChg>
        <pc:spChg chg="mod">
          <ac:chgData name="Trang Do" userId="1f6a371144d1ab6b" providerId="LiveId" clId="{0046B71A-4E4B-4349-BED5-63E5A2D395DE}" dt="2023-11-30T02:46:09.199" v="4143"/>
          <ac:spMkLst>
            <pc:docMk/>
            <pc:sldMk cId="1215846496" sldId="301"/>
            <ac:spMk id="22" creationId="{0BFE1876-F3F1-ABF0-A2BF-A640B7261CBF}"/>
          </ac:spMkLst>
        </pc:spChg>
        <pc:spChg chg="mod">
          <ac:chgData name="Trang Do" userId="1f6a371144d1ab6b" providerId="LiveId" clId="{0046B71A-4E4B-4349-BED5-63E5A2D395DE}" dt="2023-11-30T02:46:09.199" v="4143"/>
          <ac:spMkLst>
            <pc:docMk/>
            <pc:sldMk cId="1215846496" sldId="301"/>
            <ac:spMk id="25" creationId="{75562254-7DF4-CBAE-BE77-7B5999E45213}"/>
          </ac:spMkLst>
        </pc:spChg>
        <pc:spChg chg="mod">
          <ac:chgData name="Trang Do" userId="1f6a371144d1ab6b" providerId="LiveId" clId="{0046B71A-4E4B-4349-BED5-63E5A2D395DE}" dt="2023-11-30T02:46:09.199" v="4143"/>
          <ac:spMkLst>
            <pc:docMk/>
            <pc:sldMk cId="1215846496" sldId="301"/>
            <ac:spMk id="26" creationId="{134F1654-7945-B129-0221-AE4DE31670C3}"/>
          </ac:spMkLst>
        </pc:spChg>
        <pc:spChg chg="mod">
          <ac:chgData name="Trang Do" userId="1f6a371144d1ab6b" providerId="LiveId" clId="{0046B71A-4E4B-4349-BED5-63E5A2D395DE}" dt="2023-11-30T02:46:09.199" v="4143"/>
          <ac:spMkLst>
            <pc:docMk/>
            <pc:sldMk cId="1215846496" sldId="301"/>
            <ac:spMk id="28" creationId="{3001EFF5-C901-1D56-52BE-158FEDCA1A86}"/>
          </ac:spMkLst>
        </pc:spChg>
        <pc:spChg chg="mod topLvl">
          <ac:chgData name="Trang Do" userId="1f6a371144d1ab6b" providerId="LiveId" clId="{0046B71A-4E4B-4349-BED5-63E5A2D395DE}" dt="2023-11-30T02:48:32.376" v="4186" actId="164"/>
          <ac:spMkLst>
            <pc:docMk/>
            <pc:sldMk cId="1215846496" sldId="301"/>
            <ac:spMk id="33" creationId="{6D7B86B4-A6F6-1C58-468A-BD4A3371BF77}"/>
          </ac:spMkLst>
        </pc:spChg>
        <pc:spChg chg="mod topLvl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34" creationId="{19A7832E-9B2D-9F8C-8D0C-B82D9F23D208}"/>
          </ac:spMkLst>
        </pc:spChg>
        <pc:spChg chg="del mod">
          <ac:chgData name="Trang Do" userId="1f6a371144d1ab6b" providerId="LiveId" clId="{0046B71A-4E4B-4349-BED5-63E5A2D395DE}" dt="2023-11-30T02:54:33.203" v="4316" actId="478"/>
          <ac:spMkLst>
            <pc:docMk/>
            <pc:sldMk cId="1215846496" sldId="301"/>
            <ac:spMk id="35" creationId="{BCC4F8EA-53EC-1239-8CEE-4819CE27D001}"/>
          </ac:spMkLst>
        </pc:spChg>
        <pc:spChg chg="mod topLvl">
          <ac:chgData name="Trang Do" userId="1f6a371144d1ab6b" providerId="LiveId" clId="{0046B71A-4E4B-4349-BED5-63E5A2D395DE}" dt="2023-11-30T02:48:32.376" v="4186" actId="164"/>
          <ac:spMkLst>
            <pc:docMk/>
            <pc:sldMk cId="1215846496" sldId="301"/>
            <ac:spMk id="38" creationId="{24071F5B-CBA4-3CA0-70E9-7F73BAB87D18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39" creationId="{F41A78FA-3ACF-7164-51B1-4C6E9EEC1D4F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41" creationId="{6F64AC61-36A4-6FE6-37DF-25FF03DCABC7}"/>
          </ac:spMkLst>
        </pc:spChg>
        <pc:spChg chg="mod">
          <ac:chgData name="Trang Do" userId="1f6a371144d1ab6b" providerId="LiveId" clId="{0046B71A-4E4B-4349-BED5-63E5A2D395DE}" dt="2023-11-30T02:46:50.932" v="4156" actId="165"/>
          <ac:spMkLst>
            <pc:docMk/>
            <pc:sldMk cId="1215846496" sldId="301"/>
            <ac:spMk id="43" creationId="{CDE274F6-78D6-D4D4-78BE-8457C0F391D8}"/>
          </ac:spMkLst>
        </pc:spChg>
        <pc:spChg chg="mod">
          <ac:chgData name="Trang Do" userId="1f6a371144d1ab6b" providerId="LiveId" clId="{0046B71A-4E4B-4349-BED5-63E5A2D395DE}" dt="2023-11-30T02:47:08.521" v="4166" actId="20577"/>
          <ac:spMkLst>
            <pc:docMk/>
            <pc:sldMk cId="1215846496" sldId="301"/>
            <ac:spMk id="45" creationId="{F48BDE3C-C20F-7362-C27B-BC8CDFCF1746}"/>
          </ac:spMkLst>
        </pc:spChg>
        <pc:spChg chg="mod">
          <ac:chgData name="Trang Do" userId="1f6a371144d1ab6b" providerId="LiveId" clId="{0046B71A-4E4B-4349-BED5-63E5A2D395DE}" dt="2023-11-30T02:46:09.199" v="4143"/>
          <ac:spMkLst>
            <pc:docMk/>
            <pc:sldMk cId="1215846496" sldId="301"/>
            <ac:spMk id="49" creationId="{BEAC3EC4-9D55-E5EF-81A0-E96A12DAF5AA}"/>
          </ac:spMkLst>
        </pc:spChg>
        <pc:spChg chg="mod">
          <ac:chgData name="Trang Do" userId="1f6a371144d1ab6b" providerId="LiveId" clId="{0046B71A-4E4B-4349-BED5-63E5A2D395DE}" dt="2023-11-30T02:46:09.199" v="4143"/>
          <ac:spMkLst>
            <pc:docMk/>
            <pc:sldMk cId="1215846496" sldId="301"/>
            <ac:spMk id="51" creationId="{90FF51E9-5D5A-9650-DF5B-339B9A6D873B}"/>
          </ac:spMkLst>
        </pc:spChg>
        <pc:spChg chg="mod">
          <ac:chgData name="Trang Do" userId="1f6a371144d1ab6b" providerId="LiveId" clId="{0046B71A-4E4B-4349-BED5-63E5A2D395DE}" dt="2023-11-30T02:46:09.199" v="4143"/>
          <ac:spMkLst>
            <pc:docMk/>
            <pc:sldMk cId="1215846496" sldId="301"/>
            <ac:spMk id="53" creationId="{52413C14-1A55-2A44-4B83-91EE951A8AD5}"/>
          </ac:spMkLst>
        </pc:spChg>
        <pc:spChg chg="mod">
          <ac:chgData name="Trang Do" userId="1f6a371144d1ab6b" providerId="LiveId" clId="{0046B71A-4E4B-4349-BED5-63E5A2D395DE}" dt="2023-11-30T02:46:09.199" v="4143"/>
          <ac:spMkLst>
            <pc:docMk/>
            <pc:sldMk cId="1215846496" sldId="301"/>
            <ac:spMk id="54" creationId="{C0D995F1-DD9E-479C-E7AF-4BEB1FF2CFCF}"/>
          </ac:spMkLst>
        </pc:spChg>
        <pc:spChg chg="mod">
          <ac:chgData name="Trang Do" userId="1f6a371144d1ab6b" providerId="LiveId" clId="{0046B71A-4E4B-4349-BED5-63E5A2D395DE}" dt="2023-11-30T02:46:09.199" v="4143"/>
          <ac:spMkLst>
            <pc:docMk/>
            <pc:sldMk cId="1215846496" sldId="301"/>
            <ac:spMk id="56" creationId="{AF195811-4D66-CA74-6715-07E0CF088C02}"/>
          </ac:spMkLst>
        </pc:spChg>
        <pc:spChg chg="mod">
          <ac:chgData name="Trang Do" userId="1f6a371144d1ab6b" providerId="LiveId" clId="{0046B71A-4E4B-4349-BED5-63E5A2D395DE}" dt="2023-11-30T02:47:22.620" v="4177" actId="20577"/>
          <ac:spMkLst>
            <pc:docMk/>
            <pc:sldMk cId="1215846496" sldId="301"/>
            <ac:spMk id="58" creationId="{2C1726F7-002A-7E1D-203F-3FDED971DB7F}"/>
          </ac:spMkLst>
        </pc:spChg>
        <pc:spChg chg="mod">
          <ac:chgData name="Trang Do" userId="1f6a371144d1ab6b" providerId="LiveId" clId="{0046B71A-4E4B-4349-BED5-63E5A2D395DE}" dt="2023-11-30T02:46:23.517" v="4146"/>
          <ac:spMkLst>
            <pc:docMk/>
            <pc:sldMk cId="1215846496" sldId="301"/>
            <ac:spMk id="61" creationId="{81D39771-0EA4-958D-4430-A5F2E7D9DF90}"/>
          </ac:spMkLst>
        </pc:spChg>
        <pc:spChg chg="mod topLvl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63" creationId="{57AE8044-2C1B-D27F-042F-A0B3364D1E05}"/>
          </ac:spMkLst>
        </pc:spChg>
        <pc:spChg chg="mod topLvl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66" creationId="{002C5FCD-79B8-B895-4354-57C9D127364D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68" creationId="{6D7E21FD-466E-98CE-7A7D-2314862693F9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69" creationId="{DE3B07E8-9DE1-F28D-8CC3-2E8E5B72F088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72" creationId="{C0026ACD-6FCF-A1EA-6D45-55A4127A9D5C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73" creationId="{5C2ED525-35CB-D280-CDEF-EA1CF5B3CE6B}"/>
          </ac:spMkLst>
        </pc:spChg>
        <pc:spChg chg="mod">
          <ac:chgData name="Trang Do" userId="1f6a371144d1ab6b" providerId="LiveId" clId="{0046B71A-4E4B-4349-BED5-63E5A2D395DE}" dt="2023-11-30T04:16:31.771" v="5039" actId="165"/>
          <ac:spMkLst>
            <pc:docMk/>
            <pc:sldMk cId="1215846496" sldId="301"/>
            <ac:spMk id="75" creationId="{E2315D0C-327D-011F-CE25-17FE9369EC49}"/>
          </ac:spMkLst>
        </pc:spChg>
        <pc:spChg chg="add mod">
          <ac:chgData name="Trang Do" userId="1f6a371144d1ab6b" providerId="LiveId" clId="{0046B71A-4E4B-4349-BED5-63E5A2D395DE}" dt="2023-11-30T02:47:39.757" v="4179" actId="164"/>
          <ac:spMkLst>
            <pc:docMk/>
            <pc:sldMk cId="1215846496" sldId="301"/>
            <ac:spMk id="78" creationId="{288E054C-B950-5142-6694-D5CAD97541DA}"/>
          </ac:spMkLst>
        </pc:spChg>
        <pc:spChg chg="mod">
          <ac:chgData name="Trang Do" userId="1f6a371144d1ab6b" providerId="LiveId" clId="{0046B71A-4E4B-4349-BED5-63E5A2D395DE}" dt="2023-11-30T02:46:29.161" v="4150" actId="20577"/>
          <ac:spMkLst>
            <pc:docMk/>
            <pc:sldMk cId="1215846496" sldId="301"/>
            <ac:spMk id="81" creationId="{6B884D0F-3216-257E-06E0-DD091C49CACD}"/>
          </ac:spMkLst>
        </pc:spChg>
        <pc:spChg chg="mod">
          <ac:chgData name="Trang Do" userId="1f6a371144d1ab6b" providerId="LiveId" clId="{0046B71A-4E4B-4349-BED5-63E5A2D395DE}" dt="2023-11-30T02:46:42.911" v="4155" actId="20577"/>
          <ac:spMkLst>
            <pc:docMk/>
            <pc:sldMk cId="1215846496" sldId="301"/>
            <ac:spMk id="82" creationId="{0EA32839-94D3-8EB4-0F0E-CF26B973A016}"/>
          </ac:spMkLst>
        </pc:spChg>
        <pc:spChg chg="mod">
          <ac:chgData name="Trang Do" userId="1f6a371144d1ab6b" providerId="LiveId" clId="{0046B71A-4E4B-4349-BED5-63E5A2D395DE}" dt="2023-11-30T02:46:23.517" v="4146"/>
          <ac:spMkLst>
            <pc:docMk/>
            <pc:sldMk cId="1215846496" sldId="301"/>
            <ac:spMk id="86" creationId="{1F26835C-7D7E-EA41-B70F-6EB000E84265}"/>
          </ac:spMkLst>
        </pc:spChg>
        <pc:spChg chg="mod">
          <ac:chgData name="Trang Do" userId="1f6a371144d1ab6b" providerId="LiveId" clId="{0046B71A-4E4B-4349-BED5-63E5A2D395DE}" dt="2023-11-30T02:46:23.517" v="4146"/>
          <ac:spMkLst>
            <pc:docMk/>
            <pc:sldMk cId="1215846496" sldId="301"/>
            <ac:spMk id="87" creationId="{E38CED88-9B1E-0B1B-E898-89EBEF104383}"/>
          </ac:spMkLst>
        </pc:spChg>
        <pc:spChg chg="add mod">
          <ac:chgData name="Trang Do" userId="1f6a371144d1ab6b" providerId="LiveId" clId="{0046B71A-4E4B-4349-BED5-63E5A2D395DE}" dt="2023-11-30T02:47:39.757" v="4179" actId="164"/>
          <ac:spMkLst>
            <pc:docMk/>
            <pc:sldMk cId="1215846496" sldId="301"/>
            <ac:spMk id="89" creationId="{E5D8C80D-100F-56B8-C7F9-76F86DF0207E}"/>
          </ac:spMkLst>
        </pc:spChg>
        <pc:spChg chg="mod">
          <ac:chgData name="Trang Do" userId="1f6a371144d1ab6b" providerId="LiveId" clId="{0046B71A-4E4B-4349-BED5-63E5A2D395DE}" dt="2023-11-30T02:48:52.240" v="4189"/>
          <ac:spMkLst>
            <pc:docMk/>
            <pc:sldMk cId="1215846496" sldId="301"/>
            <ac:spMk id="95" creationId="{7D36B2FB-6B2B-F34A-A1B9-8135F78256FC}"/>
          </ac:spMkLst>
        </pc:spChg>
        <pc:spChg chg="mod">
          <ac:chgData name="Trang Do" userId="1f6a371144d1ab6b" providerId="LiveId" clId="{0046B71A-4E4B-4349-BED5-63E5A2D395DE}" dt="2023-11-30T02:48:52.240" v="4189"/>
          <ac:spMkLst>
            <pc:docMk/>
            <pc:sldMk cId="1215846496" sldId="301"/>
            <ac:spMk id="96" creationId="{A9E14812-6EA0-F66D-4D81-D6CED3D4AC0E}"/>
          </ac:spMkLst>
        </pc:spChg>
        <pc:spChg chg="mod">
          <ac:chgData name="Trang Do" userId="1f6a371144d1ab6b" providerId="LiveId" clId="{0046B71A-4E4B-4349-BED5-63E5A2D395DE}" dt="2023-11-30T02:48:52.240" v="4189"/>
          <ac:spMkLst>
            <pc:docMk/>
            <pc:sldMk cId="1215846496" sldId="301"/>
            <ac:spMk id="97" creationId="{4FC49E48-6DFF-3B1D-B190-40A7F11ADAEB}"/>
          </ac:spMkLst>
        </pc:spChg>
        <pc:spChg chg="mod">
          <ac:chgData name="Trang Do" userId="1f6a371144d1ab6b" providerId="LiveId" clId="{0046B71A-4E4B-4349-BED5-63E5A2D395DE}" dt="2023-11-30T02:49:03.890" v="4192" actId="20577"/>
          <ac:spMkLst>
            <pc:docMk/>
            <pc:sldMk cId="1215846496" sldId="301"/>
            <ac:spMk id="99" creationId="{1C4E51C0-2A1B-2CE7-020C-D28E53A6F742}"/>
          </ac:spMkLst>
        </pc:spChg>
        <pc:spChg chg="mod">
          <ac:chgData name="Trang Do" userId="1f6a371144d1ab6b" providerId="LiveId" clId="{0046B71A-4E4B-4349-BED5-63E5A2D395DE}" dt="2023-11-30T02:48:52.240" v="4189"/>
          <ac:spMkLst>
            <pc:docMk/>
            <pc:sldMk cId="1215846496" sldId="301"/>
            <ac:spMk id="103" creationId="{A766E58A-C110-B9F2-202C-2C567BB49C2D}"/>
          </ac:spMkLst>
        </pc:spChg>
        <pc:spChg chg="mod">
          <ac:chgData name="Trang Do" userId="1f6a371144d1ab6b" providerId="LiveId" clId="{0046B71A-4E4B-4349-BED5-63E5A2D395DE}" dt="2023-11-30T02:48:52.240" v="4189"/>
          <ac:spMkLst>
            <pc:docMk/>
            <pc:sldMk cId="1215846496" sldId="301"/>
            <ac:spMk id="105" creationId="{AC2FADB7-26EB-0C3F-CB53-3B659CE238CB}"/>
          </ac:spMkLst>
        </pc:spChg>
        <pc:spChg chg="mod">
          <ac:chgData name="Trang Do" userId="1f6a371144d1ab6b" providerId="LiveId" clId="{0046B71A-4E4B-4349-BED5-63E5A2D395DE}" dt="2023-11-30T02:48:52.240" v="4189"/>
          <ac:spMkLst>
            <pc:docMk/>
            <pc:sldMk cId="1215846496" sldId="301"/>
            <ac:spMk id="107" creationId="{F69DC4A2-7BEC-11DF-6BFD-2F31EB8D6EBA}"/>
          </ac:spMkLst>
        </pc:spChg>
        <pc:spChg chg="mod">
          <ac:chgData name="Trang Do" userId="1f6a371144d1ab6b" providerId="LiveId" clId="{0046B71A-4E4B-4349-BED5-63E5A2D395DE}" dt="2023-11-30T02:49:46.812" v="4228" actId="20577"/>
          <ac:spMkLst>
            <pc:docMk/>
            <pc:sldMk cId="1215846496" sldId="301"/>
            <ac:spMk id="108" creationId="{3E96D608-400A-A6E4-90BB-94C51F06FB78}"/>
          </ac:spMkLst>
        </pc:spChg>
        <pc:spChg chg="mod">
          <ac:chgData name="Trang Do" userId="1f6a371144d1ab6b" providerId="LiveId" clId="{0046B71A-4E4B-4349-BED5-63E5A2D395DE}" dt="2023-11-30T02:49:24.751" v="4224" actId="20577"/>
          <ac:spMkLst>
            <pc:docMk/>
            <pc:sldMk cId="1215846496" sldId="301"/>
            <ac:spMk id="110" creationId="{57AC119A-CA1E-4822-F7DD-404316628E73}"/>
          </ac:spMkLst>
        </pc:spChg>
        <pc:spChg chg="mod">
          <ac:chgData name="Trang Do" userId="1f6a371144d1ab6b" providerId="LiveId" clId="{0046B71A-4E4B-4349-BED5-63E5A2D395DE}" dt="2023-11-30T02:49:18.544" v="4221" actId="20577"/>
          <ac:spMkLst>
            <pc:docMk/>
            <pc:sldMk cId="1215846496" sldId="301"/>
            <ac:spMk id="112" creationId="{F44A54B5-8ED7-1544-3A69-E173E96A1BBD}"/>
          </ac:spMkLst>
        </pc:spChg>
        <pc:spChg chg="mod topLvl">
          <ac:chgData name="Trang Do" userId="1f6a371144d1ab6b" providerId="LiveId" clId="{0046B71A-4E4B-4349-BED5-63E5A2D395DE}" dt="2023-11-30T02:51:46.981" v="4258" actId="164"/>
          <ac:spMkLst>
            <pc:docMk/>
            <pc:sldMk cId="1215846496" sldId="301"/>
            <ac:spMk id="117" creationId="{82536E6A-80B8-401B-BA61-690A441D935D}"/>
          </ac:spMkLst>
        </pc:spChg>
        <pc:spChg chg="mod topLvl">
          <ac:chgData name="Trang Do" userId="1f6a371144d1ab6b" providerId="LiveId" clId="{0046B71A-4E4B-4349-BED5-63E5A2D395DE}" dt="2023-11-30T02:51:46.981" v="4258" actId="164"/>
          <ac:spMkLst>
            <pc:docMk/>
            <pc:sldMk cId="1215846496" sldId="301"/>
            <ac:spMk id="118" creationId="{2801CE6E-3FC7-50F5-70FD-52FCCB67FDDE}"/>
          </ac:spMkLst>
        </pc:spChg>
        <pc:spChg chg="mod">
          <ac:chgData name="Trang Do" userId="1f6a371144d1ab6b" providerId="LiveId" clId="{0046B71A-4E4B-4349-BED5-63E5A2D395DE}" dt="2023-11-30T02:51:19" v="4255" actId="20577"/>
          <ac:spMkLst>
            <pc:docMk/>
            <pc:sldMk cId="1215846496" sldId="301"/>
            <ac:spMk id="119" creationId="{BDB7BF60-24AD-7380-48A2-F20D2307E57F}"/>
          </ac:spMkLst>
        </pc:spChg>
        <pc:spChg chg="mod">
          <ac:chgData name="Trang Do" userId="1f6a371144d1ab6b" providerId="LiveId" clId="{0046B71A-4E4B-4349-BED5-63E5A2D395DE}" dt="2023-11-30T02:51:07.959" v="4246" actId="20577"/>
          <ac:spMkLst>
            <pc:docMk/>
            <pc:sldMk cId="1215846496" sldId="301"/>
            <ac:spMk id="121" creationId="{B33A31C9-2897-B1F2-7042-3CC9F7309B33}"/>
          </ac:spMkLst>
        </pc:spChg>
        <pc:spChg chg="add del mod">
          <ac:chgData name="Trang Do" userId="1f6a371144d1ab6b" providerId="LiveId" clId="{0046B71A-4E4B-4349-BED5-63E5A2D395DE}" dt="2023-11-30T02:51:41.104" v="4257" actId="478"/>
          <ac:spMkLst>
            <pc:docMk/>
            <pc:sldMk cId="1215846496" sldId="301"/>
            <ac:spMk id="123" creationId="{F507E1F5-CC0B-83AB-2DB0-441C129E84CB}"/>
          </ac:spMkLst>
        </pc:spChg>
        <pc:spChg chg="mod">
          <ac:chgData name="Trang Do" userId="1f6a371144d1ab6b" providerId="LiveId" clId="{0046B71A-4E4B-4349-BED5-63E5A2D395DE}" dt="2023-11-30T02:51:48.320" v="4259"/>
          <ac:spMkLst>
            <pc:docMk/>
            <pc:sldMk cId="1215846496" sldId="301"/>
            <ac:spMk id="128" creationId="{D1AD1089-858B-D809-938A-20CCABF9E8C5}"/>
          </ac:spMkLst>
        </pc:spChg>
        <pc:spChg chg="mod">
          <ac:chgData name="Trang Do" userId="1f6a371144d1ab6b" providerId="LiveId" clId="{0046B71A-4E4B-4349-BED5-63E5A2D395DE}" dt="2023-11-30T02:51:48.320" v="4259"/>
          <ac:spMkLst>
            <pc:docMk/>
            <pc:sldMk cId="1215846496" sldId="301"/>
            <ac:spMk id="129" creationId="{6E9EC7CB-F3DA-F4D3-2AA2-03981DEDDB7F}"/>
          </ac:spMkLst>
        </pc:spChg>
        <pc:spChg chg="mod">
          <ac:chgData name="Trang Do" userId="1f6a371144d1ab6b" providerId="LiveId" clId="{0046B71A-4E4B-4349-BED5-63E5A2D395DE}" dt="2023-11-30T02:51:48.320" v="4259"/>
          <ac:spMkLst>
            <pc:docMk/>
            <pc:sldMk cId="1215846496" sldId="301"/>
            <ac:spMk id="130" creationId="{099202A0-EA75-83BD-2F1F-42CFD193DF59}"/>
          </ac:spMkLst>
        </pc:spChg>
        <pc:spChg chg="mod">
          <ac:chgData name="Trang Do" userId="1f6a371144d1ab6b" providerId="LiveId" clId="{0046B71A-4E4B-4349-BED5-63E5A2D395DE}" dt="2023-11-30T02:52:06.777" v="4269" actId="20577"/>
          <ac:spMkLst>
            <pc:docMk/>
            <pc:sldMk cId="1215846496" sldId="301"/>
            <ac:spMk id="132" creationId="{3E12C0F3-BE95-0AF1-18AF-DE7C6F7605DD}"/>
          </ac:spMkLst>
        </pc:spChg>
        <pc:spChg chg="mod">
          <ac:chgData name="Trang Do" userId="1f6a371144d1ab6b" providerId="LiveId" clId="{0046B71A-4E4B-4349-BED5-63E5A2D395DE}" dt="2023-11-30T02:52:16.295" v="4270"/>
          <ac:spMkLst>
            <pc:docMk/>
            <pc:sldMk cId="1215846496" sldId="301"/>
            <ac:spMk id="136" creationId="{FCCF9FBB-3514-313F-0682-D8C4D03C765F}"/>
          </ac:spMkLst>
        </pc:spChg>
        <pc:spChg chg="mod">
          <ac:chgData name="Trang Do" userId="1f6a371144d1ab6b" providerId="LiveId" clId="{0046B71A-4E4B-4349-BED5-63E5A2D395DE}" dt="2023-11-30T02:52:16.295" v="4270"/>
          <ac:spMkLst>
            <pc:docMk/>
            <pc:sldMk cId="1215846496" sldId="301"/>
            <ac:spMk id="138" creationId="{136D113D-D826-36AC-7117-DE1AD95EFDBB}"/>
          </ac:spMkLst>
        </pc:spChg>
        <pc:spChg chg="mod">
          <ac:chgData name="Trang Do" userId="1f6a371144d1ab6b" providerId="LiveId" clId="{0046B71A-4E4B-4349-BED5-63E5A2D395DE}" dt="2023-11-30T02:52:16.295" v="4270"/>
          <ac:spMkLst>
            <pc:docMk/>
            <pc:sldMk cId="1215846496" sldId="301"/>
            <ac:spMk id="140" creationId="{4940BBF3-01A6-8C9B-A013-B1C0583E4C21}"/>
          </ac:spMkLst>
        </pc:spChg>
        <pc:spChg chg="mod">
          <ac:chgData name="Trang Do" userId="1f6a371144d1ab6b" providerId="LiveId" clId="{0046B71A-4E4B-4349-BED5-63E5A2D395DE}" dt="2023-11-30T02:52:16.295" v="4270"/>
          <ac:spMkLst>
            <pc:docMk/>
            <pc:sldMk cId="1215846496" sldId="301"/>
            <ac:spMk id="141" creationId="{A1EE9CCF-CB1E-7344-4146-3A21172F4D6E}"/>
          </ac:spMkLst>
        </pc:spChg>
        <pc:spChg chg="mod">
          <ac:chgData name="Trang Do" userId="1f6a371144d1ab6b" providerId="LiveId" clId="{0046B71A-4E4B-4349-BED5-63E5A2D395DE}" dt="2023-11-30T02:52:16.295" v="4270"/>
          <ac:spMkLst>
            <pc:docMk/>
            <pc:sldMk cId="1215846496" sldId="301"/>
            <ac:spMk id="143" creationId="{0567D7C5-CC76-53F4-FCDD-D47BE21E9BEA}"/>
          </ac:spMkLst>
        </pc:spChg>
        <pc:spChg chg="mod">
          <ac:chgData name="Trang Do" userId="1f6a371144d1ab6b" providerId="LiveId" clId="{0046B71A-4E4B-4349-BED5-63E5A2D395DE}" dt="2023-11-30T02:52:16.295" v="4270"/>
          <ac:spMkLst>
            <pc:docMk/>
            <pc:sldMk cId="1215846496" sldId="301"/>
            <ac:spMk id="145" creationId="{8D3C9068-E923-E0A6-19A5-EAA49F3813ED}"/>
          </ac:spMkLst>
        </pc:spChg>
        <pc:spChg chg="mod">
          <ac:chgData name="Trang Do" userId="1f6a371144d1ab6b" providerId="LiveId" clId="{0046B71A-4E4B-4349-BED5-63E5A2D395DE}" dt="2023-11-30T02:52:20.562" v="4274"/>
          <ac:spMkLst>
            <pc:docMk/>
            <pc:sldMk cId="1215846496" sldId="301"/>
            <ac:spMk id="149" creationId="{FBC2067F-6B13-1D88-60F2-C7AD396FBDA9}"/>
          </ac:spMkLst>
        </pc:spChg>
        <pc:spChg chg="mod">
          <ac:chgData name="Trang Do" userId="1f6a371144d1ab6b" providerId="LiveId" clId="{0046B71A-4E4B-4349-BED5-63E5A2D395DE}" dt="2023-11-30T02:52:20.562" v="4274"/>
          <ac:spMkLst>
            <pc:docMk/>
            <pc:sldMk cId="1215846496" sldId="301"/>
            <ac:spMk id="151" creationId="{5F779D96-144A-6146-DCEC-CFD3269286BD}"/>
          </ac:spMkLst>
        </pc:spChg>
        <pc:spChg chg="mod">
          <ac:chgData name="Trang Do" userId="1f6a371144d1ab6b" providerId="LiveId" clId="{0046B71A-4E4B-4349-BED5-63E5A2D395DE}" dt="2023-11-30T02:52:20.562" v="4274"/>
          <ac:spMkLst>
            <pc:docMk/>
            <pc:sldMk cId="1215846496" sldId="301"/>
            <ac:spMk id="153" creationId="{1DF57783-F30B-F100-CF76-E24EBB6B3F75}"/>
          </ac:spMkLst>
        </pc:spChg>
        <pc:spChg chg="mod">
          <ac:chgData name="Trang Do" userId="1f6a371144d1ab6b" providerId="LiveId" clId="{0046B71A-4E4B-4349-BED5-63E5A2D395DE}" dt="2023-11-30T02:52:20.562" v="4274"/>
          <ac:spMkLst>
            <pc:docMk/>
            <pc:sldMk cId="1215846496" sldId="301"/>
            <ac:spMk id="154" creationId="{FA5FD5ED-0FF0-DD75-1F7F-77B4CDAD0327}"/>
          </ac:spMkLst>
        </pc:spChg>
        <pc:spChg chg="mod">
          <ac:chgData name="Trang Do" userId="1f6a371144d1ab6b" providerId="LiveId" clId="{0046B71A-4E4B-4349-BED5-63E5A2D395DE}" dt="2023-11-30T02:52:20.562" v="4274"/>
          <ac:spMkLst>
            <pc:docMk/>
            <pc:sldMk cId="1215846496" sldId="301"/>
            <ac:spMk id="156" creationId="{20045A43-A066-53E9-2242-0EF5D1359A84}"/>
          </ac:spMkLst>
        </pc:spChg>
        <pc:spChg chg="mod">
          <ac:chgData name="Trang Do" userId="1f6a371144d1ab6b" providerId="LiveId" clId="{0046B71A-4E4B-4349-BED5-63E5A2D395DE}" dt="2023-11-30T02:52:49.552" v="4301" actId="20577"/>
          <ac:spMkLst>
            <pc:docMk/>
            <pc:sldMk cId="1215846496" sldId="301"/>
            <ac:spMk id="158" creationId="{5478D55F-06FA-4902-DDA3-12AE9E1C637C}"/>
          </ac:spMkLst>
        </pc:spChg>
        <pc:spChg chg="add mod">
          <ac:chgData name="Trang Do" userId="1f6a371144d1ab6b" providerId="LiveId" clId="{0046B71A-4E4B-4349-BED5-63E5A2D395DE}" dt="2023-11-30T02:54:54.522" v="4319" actId="1076"/>
          <ac:spMkLst>
            <pc:docMk/>
            <pc:sldMk cId="1215846496" sldId="301"/>
            <ac:spMk id="161" creationId="{C86B4465-D71B-F712-FB4B-336E81514BA3}"/>
          </ac:spMkLst>
        </pc:spChg>
        <pc:grpChg chg="mod">
          <ac:chgData name="Trang Do" userId="1f6a371144d1ab6b" providerId="LiveId" clId="{0046B71A-4E4B-4349-BED5-63E5A2D395DE}" dt="2023-11-30T02:54:03.282" v="4307" actId="1076"/>
          <ac:grpSpMkLst>
            <pc:docMk/>
            <pc:sldMk cId="1215846496" sldId="301"/>
            <ac:grpSpMk id="2" creationId="{00000000-0000-0000-0000-000000000000}"/>
          </ac:grpSpMkLst>
        </pc:grpChg>
        <pc:grpChg chg="del">
          <ac:chgData name="Trang Do" userId="1f6a371144d1ab6b" providerId="LiveId" clId="{0046B71A-4E4B-4349-BED5-63E5A2D395DE}" dt="2023-11-30T02:44:08.325" v="4111" actId="165"/>
          <ac:grpSpMkLst>
            <pc:docMk/>
            <pc:sldMk cId="1215846496" sldId="301"/>
            <ac:grpSpMk id="4" creationId="{BE302B47-E822-1668-E6B1-0B7841E7D4DF}"/>
          </ac:grpSpMkLst>
        </pc:grpChg>
        <pc:grpChg chg="mod topLvl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5" creationId="{0865985F-287D-369F-C80E-1618CD249F41}"/>
          </ac:grpSpMkLst>
        </pc:grpChg>
        <pc:grpChg chg="add mod topLvl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8" creationId="{7AAAE041-193A-69B1-7249-0D9FAC4A3D7B}"/>
          </ac:grpSpMkLst>
        </pc:grpChg>
        <pc:grpChg chg="mod topLvl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9" creationId="{B3A72423-0541-704C-4286-713A8ECBB8E6}"/>
          </ac:grpSpMkLst>
        </pc:grpChg>
        <pc:grpChg chg="mod">
          <ac:chgData name="Trang Do" userId="1f6a371144d1ab6b" providerId="LiveId" clId="{0046B71A-4E4B-4349-BED5-63E5A2D395DE}" dt="2023-11-30T02:54:54.522" v="4319" actId="1076"/>
          <ac:grpSpMkLst>
            <pc:docMk/>
            <pc:sldMk cId="1215846496" sldId="301"/>
            <ac:grpSpMk id="12" creationId="{62DE9B83-97C2-9406-DAB6-D26A1602B7D6}"/>
          </ac:grpSpMkLst>
        </pc:grpChg>
        <pc:grpChg chg="mod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14" creationId="{1BE047C6-5487-20F2-0E86-09419BF04281}"/>
          </ac:grpSpMkLst>
        </pc:grpChg>
        <pc:grpChg chg="add del mod">
          <ac:chgData name="Trang Do" userId="1f6a371144d1ab6b" providerId="LiveId" clId="{0046B71A-4E4B-4349-BED5-63E5A2D395DE}" dt="2023-11-30T02:46:18.466" v="4145" actId="478"/>
          <ac:grpSpMkLst>
            <pc:docMk/>
            <pc:sldMk cId="1215846496" sldId="301"/>
            <ac:grpSpMk id="18" creationId="{FF6E493E-F7E1-D700-1401-CB6FE9AEEECD}"/>
          </ac:grpSpMkLst>
        </pc:grpChg>
        <pc:grpChg chg="mod">
          <ac:chgData name="Trang Do" userId="1f6a371144d1ab6b" providerId="LiveId" clId="{0046B71A-4E4B-4349-BED5-63E5A2D395DE}" dt="2023-11-30T02:46:09.199" v="4143"/>
          <ac:grpSpMkLst>
            <pc:docMk/>
            <pc:sldMk cId="1215846496" sldId="301"/>
            <ac:grpSpMk id="19" creationId="{CE882579-D66B-DC3F-BA91-FA46D75E81B5}"/>
          </ac:grpSpMkLst>
        </pc:grpChg>
        <pc:grpChg chg="mod">
          <ac:chgData name="Trang Do" userId="1f6a371144d1ab6b" providerId="LiveId" clId="{0046B71A-4E4B-4349-BED5-63E5A2D395DE}" dt="2023-11-30T02:46:09.199" v="4143"/>
          <ac:grpSpMkLst>
            <pc:docMk/>
            <pc:sldMk cId="1215846496" sldId="301"/>
            <ac:grpSpMk id="23" creationId="{EFAE42A4-2A42-042D-FD0D-5BE7D0278A86}"/>
          </ac:grpSpMkLst>
        </pc:grpChg>
        <pc:grpChg chg="mod">
          <ac:chgData name="Trang Do" userId="1f6a371144d1ab6b" providerId="LiveId" clId="{0046B71A-4E4B-4349-BED5-63E5A2D395DE}" dt="2023-11-30T02:46:09.199" v="4143"/>
          <ac:grpSpMkLst>
            <pc:docMk/>
            <pc:sldMk cId="1215846496" sldId="301"/>
            <ac:grpSpMk id="24" creationId="{5B4A58B1-2569-3D4C-446C-502C4BD5F5EE}"/>
          </ac:grpSpMkLst>
        </pc:grpChg>
        <pc:grpChg chg="add del mod">
          <ac:chgData name="Trang Do" userId="1f6a371144d1ab6b" providerId="LiveId" clId="{0046B71A-4E4B-4349-BED5-63E5A2D395DE}" dt="2023-11-30T02:46:50.932" v="4156" actId="165"/>
          <ac:grpSpMkLst>
            <pc:docMk/>
            <pc:sldMk cId="1215846496" sldId="301"/>
            <ac:grpSpMk id="30" creationId="{1C3690B0-44DB-98B2-A8F7-B989BACCD2B2}"/>
          </ac:grpSpMkLst>
        </pc:grpChg>
        <pc:grpChg chg="mod topLvl">
          <ac:chgData name="Trang Do" userId="1f6a371144d1ab6b" providerId="LiveId" clId="{0046B71A-4E4B-4349-BED5-63E5A2D395DE}" dt="2023-11-30T02:48:32.376" v="4186" actId="164"/>
          <ac:grpSpMkLst>
            <pc:docMk/>
            <pc:sldMk cId="1215846496" sldId="301"/>
            <ac:grpSpMk id="31" creationId="{49DC5BB9-EBD6-7B57-A5E1-DD1224DC5892}"/>
          </ac:grpSpMkLst>
        </pc:grpChg>
        <pc:grpChg chg="mod topLvl">
          <ac:chgData name="Trang Do" userId="1f6a371144d1ab6b" providerId="LiveId" clId="{0046B71A-4E4B-4349-BED5-63E5A2D395DE}" dt="2023-11-30T02:48:32.376" v="4186" actId="164"/>
          <ac:grpSpMkLst>
            <pc:docMk/>
            <pc:sldMk cId="1215846496" sldId="301"/>
            <ac:grpSpMk id="32" creationId="{509CDFEF-C947-668D-B159-C3A33E05C676}"/>
          </ac:grpSpMkLst>
        </pc:grpChg>
        <pc:grpChg chg="mod topLvl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37" creationId="{B07B5EDE-4F50-DCE7-C6A7-A16595770640}"/>
          </ac:grpSpMkLst>
        </pc:grpChg>
        <pc:grpChg chg="add del mod">
          <ac:chgData name="Trang Do" userId="1f6a371144d1ab6b" providerId="LiveId" clId="{0046B71A-4E4B-4349-BED5-63E5A2D395DE}" dt="2023-11-30T02:47:28.525" v="4178" actId="478"/>
          <ac:grpSpMkLst>
            <pc:docMk/>
            <pc:sldMk cId="1215846496" sldId="301"/>
            <ac:grpSpMk id="47" creationId="{F7D0F832-2D1C-8E7B-6BC4-143F0C936B47}"/>
          </ac:grpSpMkLst>
        </pc:grpChg>
        <pc:grpChg chg="mod">
          <ac:chgData name="Trang Do" userId="1f6a371144d1ab6b" providerId="LiveId" clId="{0046B71A-4E4B-4349-BED5-63E5A2D395DE}" dt="2023-11-30T02:46:09.199" v="4143"/>
          <ac:grpSpMkLst>
            <pc:docMk/>
            <pc:sldMk cId="1215846496" sldId="301"/>
            <ac:grpSpMk id="48" creationId="{0A1FD1BF-865B-4BDB-17B5-CF75F69E1D21}"/>
          </ac:grpSpMkLst>
        </pc:grpChg>
        <pc:grpChg chg="mod">
          <ac:chgData name="Trang Do" userId="1f6a371144d1ab6b" providerId="LiveId" clId="{0046B71A-4E4B-4349-BED5-63E5A2D395DE}" dt="2023-11-30T02:46:09.199" v="4143"/>
          <ac:grpSpMkLst>
            <pc:docMk/>
            <pc:sldMk cId="1215846496" sldId="301"/>
            <ac:grpSpMk id="50" creationId="{4F16594C-E22B-8055-4D9E-73FBCD6AD16D}"/>
          </ac:grpSpMkLst>
        </pc:grpChg>
        <pc:grpChg chg="mod">
          <ac:chgData name="Trang Do" userId="1f6a371144d1ab6b" providerId="LiveId" clId="{0046B71A-4E4B-4349-BED5-63E5A2D395DE}" dt="2023-11-30T02:46:09.199" v="4143"/>
          <ac:grpSpMkLst>
            <pc:docMk/>
            <pc:sldMk cId="1215846496" sldId="301"/>
            <ac:grpSpMk id="52" creationId="{FE06D315-FF0A-51A7-58F2-4603E067657F}"/>
          </ac:grpSpMkLst>
        </pc:grpChg>
        <pc:grpChg chg="add mod">
          <ac:chgData name="Trang Do" userId="1f6a371144d1ab6b" providerId="LiveId" clId="{0046B71A-4E4B-4349-BED5-63E5A2D395DE}" dt="2023-11-30T02:47:39.757" v="4179" actId="164"/>
          <ac:grpSpMkLst>
            <pc:docMk/>
            <pc:sldMk cId="1215846496" sldId="301"/>
            <ac:grpSpMk id="60" creationId="{1FA2C329-1B29-3128-AEFE-3D4B9AB0F2C2}"/>
          </ac:grpSpMkLst>
        </pc:grpChg>
        <pc:grpChg chg="mod topLvl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62" creationId="{5153CEBF-C737-7C23-3A05-C9ED2708B357}"/>
          </ac:grpSpMkLst>
        </pc:grpChg>
        <pc:grpChg chg="mod topLvl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64" creationId="{DD96C036-08A5-AAE6-92BD-851FF447FC62}"/>
          </ac:grpSpMkLst>
        </pc:grpChg>
        <pc:grpChg chg="mod topLvl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65" creationId="{F8D3EE7A-F985-A996-D96F-D7E1EDB6A898}"/>
          </ac:grpSpMkLst>
        </pc:grpChg>
        <pc:grpChg chg="mod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67" creationId="{2725A166-2229-617C-1980-2BAF1AD55274}"/>
          </ac:grpSpMkLst>
        </pc:grpChg>
        <pc:grpChg chg="mod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71" creationId="{4B19C92D-D05E-B041-5C14-2E33B2F07698}"/>
          </ac:grpSpMkLst>
        </pc:grpChg>
        <pc:grpChg chg="add mod">
          <ac:chgData name="Trang Do" userId="1f6a371144d1ab6b" providerId="LiveId" clId="{0046B71A-4E4B-4349-BED5-63E5A2D395DE}" dt="2023-11-30T02:47:39.757" v="4179" actId="164"/>
          <ac:grpSpMkLst>
            <pc:docMk/>
            <pc:sldMk cId="1215846496" sldId="301"/>
            <ac:grpSpMk id="79" creationId="{5814B386-C556-3A07-479D-143DF4606155}"/>
          </ac:grpSpMkLst>
        </pc:grpChg>
        <pc:grpChg chg="mod">
          <ac:chgData name="Trang Do" userId="1f6a371144d1ab6b" providerId="LiveId" clId="{0046B71A-4E4B-4349-BED5-63E5A2D395DE}" dt="2023-11-30T02:46:23.517" v="4146"/>
          <ac:grpSpMkLst>
            <pc:docMk/>
            <pc:sldMk cId="1215846496" sldId="301"/>
            <ac:grpSpMk id="80" creationId="{E4094C2F-3DF0-65DF-CE7F-6310ACBD45A2}"/>
          </ac:grpSpMkLst>
        </pc:grpChg>
        <pc:grpChg chg="add mod">
          <ac:chgData name="Trang Do" userId="1f6a371144d1ab6b" providerId="LiveId" clId="{0046B71A-4E4B-4349-BED5-63E5A2D395DE}" dt="2023-11-30T02:47:39.757" v="4179" actId="164"/>
          <ac:grpSpMkLst>
            <pc:docMk/>
            <pc:sldMk cId="1215846496" sldId="301"/>
            <ac:grpSpMk id="84" creationId="{E0330B05-159C-0901-B3FA-476D8FF60085}"/>
          </ac:grpSpMkLst>
        </pc:grpChg>
        <pc:grpChg chg="mod">
          <ac:chgData name="Trang Do" userId="1f6a371144d1ab6b" providerId="LiveId" clId="{0046B71A-4E4B-4349-BED5-63E5A2D395DE}" dt="2023-11-30T02:46:23.517" v="4146"/>
          <ac:grpSpMkLst>
            <pc:docMk/>
            <pc:sldMk cId="1215846496" sldId="301"/>
            <ac:grpSpMk id="85" creationId="{9923A364-1B98-8683-1C6D-875E4AF7C176}"/>
          </ac:grpSpMkLst>
        </pc:grpChg>
        <pc:grpChg chg="add mod">
          <ac:chgData name="Trang Do" userId="1f6a371144d1ab6b" providerId="LiveId" clId="{0046B71A-4E4B-4349-BED5-63E5A2D395DE}" dt="2023-11-30T02:54:54.522" v="4319" actId="1076"/>
          <ac:grpSpMkLst>
            <pc:docMk/>
            <pc:sldMk cId="1215846496" sldId="301"/>
            <ac:grpSpMk id="90" creationId="{35A7AF0B-D759-8113-AC21-8AFDB6E46818}"/>
          </ac:grpSpMkLst>
        </pc:grpChg>
        <pc:grpChg chg="add del mod">
          <ac:chgData name="Trang Do" userId="1f6a371144d1ab6b" providerId="LiveId" clId="{0046B71A-4E4B-4349-BED5-63E5A2D395DE}" dt="2023-11-30T02:48:40.307" v="4188" actId="478"/>
          <ac:grpSpMkLst>
            <pc:docMk/>
            <pc:sldMk cId="1215846496" sldId="301"/>
            <ac:grpSpMk id="91" creationId="{1C6E585C-A521-4DDC-C82F-41ACFC06CE4F}"/>
          </ac:grpSpMkLst>
        </pc:grpChg>
        <pc:grpChg chg="add mod">
          <ac:chgData name="Trang Do" userId="1f6a371144d1ab6b" providerId="LiveId" clId="{0046B71A-4E4B-4349-BED5-63E5A2D395DE}" dt="2023-11-30T02:54:54.522" v="4319" actId="1076"/>
          <ac:grpSpMkLst>
            <pc:docMk/>
            <pc:sldMk cId="1215846496" sldId="301"/>
            <ac:grpSpMk id="92" creationId="{E4C1124E-E74C-CC88-532D-5B3FFCBE9FE8}"/>
          </ac:grpSpMkLst>
        </pc:grpChg>
        <pc:grpChg chg="mod">
          <ac:chgData name="Trang Do" userId="1f6a371144d1ab6b" providerId="LiveId" clId="{0046B71A-4E4B-4349-BED5-63E5A2D395DE}" dt="2023-11-30T02:48:52.240" v="4189"/>
          <ac:grpSpMkLst>
            <pc:docMk/>
            <pc:sldMk cId="1215846496" sldId="301"/>
            <ac:grpSpMk id="93" creationId="{6D55BA0A-B5C2-3067-65C1-E4973B86D27B}"/>
          </ac:grpSpMkLst>
        </pc:grpChg>
        <pc:grpChg chg="mod">
          <ac:chgData name="Trang Do" userId="1f6a371144d1ab6b" providerId="LiveId" clId="{0046B71A-4E4B-4349-BED5-63E5A2D395DE}" dt="2023-11-30T02:48:52.240" v="4189"/>
          <ac:grpSpMkLst>
            <pc:docMk/>
            <pc:sldMk cId="1215846496" sldId="301"/>
            <ac:grpSpMk id="94" creationId="{13A0A1F5-CB03-F8C3-F38D-2F78C5A35C16}"/>
          </ac:grpSpMkLst>
        </pc:grpChg>
        <pc:grpChg chg="add mod">
          <ac:chgData name="Trang Do" userId="1f6a371144d1ab6b" providerId="LiveId" clId="{0046B71A-4E4B-4349-BED5-63E5A2D395DE}" dt="2023-11-30T02:54:54.522" v="4319" actId="1076"/>
          <ac:grpSpMkLst>
            <pc:docMk/>
            <pc:sldMk cId="1215846496" sldId="301"/>
            <ac:grpSpMk id="101" creationId="{EA390E12-6364-6416-1952-7AE9FA7F6BDD}"/>
          </ac:grpSpMkLst>
        </pc:grpChg>
        <pc:grpChg chg="mod">
          <ac:chgData name="Trang Do" userId="1f6a371144d1ab6b" providerId="LiveId" clId="{0046B71A-4E4B-4349-BED5-63E5A2D395DE}" dt="2023-11-30T02:48:52.240" v="4189"/>
          <ac:grpSpMkLst>
            <pc:docMk/>
            <pc:sldMk cId="1215846496" sldId="301"/>
            <ac:grpSpMk id="102" creationId="{A30064BE-8677-F363-1868-F75007EE7C8B}"/>
          </ac:grpSpMkLst>
        </pc:grpChg>
        <pc:grpChg chg="mod">
          <ac:chgData name="Trang Do" userId="1f6a371144d1ab6b" providerId="LiveId" clId="{0046B71A-4E4B-4349-BED5-63E5A2D395DE}" dt="2023-11-30T02:48:52.240" v="4189"/>
          <ac:grpSpMkLst>
            <pc:docMk/>
            <pc:sldMk cId="1215846496" sldId="301"/>
            <ac:grpSpMk id="104" creationId="{52C40B12-DFC8-9A91-B141-6FE2CC7EFC45}"/>
          </ac:grpSpMkLst>
        </pc:grpChg>
        <pc:grpChg chg="mod">
          <ac:chgData name="Trang Do" userId="1f6a371144d1ab6b" providerId="LiveId" clId="{0046B71A-4E4B-4349-BED5-63E5A2D395DE}" dt="2023-11-30T02:48:52.240" v="4189"/>
          <ac:grpSpMkLst>
            <pc:docMk/>
            <pc:sldMk cId="1215846496" sldId="301"/>
            <ac:grpSpMk id="106" creationId="{D61AC771-5374-F159-5114-A90C6433FF43}"/>
          </ac:grpSpMkLst>
        </pc:grpChg>
        <pc:grpChg chg="add del mod">
          <ac:chgData name="Trang Do" userId="1f6a371144d1ab6b" providerId="LiveId" clId="{0046B71A-4E4B-4349-BED5-63E5A2D395DE}" dt="2023-11-30T02:50:39.356" v="4237" actId="165"/>
          <ac:grpSpMkLst>
            <pc:docMk/>
            <pc:sldMk cId="1215846496" sldId="301"/>
            <ac:grpSpMk id="114" creationId="{7D09C8D9-5D2F-95B6-1BC6-D06C95F0862E}"/>
          </ac:grpSpMkLst>
        </pc:grpChg>
        <pc:grpChg chg="mod topLvl">
          <ac:chgData name="Trang Do" userId="1f6a371144d1ab6b" providerId="LiveId" clId="{0046B71A-4E4B-4349-BED5-63E5A2D395DE}" dt="2023-11-30T02:51:46.981" v="4258" actId="164"/>
          <ac:grpSpMkLst>
            <pc:docMk/>
            <pc:sldMk cId="1215846496" sldId="301"/>
            <ac:grpSpMk id="115" creationId="{34D94195-ED13-911A-18FF-12687CB80DD7}"/>
          </ac:grpSpMkLst>
        </pc:grpChg>
        <pc:grpChg chg="mod topLvl">
          <ac:chgData name="Trang Do" userId="1f6a371144d1ab6b" providerId="LiveId" clId="{0046B71A-4E4B-4349-BED5-63E5A2D395DE}" dt="2023-11-30T02:51:46.981" v="4258" actId="164"/>
          <ac:grpSpMkLst>
            <pc:docMk/>
            <pc:sldMk cId="1215846496" sldId="301"/>
            <ac:grpSpMk id="116" creationId="{2503A6F3-CD08-85B3-E9A2-A70973F5CFAD}"/>
          </ac:grpSpMkLst>
        </pc:grpChg>
        <pc:grpChg chg="add mod">
          <ac:chgData name="Trang Do" userId="1f6a371144d1ab6b" providerId="LiveId" clId="{0046B71A-4E4B-4349-BED5-63E5A2D395DE}" dt="2023-11-30T02:54:54.522" v="4319" actId="1076"/>
          <ac:grpSpMkLst>
            <pc:docMk/>
            <pc:sldMk cId="1215846496" sldId="301"/>
            <ac:grpSpMk id="124" creationId="{940C5F85-BD1C-41B0-1F92-729910434A2F}"/>
          </ac:grpSpMkLst>
        </pc:grpChg>
        <pc:grpChg chg="add mod">
          <ac:chgData name="Trang Do" userId="1f6a371144d1ab6b" providerId="LiveId" clId="{0046B71A-4E4B-4349-BED5-63E5A2D395DE}" dt="2023-11-30T02:54:54.522" v="4319" actId="1076"/>
          <ac:grpSpMkLst>
            <pc:docMk/>
            <pc:sldMk cId="1215846496" sldId="301"/>
            <ac:grpSpMk id="125" creationId="{C05FDDBD-9F11-F47F-E3B4-008A94FFD6E3}"/>
          </ac:grpSpMkLst>
        </pc:grpChg>
        <pc:grpChg chg="mod">
          <ac:chgData name="Trang Do" userId="1f6a371144d1ab6b" providerId="LiveId" clId="{0046B71A-4E4B-4349-BED5-63E5A2D395DE}" dt="2023-11-30T02:51:48.320" v="4259"/>
          <ac:grpSpMkLst>
            <pc:docMk/>
            <pc:sldMk cId="1215846496" sldId="301"/>
            <ac:grpSpMk id="126" creationId="{EB2C68A7-FCF2-8D36-580C-B251C0735475}"/>
          </ac:grpSpMkLst>
        </pc:grpChg>
        <pc:grpChg chg="mod">
          <ac:chgData name="Trang Do" userId="1f6a371144d1ab6b" providerId="LiveId" clId="{0046B71A-4E4B-4349-BED5-63E5A2D395DE}" dt="2023-11-30T02:51:48.320" v="4259"/>
          <ac:grpSpMkLst>
            <pc:docMk/>
            <pc:sldMk cId="1215846496" sldId="301"/>
            <ac:grpSpMk id="127" creationId="{635AAD83-99E2-A9AA-A50B-E7005FE04245}"/>
          </ac:grpSpMkLst>
        </pc:grpChg>
        <pc:grpChg chg="add del mod">
          <ac:chgData name="Trang Do" userId="1f6a371144d1ab6b" providerId="LiveId" clId="{0046B71A-4E4B-4349-BED5-63E5A2D395DE}" dt="2023-11-30T02:52:19.430" v="4273"/>
          <ac:grpSpMkLst>
            <pc:docMk/>
            <pc:sldMk cId="1215846496" sldId="301"/>
            <ac:grpSpMk id="134" creationId="{71F0E9DF-3B45-2712-76EE-9964EDD0BE97}"/>
          </ac:grpSpMkLst>
        </pc:grpChg>
        <pc:grpChg chg="mod">
          <ac:chgData name="Trang Do" userId="1f6a371144d1ab6b" providerId="LiveId" clId="{0046B71A-4E4B-4349-BED5-63E5A2D395DE}" dt="2023-11-30T02:52:16.295" v="4270"/>
          <ac:grpSpMkLst>
            <pc:docMk/>
            <pc:sldMk cId="1215846496" sldId="301"/>
            <ac:grpSpMk id="135" creationId="{B3F86955-7294-886D-E977-FF389A2B292D}"/>
          </ac:grpSpMkLst>
        </pc:grpChg>
        <pc:grpChg chg="mod">
          <ac:chgData name="Trang Do" userId="1f6a371144d1ab6b" providerId="LiveId" clId="{0046B71A-4E4B-4349-BED5-63E5A2D395DE}" dt="2023-11-30T02:52:16.295" v="4270"/>
          <ac:grpSpMkLst>
            <pc:docMk/>
            <pc:sldMk cId="1215846496" sldId="301"/>
            <ac:grpSpMk id="137" creationId="{82FEB386-85E0-9C80-E70B-775A57F261C3}"/>
          </ac:grpSpMkLst>
        </pc:grpChg>
        <pc:grpChg chg="mod">
          <ac:chgData name="Trang Do" userId="1f6a371144d1ab6b" providerId="LiveId" clId="{0046B71A-4E4B-4349-BED5-63E5A2D395DE}" dt="2023-11-30T02:52:16.295" v="4270"/>
          <ac:grpSpMkLst>
            <pc:docMk/>
            <pc:sldMk cId="1215846496" sldId="301"/>
            <ac:grpSpMk id="139" creationId="{70012D2C-1B20-D1D1-766F-003A176A4B39}"/>
          </ac:grpSpMkLst>
        </pc:grpChg>
        <pc:grpChg chg="add mod">
          <ac:chgData name="Trang Do" userId="1f6a371144d1ab6b" providerId="LiveId" clId="{0046B71A-4E4B-4349-BED5-63E5A2D395DE}" dt="2023-11-30T02:54:54.522" v="4319" actId="1076"/>
          <ac:grpSpMkLst>
            <pc:docMk/>
            <pc:sldMk cId="1215846496" sldId="301"/>
            <ac:grpSpMk id="147" creationId="{8EFFFD06-F7C1-F628-32B6-6152BC86588B}"/>
          </ac:grpSpMkLst>
        </pc:grpChg>
        <pc:grpChg chg="mod">
          <ac:chgData name="Trang Do" userId="1f6a371144d1ab6b" providerId="LiveId" clId="{0046B71A-4E4B-4349-BED5-63E5A2D395DE}" dt="2023-11-30T02:52:20.562" v="4274"/>
          <ac:grpSpMkLst>
            <pc:docMk/>
            <pc:sldMk cId="1215846496" sldId="301"/>
            <ac:grpSpMk id="148" creationId="{B57BD343-B584-2B07-8147-FCBB4CC2F8DA}"/>
          </ac:grpSpMkLst>
        </pc:grpChg>
        <pc:grpChg chg="mod">
          <ac:chgData name="Trang Do" userId="1f6a371144d1ab6b" providerId="LiveId" clId="{0046B71A-4E4B-4349-BED5-63E5A2D395DE}" dt="2023-11-30T02:52:20.562" v="4274"/>
          <ac:grpSpMkLst>
            <pc:docMk/>
            <pc:sldMk cId="1215846496" sldId="301"/>
            <ac:grpSpMk id="150" creationId="{5A41F792-737A-D162-13AA-5128F2322B12}"/>
          </ac:grpSpMkLst>
        </pc:grpChg>
        <pc:grpChg chg="mod">
          <ac:chgData name="Trang Do" userId="1f6a371144d1ab6b" providerId="LiveId" clId="{0046B71A-4E4B-4349-BED5-63E5A2D395DE}" dt="2023-11-30T02:52:20.562" v="4274"/>
          <ac:grpSpMkLst>
            <pc:docMk/>
            <pc:sldMk cId="1215846496" sldId="301"/>
            <ac:grpSpMk id="152" creationId="{1368CF3B-CB2E-84C9-8D40-087D24903015}"/>
          </ac:grpSpMkLst>
        </pc:grpChg>
        <pc:grpChg chg="add del mod">
          <ac:chgData name="Trang Do" userId="1f6a371144d1ab6b" providerId="LiveId" clId="{0046B71A-4E4B-4349-BED5-63E5A2D395DE}" dt="2023-11-30T04:16:31.771" v="5039" actId="165"/>
          <ac:grpSpMkLst>
            <pc:docMk/>
            <pc:sldMk cId="1215846496" sldId="301"/>
            <ac:grpSpMk id="160" creationId="{CE27A059-BBE7-B68E-96D4-BFA17117A2B9}"/>
          </ac:grpSpMkLst>
        </pc:grpChg>
        <pc:cxnChg chg="mod">
          <ac:chgData name="Trang Do" userId="1f6a371144d1ab6b" providerId="LiveId" clId="{0046B71A-4E4B-4349-BED5-63E5A2D395DE}" dt="2023-11-30T04:16:31.771" v="5039" actId="165"/>
          <ac:cxnSpMkLst>
            <pc:docMk/>
            <pc:sldMk cId="1215846496" sldId="301"/>
            <ac:cxnSpMk id="16" creationId="{4FCD5E12-C488-719F-548E-67100BE7E2E5}"/>
          </ac:cxnSpMkLst>
        </pc:cxnChg>
        <pc:cxnChg chg="mod">
          <ac:chgData name="Trang Do" userId="1f6a371144d1ab6b" providerId="LiveId" clId="{0046B71A-4E4B-4349-BED5-63E5A2D395DE}" dt="2023-11-30T02:46:09.199" v="4143"/>
          <ac:cxnSpMkLst>
            <pc:docMk/>
            <pc:sldMk cId="1215846496" sldId="301"/>
            <ac:cxnSpMk id="27" creationId="{7BCA7DD4-42C4-ADED-71A5-D5BB642DA4AC}"/>
          </ac:cxnSpMkLst>
        </pc:cxnChg>
        <pc:cxnChg chg="mod">
          <ac:chgData name="Trang Do" userId="1f6a371144d1ab6b" providerId="LiveId" clId="{0046B71A-4E4B-4349-BED5-63E5A2D395DE}" dt="2023-11-30T02:46:09.199" v="4143"/>
          <ac:cxnSpMkLst>
            <pc:docMk/>
            <pc:sldMk cId="1215846496" sldId="301"/>
            <ac:cxnSpMk id="29" creationId="{CBE0796B-5E9D-5C4B-E85B-8C27012BBDEF}"/>
          </ac:cxnSpMkLst>
        </pc:cxnChg>
        <pc:cxnChg chg="mod">
          <ac:chgData name="Trang Do" userId="1f6a371144d1ab6b" providerId="LiveId" clId="{0046B71A-4E4B-4349-BED5-63E5A2D395DE}" dt="2023-11-30T04:16:31.771" v="5039" actId="165"/>
          <ac:cxnSpMkLst>
            <pc:docMk/>
            <pc:sldMk cId="1215846496" sldId="301"/>
            <ac:cxnSpMk id="36" creationId="{CDD717B2-7E7F-7104-8763-7199BC31DED4}"/>
          </ac:cxnSpMkLst>
        </pc:cxnChg>
        <pc:cxnChg chg="mod">
          <ac:chgData name="Trang Do" userId="1f6a371144d1ab6b" providerId="LiveId" clId="{0046B71A-4E4B-4349-BED5-63E5A2D395DE}" dt="2023-11-30T04:16:31.771" v="5039" actId="165"/>
          <ac:cxnSpMkLst>
            <pc:docMk/>
            <pc:sldMk cId="1215846496" sldId="301"/>
            <ac:cxnSpMk id="40" creationId="{26649B24-DC9F-83DA-126A-411A5E306556}"/>
          </ac:cxnSpMkLst>
        </pc:cxnChg>
        <pc:cxnChg chg="mod">
          <ac:chgData name="Trang Do" userId="1f6a371144d1ab6b" providerId="LiveId" clId="{0046B71A-4E4B-4349-BED5-63E5A2D395DE}" dt="2023-11-30T04:16:31.771" v="5039" actId="165"/>
          <ac:cxnSpMkLst>
            <pc:docMk/>
            <pc:sldMk cId="1215846496" sldId="301"/>
            <ac:cxnSpMk id="42" creationId="{B9ADB332-CBDA-39AA-FEEC-44E03C33636A}"/>
          </ac:cxnSpMkLst>
        </pc:cxnChg>
        <pc:cxnChg chg="mod">
          <ac:chgData name="Trang Do" userId="1f6a371144d1ab6b" providerId="LiveId" clId="{0046B71A-4E4B-4349-BED5-63E5A2D395DE}" dt="2023-11-30T02:46:50.932" v="4156" actId="165"/>
          <ac:cxnSpMkLst>
            <pc:docMk/>
            <pc:sldMk cId="1215846496" sldId="301"/>
            <ac:cxnSpMk id="44" creationId="{8398451B-E51B-1746-983D-EBCF0869CA8C}"/>
          </ac:cxnSpMkLst>
        </pc:cxnChg>
        <pc:cxnChg chg="mod">
          <ac:chgData name="Trang Do" userId="1f6a371144d1ab6b" providerId="LiveId" clId="{0046B71A-4E4B-4349-BED5-63E5A2D395DE}" dt="2023-11-30T02:46:50.932" v="4156" actId="165"/>
          <ac:cxnSpMkLst>
            <pc:docMk/>
            <pc:sldMk cId="1215846496" sldId="301"/>
            <ac:cxnSpMk id="46" creationId="{F8D10796-B4DC-9983-0CEB-B47E5ECB3FB4}"/>
          </ac:cxnSpMkLst>
        </pc:cxnChg>
        <pc:cxnChg chg="mod">
          <ac:chgData name="Trang Do" userId="1f6a371144d1ab6b" providerId="LiveId" clId="{0046B71A-4E4B-4349-BED5-63E5A2D395DE}" dt="2023-11-30T02:46:09.199" v="4143"/>
          <ac:cxnSpMkLst>
            <pc:docMk/>
            <pc:sldMk cId="1215846496" sldId="301"/>
            <ac:cxnSpMk id="55" creationId="{643722C6-2E93-1ECE-347E-0E3D4FC385DA}"/>
          </ac:cxnSpMkLst>
        </pc:cxnChg>
        <pc:cxnChg chg="mod">
          <ac:chgData name="Trang Do" userId="1f6a371144d1ab6b" providerId="LiveId" clId="{0046B71A-4E4B-4349-BED5-63E5A2D395DE}" dt="2023-11-30T02:46:09.199" v="4143"/>
          <ac:cxnSpMkLst>
            <pc:docMk/>
            <pc:sldMk cId="1215846496" sldId="301"/>
            <ac:cxnSpMk id="57" creationId="{46ABD548-0403-C537-672C-B9B8DB48074E}"/>
          </ac:cxnSpMkLst>
        </pc:cxnChg>
        <pc:cxnChg chg="mod">
          <ac:chgData name="Trang Do" userId="1f6a371144d1ab6b" providerId="LiveId" clId="{0046B71A-4E4B-4349-BED5-63E5A2D395DE}" dt="2023-11-30T02:46:09.199" v="4143"/>
          <ac:cxnSpMkLst>
            <pc:docMk/>
            <pc:sldMk cId="1215846496" sldId="301"/>
            <ac:cxnSpMk id="59" creationId="{1B8CC92C-DD69-57B3-2A6B-2E6CAFA83908}"/>
          </ac:cxnSpMkLst>
        </pc:cxnChg>
        <pc:cxnChg chg="mod">
          <ac:chgData name="Trang Do" userId="1f6a371144d1ab6b" providerId="LiveId" clId="{0046B71A-4E4B-4349-BED5-63E5A2D395DE}" dt="2023-11-30T04:16:31.771" v="5039" actId="165"/>
          <ac:cxnSpMkLst>
            <pc:docMk/>
            <pc:sldMk cId="1215846496" sldId="301"/>
            <ac:cxnSpMk id="70" creationId="{630A28EA-466A-F242-C90D-5AC2F9020387}"/>
          </ac:cxnSpMkLst>
        </pc:cxnChg>
        <pc:cxnChg chg="mod">
          <ac:chgData name="Trang Do" userId="1f6a371144d1ab6b" providerId="LiveId" clId="{0046B71A-4E4B-4349-BED5-63E5A2D395DE}" dt="2023-11-30T04:16:31.771" v="5039" actId="165"/>
          <ac:cxnSpMkLst>
            <pc:docMk/>
            <pc:sldMk cId="1215846496" sldId="301"/>
            <ac:cxnSpMk id="74" creationId="{BEB196FC-3BF3-DB4A-F145-F482CD30B925}"/>
          </ac:cxnSpMkLst>
        </pc:cxnChg>
        <pc:cxnChg chg="mod">
          <ac:chgData name="Trang Do" userId="1f6a371144d1ab6b" providerId="LiveId" clId="{0046B71A-4E4B-4349-BED5-63E5A2D395DE}" dt="2023-11-30T04:16:31.771" v="5039" actId="165"/>
          <ac:cxnSpMkLst>
            <pc:docMk/>
            <pc:sldMk cId="1215846496" sldId="301"/>
            <ac:cxnSpMk id="76" creationId="{18AE3E18-8E7B-269F-B648-282770C2FD60}"/>
          </ac:cxnSpMkLst>
        </pc:cxnChg>
        <pc:cxnChg chg="mod">
          <ac:chgData name="Trang Do" userId="1f6a371144d1ab6b" providerId="LiveId" clId="{0046B71A-4E4B-4349-BED5-63E5A2D395DE}" dt="2023-11-30T02:46:23.517" v="4146"/>
          <ac:cxnSpMkLst>
            <pc:docMk/>
            <pc:sldMk cId="1215846496" sldId="301"/>
            <ac:cxnSpMk id="77" creationId="{E0C6DF25-521D-BAA8-4DB9-DD6B0B747B5F}"/>
          </ac:cxnSpMkLst>
        </pc:cxnChg>
        <pc:cxnChg chg="mod">
          <ac:chgData name="Trang Do" userId="1f6a371144d1ab6b" providerId="LiveId" clId="{0046B71A-4E4B-4349-BED5-63E5A2D395DE}" dt="2023-11-30T02:46:23.517" v="4146"/>
          <ac:cxnSpMkLst>
            <pc:docMk/>
            <pc:sldMk cId="1215846496" sldId="301"/>
            <ac:cxnSpMk id="83" creationId="{F7F216D2-DB1A-DB9A-8AF1-BE2A769CF26F}"/>
          </ac:cxnSpMkLst>
        </pc:cxnChg>
        <pc:cxnChg chg="mod">
          <ac:chgData name="Trang Do" userId="1f6a371144d1ab6b" providerId="LiveId" clId="{0046B71A-4E4B-4349-BED5-63E5A2D395DE}" dt="2023-11-30T02:46:23.517" v="4146"/>
          <ac:cxnSpMkLst>
            <pc:docMk/>
            <pc:sldMk cId="1215846496" sldId="301"/>
            <ac:cxnSpMk id="88" creationId="{0A044CA1-80A0-19CD-D34E-8C309D8CCD07}"/>
          </ac:cxnSpMkLst>
        </pc:cxnChg>
        <pc:cxnChg chg="mod">
          <ac:chgData name="Trang Do" userId="1f6a371144d1ab6b" providerId="LiveId" clId="{0046B71A-4E4B-4349-BED5-63E5A2D395DE}" dt="2023-11-30T02:48:52.240" v="4189"/>
          <ac:cxnSpMkLst>
            <pc:docMk/>
            <pc:sldMk cId="1215846496" sldId="301"/>
            <ac:cxnSpMk id="98" creationId="{DE493E89-ED3E-7AD9-8AA7-38240DC187AA}"/>
          </ac:cxnSpMkLst>
        </pc:cxnChg>
        <pc:cxnChg chg="mod">
          <ac:chgData name="Trang Do" userId="1f6a371144d1ab6b" providerId="LiveId" clId="{0046B71A-4E4B-4349-BED5-63E5A2D395DE}" dt="2023-11-30T02:48:52.240" v="4189"/>
          <ac:cxnSpMkLst>
            <pc:docMk/>
            <pc:sldMk cId="1215846496" sldId="301"/>
            <ac:cxnSpMk id="100" creationId="{52A1FEC5-3D40-48DD-D618-A1CD0BF7F86D}"/>
          </ac:cxnSpMkLst>
        </pc:cxnChg>
        <pc:cxnChg chg="mod">
          <ac:chgData name="Trang Do" userId="1f6a371144d1ab6b" providerId="LiveId" clId="{0046B71A-4E4B-4349-BED5-63E5A2D395DE}" dt="2023-11-30T02:48:52.240" v="4189"/>
          <ac:cxnSpMkLst>
            <pc:docMk/>
            <pc:sldMk cId="1215846496" sldId="301"/>
            <ac:cxnSpMk id="109" creationId="{178067D1-64B8-4CD8-1448-235F0880893C}"/>
          </ac:cxnSpMkLst>
        </pc:cxnChg>
        <pc:cxnChg chg="mod">
          <ac:chgData name="Trang Do" userId="1f6a371144d1ab6b" providerId="LiveId" clId="{0046B71A-4E4B-4349-BED5-63E5A2D395DE}" dt="2023-11-30T02:48:52.240" v="4189"/>
          <ac:cxnSpMkLst>
            <pc:docMk/>
            <pc:sldMk cId="1215846496" sldId="301"/>
            <ac:cxnSpMk id="111" creationId="{92D2A40E-79BF-E2A5-628C-359F10DA7A42}"/>
          </ac:cxnSpMkLst>
        </pc:cxnChg>
        <pc:cxnChg chg="mod">
          <ac:chgData name="Trang Do" userId="1f6a371144d1ab6b" providerId="LiveId" clId="{0046B71A-4E4B-4349-BED5-63E5A2D395DE}" dt="2023-11-30T02:48:52.240" v="4189"/>
          <ac:cxnSpMkLst>
            <pc:docMk/>
            <pc:sldMk cId="1215846496" sldId="301"/>
            <ac:cxnSpMk id="113" creationId="{2F4F820C-B74D-0B58-FD9D-69919AF1AEA1}"/>
          </ac:cxnSpMkLst>
        </pc:cxnChg>
        <pc:cxnChg chg="mod">
          <ac:chgData name="Trang Do" userId="1f6a371144d1ab6b" providerId="LiveId" clId="{0046B71A-4E4B-4349-BED5-63E5A2D395DE}" dt="2023-11-30T02:50:39.356" v="4237" actId="165"/>
          <ac:cxnSpMkLst>
            <pc:docMk/>
            <pc:sldMk cId="1215846496" sldId="301"/>
            <ac:cxnSpMk id="120" creationId="{91340E47-0E1E-89F5-F3E8-3D258E36C06A}"/>
          </ac:cxnSpMkLst>
        </pc:cxnChg>
        <pc:cxnChg chg="mod">
          <ac:chgData name="Trang Do" userId="1f6a371144d1ab6b" providerId="LiveId" clId="{0046B71A-4E4B-4349-BED5-63E5A2D395DE}" dt="2023-11-30T02:50:39.356" v="4237" actId="165"/>
          <ac:cxnSpMkLst>
            <pc:docMk/>
            <pc:sldMk cId="1215846496" sldId="301"/>
            <ac:cxnSpMk id="122" creationId="{7C280CA3-EE52-BBAF-CB8C-C4AAB1B40F89}"/>
          </ac:cxnSpMkLst>
        </pc:cxnChg>
        <pc:cxnChg chg="mod">
          <ac:chgData name="Trang Do" userId="1f6a371144d1ab6b" providerId="LiveId" clId="{0046B71A-4E4B-4349-BED5-63E5A2D395DE}" dt="2023-11-30T02:51:48.320" v="4259"/>
          <ac:cxnSpMkLst>
            <pc:docMk/>
            <pc:sldMk cId="1215846496" sldId="301"/>
            <ac:cxnSpMk id="131" creationId="{8CA3BA5A-B654-CA4E-F98D-EB9EBB3AE219}"/>
          </ac:cxnSpMkLst>
        </pc:cxnChg>
        <pc:cxnChg chg="mod">
          <ac:chgData name="Trang Do" userId="1f6a371144d1ab6b" providerId="LiveId" clId="{0046B71A-4E4B-4349-BED5-63E5A2D395DE}" dt="2023-11-30T02:51:48.320" v="4259"/>
          <ac:cxnSpMkLst>
            <pc:docMk/>
            <pc:sldMk cId="1215846496" sldId="301"/>
            <ac:cxnSpMk id="133" creationId="{8BE7111E-B5C3-9362-917D-0373B63BD822}"/>
          </ac:cxnSpMkLst>
        </pc:cxnChg>
        <pc:cxnChg chg="mod">
          <ac:chgData name="Trang Do" userId="1f6a371144d1ab6b" providerId="LiveId" clId="{0046B71A-4E4B-4349-BED5-63E5A2D395DE}" dt="2023-11-30T02:52:16.295" v="4270"/>
          <ac:cxnSpMkLst>
            <pc:docMk/>
            <pc:sldMk cId="1215846496" sldId="301"/>
            <ac:cxnSpMk id="142" creationId="{89C39602-E73C-9DF4-7600-C011D7ED3831}"/>
          </ac:cxnSpMkLst>
        </pc:cxnChg>
        <pc:cxnChg chg="mod">
          <ac:chgData name="Trang Do" userId="1f6a371144d1ab6b" providerId="LiveId" clId="{0046B71A-4E4B-4349-BED5-63E5A2D395DE}" dt="2023-11-30T02:52:16.295" v="4270"/>
          <ac:cxnSpMkLst>
            <pc:docMk/>
            <pc:sldMk cId="1215846496" sldId="301"/>
            <ac:cxnSpMk id="144" creationId="{4DA3A452-3570-F748-7D49-1DCC4A839BA2}"/>
          </ac:cxnSpMkLst>
        </pc:cxnChg>
        <pc:cxnChg chg="mod">
          <ac:chgData name="Trang Do" userId="1f6a371144d1ab6b" providerId="LiveId" clId="{0046B71A-4E4B-4349-BED5-63E5A2D395DE}" dt="2023-11-30T02:52:16.295" v="4270"/>
          <ac:cxnSpMkLst>
            <pc:docMk/>
            <pc:sldMk cId="1215846496" sldId="301"/>
            <ac:cxnSpMk id="146" creationId="{110DBC0B-BF9F-CFA4-F8D7-38C53C09C349}"/>
          </ac:cxnSpMkLst>
        </pc:cxnChg>
        <pc:cxnChg chg="mod">
          <ac:chgData name="Trang Do" userId="1f6a371144d1ab6b" providerId="LiveId" clId="{0046B71A-4E4B-4349-BED5-63E5A2D395DE}" dt="2023-11-30T02:52:20.562" v="4274"/>
          <ac:cxnSpMkLst>
            <pc:docMk/>
            <pc:sldMk cId="1215846496" sldId="301"/>
            <ac:cxnSpMk id="155" creationId="{1B1C98F3-800E-4B1C-8A8E-8398FBBBD824}"/>
          </ac:cxnSpMkLst>
        </pc:cxnChg>
        <pc:cxnChg chg="mod">
          <ac:chgData name="Trang Do" userId="1f6a371144d1ab6b" providerId="LiveId" clId="{0046B71A-4E4B-4349-BED5-63E5A2D395DE}" dt="2023-11-30T02:52:20.562" v="4274"/>
          <ac:cxnSpMkLst>
            <pc:docMk/>
            <pc:sldMk cId="1215846496" sldId="301"/>
            <ac:cxnSpMk id="157" creationId="{B078F4E3-3441-7CE7-6F0E-38011D97259B}"/>
          </ac:cxnSpMkLst>
        </pc:cxnChg>
        <pc:cxnChg chg="mod">
          <ac:chgData name="Trang Do" userId="1f6a371144d1ab6b" providerId="LiveId" clId="{0046B71A-4E4B-4349-BED5-63E5A2D395DE}" dt="2023-11-30T02:52:20.562" v="4274"/>
          <ac:cxnSpMkLst>
            <pc:docMk/>
            <pc:sldMk cId="1215846496" sldId="301"/>
            <ac:cxnSpMk id="159" creationId="{2F15BEF5-BEA4-6FA3-76CF-214C4968A7AD}"/>
          </ac:cxnSpMkLst>
        </pc:cxnChg>
      </pc:sldChg>
      <pc:sldChg chg="addSp delSp modSp add del mod modAnim">
        <pc:chgData name="Trang Do" userId="1f6a371144d1ab6b" providerId="LiveId" clId="{0046B71A-4E4B-4349-BED5-63E5A2D395DE}" dt="2023-11-30T04:28:48.965" v="5155" actId="2696"/>
        <pc:sldMkLst>
          <pc:docMk/>
          <pc:sldMk cId="1920643994" sldId="302"/>
        </pc:sldMkLst>
        <pc:spChg chg="mod">
          <ac:chgData name="Trang Do" userId="1f6a371144d1ab6b" providerId="LiveId" clId="{0046B71A-4E4B-4349-BED5-63E5A2D395DE}" dt="2023-11-30T04:15:25.474" v="5030" actId="20577"/>
          <ac:spMkLst>
            <pc:docMk/>
            <pc:sldMk cId="1920643994" sldId="302"/>
            <ac:spMk id="16" creationId="{FDCFFB10-DBF7-13C5-E8E1-3C403B0BBADD}"/>
          </ac:spMkLst>
        </pc:spChg>
        <pc:spChg chg="del mod">
          <ac:chgData name="Trang Do" userId="1f6a371144d1ab6b" providerId="LiveId" clId="{0046B71A-4E4B-4349-BED5-63E5A2D395DE}" dt="2023-11-30T04:09:39.920" v="4908" actId="478"/>
          <ac:spMkLst>
            <pc:docMk/>
            <pc:sldMk cId="1920643994" sldId="302"/>
            <ac:spMk id="18" creationId="{E3F3A9DC-D60F-CDA2-CDBE-E8622ECAC119}"/>
          </ac:spMkLst>
        </pc:spChg>
        <pc:spChg chg="mod">
          <ac:chgData name="Trang Do" userId="1f6a371144d1ab6b" providerId="LiveId" clId="{0046B71A-4E4B-4349-BED5-63E5A2D395DE}" dt="2023-11-30T04:09:03.071" v="4897"/>
          <ac:spMkLst>
            <pc:docMk/>
            <pc:sldMk cId="1920643994" sldId="302"/>
            <ac:spMk id="20" creationId="{CDFA439D-191B-28D6-2E58-8042FFBA42E6}"/>
          </ac:spMkLst>
        </pc:spChg>
        <pc:spChg chg="mod">
          <ac:chgData name="Trang Do" userId="1f6a371144d1ab6b" providerId="LiveId" clId="{0046B71A-4E4B-4349-BED5-63E5A2D395DE}" dt="2023-11-30T04:09:03.071" v="4897"/>
          <ac:spMkLst>
            <pc:docMk/>
            <pc:sldMk cId="1920643994" sldId="302"/>
            <ac:spMk id="49" creationId="{ACD064CD-8CDA-607B-49C7-6AA71E7D647B}"/>
          </ac:spMkLst>
        </pc:spChg>
        <pc:spChg chg="mod">
          <ac:chgData name="Trang Do" userId="1f6a371144d1ab6b" providerId="LiveId" clId="{0046B71A-4E4B-4349-BED5-63E5A2D395DE}" dt="2023-11-30T04:09:03.071" v="4897"/>
          <ac:spMkLst>
            <pc:docMk/>
            <pc:sldMk cId="1920643994" sldId="302"/>
            <ac:spMk id="50" creationId="{23172CB1-8CBA-8F21-2AB1-3501FC4D6AB2}"/>
          </ac:spMkLst>
        </pc:spChg>
        <pc:spChg chg="mod">
          <ac:chgData name="Trang Do" userId="1f6a371144d1ab6b" providerId="LiveId" clId="{0046B71A-4E4B-4349-BED5-63E5A2D395DE}" dt="2023-11-30T04:09:03.071" v="4897"/>
          <ac:spMkLst>
            <pc:docMk/>
            <pc:sldMk cId="1920643994" sldId="302"/>
            <ac:spMk id="52" creationId="{85A485D2-3E08-A41A-370C-1FD6749C3965}"/>
          </ac:spMkLst>
        </pc:spChg>
        <pc:spChg chg="mod">
          <ac:chgData name="Trang Do" userId="1f6a371144d1ab6b" providerId="LiveId" clId="{0046B71A-4E4B-4349-BED5-63E5A2D395DE}" dt="2023-11-30T04:09:03.071" v="4897"/>
          <ac:spMkLst>
            <pc:docMk/>
            <pc:sldMk cId="1920643994" sldId="302"/>
            <ac:spMk id="54" creationId="{606237B4-17C7-D489-7EBE-ECE2CF8E18BE}"/>
          </ac:spMkLst>
        </pc:spChg>
        <pc:spChg chg="mod">
          <ac:chgData name="Trang Do" userId="1f6a371144d1ab6b" providerId="LiveId" clId="{0046B71A-4E4B-4349-BED5-63E5A2D395DE}" dt="2023-11-30T04:09:28.266" v="4902"/>
          <ac:spMkLst>
            <pc:docMk/>
            <pc:sldMk cId="1920643994" sldId="302"/>
            <ac:spMk id="58" creationId="{322E323E-9F03-9F6B-7188-5ED300093104}"/>
          </ac:spMkLst>
        </pc:spChg>
        <pc:spChg chg="mod">
          <ac:chgData name="Trang Do" userId="1f6a371144d1ab6b" providerId="LiveId" clId="{0046B71A-4E4B-4349-BED5-63E5A2D395DE}" dt="2023-11-30T04:11:14.483" v="4923" actId="1076"/>
          <ac:spMkLst>
            <pc:docMk/>
            <pc:sldMk cId="1920643994" sldId="302"/>
            <ac:spMk id="61" creationId="{20D77CAE-8590-3311-443D-1DCCAEEC983F}"/>
          </ac:spMkLst>
        </pc:spChg>
        <pc:spChg chg="mod">
          <ac:chgData name="Trang Do" userId="1f6a371144d1ab6b" providerId="LiveId" clId="{0046B71A-4E4B-4349-BED5-63E5A2D395DE}" dt="2023-11-30T03:58:25.227" v="4790" actId="1076"/>
          <ac:spMkLst>
            <pc:docMk/>
            <pc:sldMk cId="1920643994" sldId="302"/>
            <ac:spMk id="62" creationId="{0D5DC902-B971-FACC-02EB-2D0A38810CF9}"/>
          </ac:spMkLst>
        </pc:spChg>
        <pc:spChg chg="mod">
          <ac:chgData name="Trang Do" userId="1f6a371144d1ab6b" providerId="LiveId" clId="{0046B71A-4E4B-4349-BED5-63E5A2D395DE}" dt="2023-11-30T04:09:31.233" v="4906" actId="20577"/>
          <ac:spMkLst>
            <pc:docMk/>
            <pc:sldMk cId="1920643994" sldId="302"/>
            <ac:spMk id="69" creationId="{6D9F2C27-C09A-0523-4527-2A57AC74EB30}"/>
          </ac:spMkLst>
        </pc:spChg>
        <pc:spChg chg="mod">
          <ac:chgData name="Trang Do" userId="1f6a371144d1ab6b" providerId="LiveId" clId="{0046B71A-4E4B-4349-BED5-63E5A2D395DE}" dt="2023-11-30T04:15:27.150" v="5031" actId="20577"/>
          <ac:spMkLst>
            <pc:docMk/>
            <pc:sldMk cId="1920643994" sldId="302"/>
            <ac:spMk id="74" creationId="{0FD31071-887B-10CC-F74D-31A69D9F9BE0}"/>
          </ac:spMkLst>
        </pc:spChg>
        <pc:spChg chg="mod">
          <ac:chgData name="Trang Do" userId="1f6a371144d1ab6b" providerId="LiveId" clId="{0046B71A-4E4B-4349-BED5-63E5A2D395DE}" dt="2023-11-30T04:09:28.266" v="4902"/>
          <ac:spMkLst>
            <pc:docMk/>
            <pc:sldMk cId="1920643994" sldId="302"/>
            <ac:spMk id="79" creationId="{79604C7B-BB3C-82C8-CDAE-DD53174ECD3A}"/>
          </ac:spMkLst>
        </pc:spChg>
        <pc:spChg chg="mod">
          <ac:chgData name="Trang Do" userId="1f6a371144d1ab6b" providerId="LiveId" clId="{0046B71A-4E4B-4349-BED5-63E5A2D395DE}" dt="2023-11-30T04:09:28.266" v="4902"/>
          <ac:spMkLst>
            <pc:docMk/>
            <pc:sldMk cId="1920643994" sldId="302"/>
            <ac:spMk id="87" creationId="{58E03CBA-4CE3-1271-7392-3E2CE467FCD2}"/>
          </ac:spMkLst>
        </pc:spChg>
        <pc:spChg chg="mod">
          <ac:chgData name="Trang Do" userId="1f6a371144d1ab6b" providerId="LiveId" clId="{0046B71A-4E4B-4349-BED5-63E5A2D395DE}" dt="2023-11-30T04:08:50.284" v="4894" actId="164"/>
          <ac:spMkLst>
            <pc:docMk/>
            <pc:sldMk cId="1920643994" sldId="302"/>
            <ac:spMk id="88" creationId="{3C2E7750-5E95-A859-1314-1311C63ED177}"/>
          </ac:spMkLst>
        </pc:spChg>
        <pc:spChg chg="mod">
          <ac:chgData name="Trang Do" userId="1f6a371144d1ab6b" providerId="LiveId" clId="{0046B71A-4E4B-4349-BED5-63E5A2D395DE}" dt="2023-11-30T04:09:28.266" v="4902"/>
          <ac:spMkLst>
            <pc:docMk/>
            <pc:sldMk cId="1920643994" sldId="302"/>
            <ac:spMk id="89" creationId="{1E12C394-F8FE-EEB0-07CA-65F166CFB139}"/>
          </ac:spMkLst>
        </pc:spChg>
        <pc:spChg chg="mod">
          <ac:chgData name="Trang Do" userId="1f6a371144d1ab6b" providerId="LiveId" clId="{0046B71A-4E4B-4349-BED5-63E5A2D395DE}" dt="2023-11-30T04:08:45.633" v="4893" actId="164"/>
          <ac:spMkLst>
            <pc:docMk/>
            <pc:sldMk cId="1920643994" sldId="302"/>
            <ac:spMk id="92" creationId="{2AB34E6D-EA46-5134-F651-982A9409920A}"/>
          </ac:spMkLst>
        </pc:spChg>
        <pc:spChg chg="mod">
          <ac:chgData name="Trang Do" userId="1f6a371144d1ab6b" providerId="LiveId" clId="{0046B71A-4E4B-4349-BED5-63E5A2D395DE}" dt="2023-11-30T04:08:45.633" v="4893" actId="164"/>
          <ac:spMkLst>
            <pc:docMk/>
            <pc:sldMk cId="1920643994" sldId="302"/>
            <ac:spMk id="93" creationId="{977C68B2-4862-80F9-D27A-DFADCA153E9D}"/>
          </ac:spMkLst>
        </pc:spChg>
        <pc:spChg chg="mod">
          <ac:chgData name="Trang Do" userId="1f6a371144d1ab6b" providerId="LiveId" clId="{0046B71A-4E4B-4349-BED5-63E5A2D395DE}" dt="2023-11-30T04:08:45.633" v="4893" actId="164"/>
          <ac:spMkLst>
            <pc:docMk/>
            <pc:sldMk cId="1920643994" sldId="302"/>
            <ac:spMk id="94" creationId="{FE6A75F4-2E85-809A-2C1F-1091EDC50585}"/>
          </ac:spMkLst>
        </pc:spChg>
        <pc:spChg chg="mod">
          <ac:chgData name="Trang Do" userId="1f6a371144d1ab6b" providerId="LiveId" clId="{0046B71A-4E4B-4349-BED5-63E5A2D395DE}" dt="2023-11-30T04:08:56.528" v="4895" actId="164"/>
          <ac:spMkLst>
            <pc:docMk/>
            <pc:sldMk cId="1920643994" sldId="302"/>
            <ac:spMk id="96" creationId="{D0DD48B2-A80B-7A8A-5C97-648E763B2F94}"/>
          </ac:spMkLst>
        </pc:spChg>
        <pc:spChg chg="mod">
          <ac:chgData name="Trang Do" userId="1f6a371144d1ab6b" providerId="LiveId" clId="{0046B71A-4E4B-4349-BED5-63E5A2D395DE}" dt="2023-11-30T04:14:40.049" v="5017" actId="20577"/>
          <ac:spMkLst>
            <pc:docMk/>
            <pc:sldMk cId="1920643994" sldId="302"/>
            <ac:spMk id="98" creationId="{02014AE6-AEC1-17CC-513E-8EBC3A748B7D}"/>
          </ac:spMkLst>
        </pc:spChg>
        <pc:spChg chg="del mod">
          <ac:chgData name="Trang Do" userId="1f6a371144d1ab6b" providerId="LiveId" clId="{0046B71A-4E4B-4349-BED5-63E5A2D395DE}" dt="2023-11-30T04:09:20.947" v="4900" actId="478"/>
          <ac:spMkLst>
            <pc:docMk/>
            <pc:sldMk cId="1920643994" sldId="302"/>
            <ac:spMk id="100" creationId="{80AB265D-355E-00AC-7E41-ADAA0CE7EAE9}"/>
          </ac:spMkLst>
        </pc:spChg>
        <pc:spChg chg="del mod">
          <ac:chgData name="Trang Do" userId="1f6a371144d1ab6b" providerId="LiveId" clId="{0046B71A-4E4B-4349-BED5-63E5A2D395DE}" dt="2023-11-30T04:09:20.947" v="4900" actId="478"/>
          <ac:spMkLst>
            <pc:docMk/>
            <pc:sldMk cId="1920643994" sldId="302"/>
            <ac:spMk id="104" creationId="{337B82E0-E421-D86F-E466-73D26767032C}"/>
          </ac:spMkLst>
        </pc:spChg>
        <pc:spChg chg="del mod">
          <ac:chgData name="Trang Do" userId="1f6a371144d1ab6b" providerId="LiveId" clId="{0046B71A-4E4B-4349-BED5-63E5A2D395DE}" dt="2023-11-30T04:15:17.499" v="5024" actId="478"/>
          <ac:spMkLst>
            <pc:docMk/>
            <pc:sldMk cId="1920643994" sldId="302"/>
            <ac:spMk id="118" creationId="{A86B5C9A-76EA-2A5B-A9BB-0A7DA462B621}"/>
          </ac:spMkLst>
        </pc:spChg>
        <pc:spChg chg="mod">
          <ac:chgData name="Trang Do" userId="1f6a371144d1ab6b" providerId="LiveId" clId="{0046B71A-4E4B-4349-BED5-63E5A2D395DE}" dt="2023-11-30T04:10:26.873" v="4914" actId="20577"/>
          <ac:spMkLst>
            <pc:docMk/>
            <pc:sldMk cId="1920643994" sldId="302"/>
            <ac:spMk id="120" creationId="{A826703D-01EB-4C52-265D-23FDDD7BCDF8}"/>
          </ac:spMkLst>
        </pc:spChg>
        <pc:spChg chg="mod">
          <ac:chgData name="Trang Do" userId="1f6a371144d1ab6b" providerId="LiveId" clId="{0046B71A-4E4B-4349-BED5-63E5A2D395DE}" dt="2023-11-30T04:09:28.266" v="4902"/>
          <ac:spMkLst>
            <pc:docMk/>
            <pc:sldMk cId="1920643994" sldId="302"/>
            <ac:spMk id="122" creationId="{9C1434EF-7381-E933-A7F2-8DA6B7FEE842}"/>
          </ac:spMkLst>
        </pc:spChg>
        <pc:spChg chg="mod">
          <ac:chgData name="Trang Do" userId="1f6a371144d1ab6b" providerId="LiveId" clId="{0046B71A-4E4B-4349-BED5-63E5A2D395DE}" dt="2023-11-30T04:11:11.756" v="4921"/>
          <ac:spMkLst>
            <pc:docMk/>
            <pc:sldMk cId="1920643994" sldId="302"/>
            <ac:spMk id="125" creationId="{FC228C3B-5FDC-354C-6EEE-0C7DBECA2DED}"/>
          </ac:spMkLst>
        </pc:spChg>
        <pc:spChg chg="add del mod">
          <ac:chgData name="Trang Do" userId="1f6a371144d1ab6b" providerId="LiveId" clId="{0046B71A-4E4B-4349-BED5-63E5A2D395DE}" dt="2023-11-30T04:11:14.927" v="4924"/>
          <ac:spMkLst>
            <pc:docMk/>
            <pc:sldMk cId="1920643994" sldId="302"/>
            <ac:spMk id="127" creationId="{9039D77F-F54F-32FD-240A-7BCB522B2426}"/>
          </ac:spMkLst>
        </pc:spChg>
        <pc:spChg chg="mod">
          <ac:chgData name="Trang Do" userId="1f6a371144d1ab6b" providerId="LiveId" clId="{0046B71A-4E4B-4349-BED5-63E5A2D395DE}" dt="2023-11-30T04:11:11.756" v="4921"/>
          <ac:spMkLst>
            <pc:docMk/>
            <pc:sldMk cId="1920643994" sldId="302"/>
            <ac:spMk id="129" creationId="{01A95DC7-22A4-CE0A-5DEE-E17C8B57E37E}"/>
          </ac:spMkLst>
        </pc:spChg>
        <pc:spChg chg="add del mod">
          <ac:chgData name="Trang Do" userId="1f6a371144d1ab6b" providerId="LiveId" clId="{0046B71A-4E4B-4349-BED5-63E5A2D395DE}" dt="2023-11-30T04:11:14.927" v="4924"/>
          <ac:spMkLst>
            <pc:docMk/>
            <pc:sldMk cId="1920643994" sldId="302"/>
            <ac:spMk id="131" creationId="{FFC6D961-354C-863F-B89A-3F70A197A56B}"/>
          </ac:spMkLst>
        </pc:spChg>
        <pc:spChg chg="mod">
          <ac:chgData name="Trang Do" userId="1f6a371144d1ab6b" providerId="LiveId" clId="{0046B71A-4E4B-4349-BED5-63E5A2D395DE}" dt="2023-11-30T04:11:31.523" v="4935" actId="20577"/>
          <ac:spMkLst>
            <pc:docMk/>
            <pc:sldMk cId="1920643994" sldId="302"/>
            <ac:spMk id="133" creationId="{98B7F4D3-AD97-BD74-ABE4-1305B5387FC1}"/>
          </ac:spMkLst>
        </pc:spChg>
        <pc:spChg chg="del mod">
          <ac:chgData name="Trang Do" userId="1f6a371144d1ab6b" providerId="LiveId" clId="{0046B71A-4E4B-4349-BED5-63E5A2D395DE}" dt="2023-11-30T04:17:52.997" v="5064" actId="478"/>
          <ac:spMkLst>
            <pc:docMk/>
            <pc:sldMk cId="1920643994" sldId="302"/>
            <ac:spMk id="135" creationId="{93793B62-AFF2-6D5B-00F7-1D95FD4FF971}"/>
          </ac:spMkLst>
        </pc:spChg>
        <pc:spChg chg="add mod">
          <ac:chgData name="Trang Do" userId="1f6a371144d1ab6b" providerId="LiveId" clId="{0046B71A-4E4B-4349-BED5-63E5A2D395DE}" dt="2023-11-30T04:12:03.595" v="4940" actId="164"/>
          <ac:spMkLst>
            <pc:docMk/>
            <pc:sldMk cId="1920643994" sldId="302"/>
            <ac:spMk id="136" creationId="{E5B146BC-849E-7760-40DA-0BD5BC26C9C4}"/>
          </ac:spMkLst>
        </pc:spChg>
        <pc:spChg chg="mod">
          <ac:chgData name="Trang Do" userId="1f6a371144d1ab6b" providerId="LiveId" clId="{0046B71A-4E4B-4349-BED5-63E5A2D395DE}" dt="2023-11-30T04:11:25.571" v="4929" actId="20577"/>
          <ac:spMkLst>
            <pc:docMk/>
            <pc:sldMk cId="1920643994" sldId="302"/>
            <ac:spMk id="138" creationId="{D3564649-A3AF-5ECE-66F1-8EB1562F8AA0}"/>
          </ac:spMkLst>
        </pc:spChg>
        <pc:spChg chg="del mod">
          <ac:chgData name="Trang Do" userId="1f6a371144d1ab6b" providerId="LiveId" clId="{0046B71A-4E4B-4349-BED5-63E5A2D395DE}" dt="2023-11-30T04:17:52.997" v="5064" actId="478"/>
          <ac:spMkLst>
            <pc:docMk/>
            <pc:sldMk cId="1920643994" sldId="302"/>
            <ac:spMk id="139" creationId="{AC468DB6-D876-6B1B-56EA-DE5056DDCDF3}"/>
          </ac:spMkLst>
        </pc:spChg>
        <pc:spChg chg="del mod">
          <ac:chgData name="Trang Do" userId="1f6a371144d1ab6b" providerId="LiveId" clId="{0046B71A-4E4B-4349-BED5-63E5A2D395DE}" dt="2023-11-30T04:17:52.997" v="5064" actId="478"/>
          <ac:spMkLst>
            <pc:docMk/>
            <pc:sldMk cId="1920643994" sldId="302"/>
            <ac:spMk id="143" creationId="{84BF733A-C39B-E436-2F73-9F6B24393E9A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149" creationId="{BBA7353D-27C5-C9D6-9807-0C12BC36717B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151" creationId="{494D3460-145E-B9F4-4ACF-24E783B16F19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152" creationId="{78B5FEEE-6794-B0DC-9595-AD7E337C85F8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157" creationId="{2280B776-37DA-3740-B22F-BE9C474624BE}"/>
          </ac:spMkLst>
        </pc:spChg>
        <pc:spChg chg="add mod">
          <ac:chgData name="Trang Do" userId="1f6a371144d1ab6b" providerId="LiveId" clId="{0046B71A-4E4B-4349-BED5-63E5A2D395DE}" dt="2023-11-30T04:12:03.595" v="4940" actId="164"/>
          <ac:spMkLst>
            <pc:docMk/>
            <pc:sldMk cId="1920643994" sldId="302"/>
            <ac:spMk id="158" creationId="{D48E7A49-D025-14D7-64D5-4E862F779C6B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159" creationId="{8EC516F7-782C-7555-1FBC-04168AEC0F1D}"/>
          </ac:spMkLst>
        </pc:spChg>
        <pc:spChg chg="add mod">
          <ac:chgData name="Trang Do" userId="1f6a371144d1ab6b" providerId="LiveId" clId="{0046B71A-4E4B-4349-BED5-63E5A2D395DE}" dt="2023-11-30T04:15:08.571" v="5022" actId="1076"/>
          <ac:spMkLst>
            <pc:docMk/>
            <pc:sldMk cId="1920643994" sldId="302"/>
            <ac:spMk id="161" creationId="{5DA7B46F-AC7A-ECAC-FC4D-F1D3E3FDAA49}"/>
          </ac:spMkLst>
        </pc:spChg>
        <pc:spChg chg="mod">
          <ac:chgData name="Trang Do" userId="1f6a371144d1ab6b" providerId="LiveId" clId="{0046B71A-4E4B-4349-BED5-63E5A2D395DE}" dt="2023-11-30T04:14:45.141" v="5021" actId="20577"/>
          <ac:spMkLst>
            <pc:docMk/>
            <pc:sldMk cId="1920643994" sldId="302"/>
            <ac:spMk id="166" creationId="{D3B765D6-B2D1-D2F4-74DE-5EB23858E02B}"/>
          </ac:spMkLst>
        </pc:spChg>
        <pc:spChg chg="add mod">
          <ac:chgData name="Trang Do" userId="1f6a371144d1ab6b" providerId="LiveId" clId="{0046B71A-4E4B-4349-BED5-63E5A2D395DE}" dt="2023-11-30T04:15:08.571" v="5022" actId="1076"/>
          <ac:spMkLst>
            <pc:docMk/>
            <pc:sldMk cId="1920643994" sldId="302"/>
            <ac:spMk id="168" creationId="{C76F82A8-DFA8-AF16-3F7B-949334743B32}"/>
          </ac:spMkLst>
        </pc:spChg>
        <pc:spChg chg="mod">
          <ac:chgData name="Trang Do" userId="1f6a371144d1ab6b" providerId="LiveId" clId="{0046B71A-4E4B-4349-BED5-63E5A2D395DE}" dt="2023-11-30T04:13:28.483" v="4984" actId="20577"/>
          <ac:spMkLst>
            <pc:docMk/>
            <pc:sldMk cId="1920643994" sldId="302"/>
            <ac:spMk id="170" creationId="{EC626676-0E01-DAAF-4F6E-9C2FE4E55D69}"/>
          </ac:spMkLst>
        </pc:spChg>
        <pc:spChg chg="mod">
          <ac:chgData name="Trang Do" userId="1f6a371144d1ab6b" providerId="LiveId" clId="{0046B71A-4E4B-4349-BED5-63E5A2D395DE}" dt="2023-11-30T04:14:15.756" v="4986"/>
          <ac:spMkLst>
            <pc:docMk/>
            <pc:sldMk cId="1920643994" sldId="302"/>
            <ac:spMk id="174" creationId="{774A619C-0B97-11C8-4D50-3F951CA82E1B}"/>
          </ac:spMkLst>
        </pc:spChg>
        <pc:spChg chg="mod">
          <ac:chgData name="Trang Do" userId="1f6a371144d1ab6b" providerId="LiveId" clId="{0046B71A-4E4B-4349-BED5-63E5A2D395DE}" dt="2023-11-30T04:14:15.756" v="4986"/>
          <ac:spMkLst>
            <pc:docMk/>
            <pc:sldMk cId="1920643994" sldId="302"/>
            <ac:spMk id="176" creationId="{B8FA03A8-BDEC-A95F-097C-076B6D014EBD}"/>
          </ac:spMkLst>
        </pc:spChg>
        <pc:spChg chg="mod">
          <ac:chgData name="Trang Do" userId="1f6a371144d1ab6b" providerId="LiveId" clId="{0046B71A-4E4B-4349-BED5-63E5A2D395DE}" dt="2023-11-30T04:14:24.528" v="4991" actId="20577"/>
          <ac:spMkLst>
            <pc:docMk/>
            <pc:sldMk cId="1920643994" sldId="302"/>
            <ac:spMk id="177" creationId="{7E034739-F7BA-8856-321A-6909D4C8ECD1}"/>
          </ac:spMkLst>
        </pc:spChg>
        <pc:spChg chg="mod">
          <ac:chgData name="Trang Do" userId="1f6a371144d1ab6b" providerId="LiveId" clId="{0046B71A-4E4B-4349-BED5-63E5A2D395DE}" dt="2023-11-30T04:14:15.756" v="4986"/>
          <ac:spMkLst>
            <pc:docMk/>
            <pc:sldMk cId="1920643994" sldId="302"/>
            <ac:spMk id="179" creationId="{14236613-1BFC-0A16-10A4-3D8F2CDF1A17}"/>
          </ac:spMkLst>
        </pc:spChg>
        <pc:spChg chg="add mod">
          <ac:chgData name="Trang Do" userId="1f6a371144d1ab6b" providerId="LiveId" clId="{0046B71A-4E4B-4349-BED5-63E5A2D395DE}" dt="2023-11-30T04:15:48.611" v="5035" actId="20577"/>
          <ac:spMkLst>
            <pc:docMk/>
            <pc:sldMk cId="1920643994" sldId="302"/>
            <ac:spMk id="181" creationId="{894A1636-9D48-C625-C219-EFD7B2E74993}"/>
          </ac:spMkLst>
        </pc:spChg>
        <pc:spChg chg="mod">
          <ac:chgData name="Trang Do" userId="1f6a371144d1ab6b" providerId="LiveId" clId="{0046B71A-4E4B-4349-BED5-63E5A2D395DE}" dt="2023-11-30T04:15:33.122" v="5032"/>
          <ac:spMkLst>
            <pc:docMk/>
            <pc:sldMk cId="1920643994" sldId="302"/>
            <ac:spMk id="184" creationId="{CD700FB6-1DF4-2A18-33E6-69542CCDEEDE}"/>
          </ac:spMkLst>
        </pc:spChg>
        <pc:spChg chg="del mod">
          <ac:chgData name="Trang Do" userId="1f6a371144d1ab6b" providerId="LiveId" clId="{0046B71A-4E4B-4349-BED5-63E5A2D395DE}" dt="2023-11-30T04:17:52.997" v="5064" actId="478"/>
          <ac:spMkLst>
            <pc:docMk/>
            <pc:sldMk cId="1920643994" sldId="302"/>
            <ac:spMk id="188" creationId="{81649333-89C9-CABB-11C8-7828596E8A02}"/>
          </ac:spMkLst>
        </pc:spChg>
        <pc:spChg chg="del mod">
          <ac:chgData name="Trang Do" userId="1f6a371144d1ab6b" providerId="LiveId" clId="{0046B71A-4E4B-4349-BED5-63E5A2D395DE}" dt="2023-11-30T04:17:52.997" v="5064" actId="478"/>
          <ac:spMkLst>
            <pc:docMk/>
            <pc:sldMk cId="1920643994" sldId="302"/>
            <ac:spMk id="190" creationId="{3C827B28-C448-14E7-16C8-89397ACBDE6D}"/>
          </ac:spMkLst>
        </pc:spChg>
        <pc:spChg chg="mod">
          <ac:chgData name="Trang Do" userId="1f6a371144d1ab6b" providerId="LiveId" clId="{0046B71A-4E4B-4349-BED5-63E5A2D395DE}" dt="2023-11-30T04:15:33.122" v="5032"/>
          <ac:spMkLst>
            <pc:docMk/>
            <pc:sldMk cId="1920643994" sldId="302"/>
            <ac:spMk id="191" creationId="{DD915DFE-0008-834E-3D4E-34102B3ACF57}"/>
          </ac:spMkLst>
        </pc:spChg>
        <pc:spChg chg="del mod">
          <ac:chgData name="Trang Do" userId="1f6a371144d1ab6b" providerId="LiveId" clId="{0046B71A-4E4B-4349-BED5-63E5A2D395DE}" dt="2023-11-30T04:17:52.997" v="5064" actId="478"/>
          <ac:spMkLst>
            <pc:docMk/>
            <pc:sldMk cId="1920643994" sldId="302"/>
            <ac:spMk id="199" creationId="{7F741930-87DB-6C5A-8BC6-0BEA06F6E72E}"/>
          </ac:spMkLst>
        </pc:spChg>
        <pc:spChg chg="del mod">
          <ac:chgData name="Trang Do" userId="1f6a371144d1ab6b" providerId="LiveId" clId="{0046B71A-4E4B-4349-BED5-63E5A2D395DE}" dt="2023-11-30T04:17:52.997" v="5064" actId="478"/>
          <ac:spMkLst>
            <pc:docMk/>
            <pc:sldMk cId="1920643994" sldId="302"/>
            <ac:spMk id="203" creationId="{74E511E6-C7C5-7387-E255-E57E275DBBE0}"/>
          </ac:spMkLst>
        </pc:spChg>
        <pc:spChg chg="mod">
          <ac:chgData name="Trang Do" userId="1f6a371144d1ab6b" providerId="LiveId" clId="{0046B71A-4E4B-4349-BED5-63E5A2D395DE}" dt="2023-11-30T04:15:33.122" v="5032"/>
          <ac:spMkLst>
            <pc:docMk/>
            <pc:sldMk cId="1920643994" sldId="302"/>
            <ac:spMk id="205" creationId="{45527883-392A-E23F-E637-F1A80F67B634}"/>
          </ac:spMkLst>
        </pc:spChg>
        <pc:spChg chg="mod">
          <ac:chgData name="Trang Do" userId="1f6a371144d1ab6b" providerId="LiveId" clId="{0046B71A-4E4B-4349-BED5-63E5A2D395DE}" dt="2023-11-30T04:15:33.122" v="5032"/>
          <ac:spMkLst>
            <pc:docMk/>
            <pc:sldMk cId="1920643994" sldId="302"/>
            <ac:spMk id="206" creationId="{213851ED-29EE-C3E4-F581-6EF244E3C802}"/>
          </ac:spMkLst>
        </pc:spChg>
        <pc:spChg chg="del mod">
          <ac:chgData name="Trang Do" userId="1f6a371144d1ab6b" providerId="LiveId" clId="{0046B71A-4E4B-4349-BED5-63E5A2D395DE}" dt="2023-11-30T04:17:52.997" v="5064" actId="478"/>
          <ac:spMkLst>
            <pc:docMk/>
            <pc:sldMk cId="1920643994" sldId="302"/>
            <ac:spMk id="207" creationId="{DB9522B0-9CC6-3FEA-6CF1-69031AEC183F}"/>
          </ac:spMkLst>
        </pc:spChg>
        <pc:spChg chg="del mod">
          <ac:chgData name="Trang Do" userId="1f6a371144d1ab6b" providerId="LiveId" clId="{0046B71A-4E4B-4349-BED5-63E5A2D395DE}" dt="2023-11-30T04:17:52.997" v="5064" actId="478"/>
          <ac:spMkLst>
            <pc:docMk/>
            <pc:sldMk cId="1920643994" sldId="302"/>
            <ac:spMk id="211" creationId="{D244F72F-81DD-4B50-5FCD-4CDB656F7A32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218" creationId="{264133E9-4E52-FD22-8EAB-B779CA81D166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225" creationId="{6690B312-5297-F8A9-3ED6-6CEE4F2A18EA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229" creationId="{EB2CADFF-4B2B-3A37-E4D4-182DF0025F9F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230" creationId="{51528DD5-BB52-E02D-E4AC-761A86FFAE79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231" creationId="{9F4BEEC1-678C-DAD0-ECDE-CD7D67796D7B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235" creationId="{F631C50B-2BC7-0DE2-7E20-82A40C2F7371}"/>
          </ac:spMkLst>
        </pc:spChg>
        <pc:spChg chg="mod">
          <ac:chgData name="Trang Do" userId="1f6a371144d1ab6b" providerId="LiveId" clId="{0046B71A-4E4B-4349-BED5-63E5A2D395DE}" dt="2023-11-30T04:15:33.122" v="5032"/>
          <ac:spMkLst>
            <pc:docMk/>
            <pc:sldMk cId="1920643994" sldId="302"/>
            <ac:spMk id="240" creationId="{FCB4BD77-F4FA-D825-37C3-E1A5364D2393}"/>
          </ac:spMkLst>
        </pc:spChg>
        <pc:spChg chg="del">
          <ac:chgData name="Trang Do" userId="1f6a371144d1ab6b" providerId="LiveId" clId="{0046B71A-4E4B-4349-BED5-63E5A2D395DE}" dt="2023-11-30T03:58:13.462" v="4788" actId="478"/>
          <ac:spMkLst>
            <pc:docMk/>
            <pc:sldMk cId="1920643994" sldId="302"/>
            <ac:spMk id="242" creationId="{670EFC33-56EA-7172-3E82-33E4C91CC0BD}"/>
          </ac:spMkLst>
        </pc:spChg>
        <pc:spChg chg="mod">
          <ac:chgData name="Trang Do" userId="1f6a371144d1ab6b" providerId="LiveId" clId="{0046B71A-4E4B-4349-BED5-63E5A2D395DE}" dt="2023-11-30T04:15:33.122" v="5032"/>
          <ac:spMkLst>
            <pc:docMk/>
            <pc:sldMk cId="1920643994" sldId="302"/>
            <ac:spMk id="246" creationId="{731CEECF-7054-0EF6-ADF1-9367FEF28D6C}"/>
          </ac:spMkLst>
        </pc:spChg>
        <pc:spChg chg="mod">
          <ac:chgData name="Trang Do" userId="1f6a371144d1ab6b" providerId="LiveId" clId="{0046B71A-4E4B-4349-BED5-63E5A2D395DE}" dt="2023-11-30T04:17:37.358" v="5054" actId="20577"/>
          <ac:spMkLst>
            <pc:docMk/>
            <pc:sldMk cId="1920643994" sldId="302"/>
            <ac:spMk id="249" creationId="{FE210BFE-9930-26FF-EB1E-60A04F51F53C}"/>
          </ac:spMkLst>
        </pc:spChg>
        <pc:spChg chg="add mod">
          <ac:chgData name="Trang Do" userId="1f6a371144d1ab6b" providerId="LiveId" clId="{0046B71A-4E4B-4349-BED5-63E5A2D395DE}" dt="2023-11-30T04:17:25.426" v="5047" actId="164"/>
          <ac:spMkLst>
            <pc:docMk/>
            <pc:sldMk cId="1920643994" sldId="302"/>
            <ac:spMk id="251" creationId="{C386D795-D7D2-FC6A-6C33-FA6B8F01794B}"/>
          </ac:spMkLst>
        </pc:spChg>
        <pc:spChg chg="mod">
          <ac:chgData name="Trang Do" userId="1f6a371144d1ab6b" providerId="LiveId" clId="{0046B71A-4E4B-4349-BED5-63E5A2D395DE}" dt="2023-11-30T04:16:35.711" v="5040"/>
          <ac:spMkLst>
            <pc:docMk/>
            <pc:sldMk cId="1920643994" sldId="302"/>
            <ac:spMk id="253" creationId="{DDB1FC9C-E4A7-7A2D-195E-0FFD1D70EFF5}"/>
          </ac:spMkLst>
        </pc:spChg>
        <pc:spChg chg="mod">
          <ac:chgData name="Trang Do" userId="1f6a371144d1ab6b" providerId="LiveId" clId="{0046B71A-4E4B-4349-BED5-63E5A2D395DE}" dt="2023-11-30T04:16:35.711" v="5040"/>
          <ac:spMkLst>
            <pc:docMk/>
            <pc:sldMk cId="1920643994" sldId="302"/>
            <ac:spMk id="257" creationId="{9B7CB419-8BB5-D634-C809-61D27D2824C5}"/>
          </ac:spMkLst>
        </pc:spChg>
        <pc:spChg chg="mod">
          <ac:chgData name="Trang Do" userId="1f6a371144d1ab6b" providerId="LiveId" clId="{0046B71A-4E4B-4349-BED5-63E5A2D395DE}" dt="2023-11-30T04:17:42.226" v="5059" actId="20577"/>
          <ac:spMkLst>
            <pc:docMk/>
            <pc:sldMk cId="1920643994" sldId="302"/>
            <ac:spMk id="258" creationId="{37A94D1C-A54F-80C0-46C0-84E2B924CEEB}"/>
          </ac:spMkLst>
        </pc:spChg>
        <pc:spChg chg="mod">
          <ac:chgData name="Trang Do" userId="1f6a371144d1ab6b" providerId="LiveId" clId="{0046B71A-4E4B-4349-BED5-63E5A2D395DE}" dt="2023-11-30T04:17:45.720" v="5063" actId="20577"/>
          <ac:spMkLst>
            <pc:docMk/>
            <pc:sldMk cId="1920643994" sldId="302"/>
            <ac:spMk id="261" creationId="{03A07CC8-9CD6-1CE1-D836-21888AC705EF}"/>
          </ac:spMkLst>
        </pc:spChg>
        <pc:spChg chg="add mod">
          <ac:chgData name="Trang Do" userId="1f6a371144d1ab6b" providerId="LiveId" clId="{0046B71A-4E4B-4349-BED5-63E5A2D395DE}" dt="2023-11-30T04:17:25.426" v="5047" actId="164"/>
          <ac:spMkLst>
            <pc:docMk/>
            <pc:sldMk cId="1920643994" sldId="302"/>
            <ac:spMk id="263" creationId="{7FA6577F-C70C-33CA-CEB3-1A29CDABFE8F}"/>
          </ac:spMkLst>
        </pc:spChg>
        <pc:spChg chg="add mod">
          <ac:chgData name="Trang Do" userId="1f6a371144d1ab6b" providerId="LiveId" clId="{0046B71A-4E4B-4349-BED5-63E5A2D395DE}" dt="2023-11-30T04:17:25.426" v="5047" actId="164"/>
          <ac:spMkLst>
            <pc:docMk/>
            <pc:sldMk cId="1920643994" sldId="302"/>
            <ac:spMk id="264" creationId="{3D636A91-D03F-8D18-E7B5-DEDC6936E56B}"/>
          </ac:spMkLst>
        </pc:spChg>
        <pc:spChg chg="mod">
          <ac:chgData name="Trang Do" userId="1f6a371144d1ab6b" providerId="LiveId" clId="{0046B71A-4E4B-4349-BED5-63E5A2D395DE}" dt="2023-11-30T04:18:32.196" v="5065"/>
          <ac:spMkLst>
            <pc:docMk/>
            <pc:sldMk cId="1920643994" sldId="302"/>
            <ac:spMk id="269" creationId="{AB894016-5667-FBBF-EE11-5727D500AD4B}"/>
          </ac:spMkLst>
        </pc:spChg>
        <pc:spChg chg="mod">
          <ac:chgData name="Trang Do" userId="1f6a371144d1ab6b" providerId="LiveId" clId="{0046B71A-4E4B-4349-BED5-63E5A2D395DE}" dt="2023-11-30T04:18:32.196" v="5065"/>
          <ac:spMkLst>
            <pc:docMk/>
            <pc:sldMk cId="1920643994" sldId="302"/>
            <ac:spMk id="270" creationId="{A44C2EC6-6FEE-C8FB-6717-92211EFCFABE}"/>
          </ac:spMkLst>
        </pc:spChg>
        <pc:spChg chg="mod">
          <ac:chgData name="Trang Do" userId="1f6a371144d1ab6b" providerId="LiveId" clId="{0046B71A-4E4B-4349-BED5-63E5A2D395DE}" dt="2023-11-30T04:18:57.741" v="5077" actId="20577"/>
          <ac:spMkLst>
            <pc:docMk/>
            <pc:sldMk cId="1920643994" sldId="302"/>
            <ac:spMk id="271" creationId="{691F81D3-F207-8F5A-5D73-CF713A0CA939}"/>
          </ac:spMkLst>
        </pc:spChg>
        <pc:spChg chg="mod">
          <ac:chgData name="Trang Do" userId="1f6a371144d1ab6b" providerId="LiveId" clId="{0046B71A-4E4B-4349-BED5-63E5A2D395DE}" dt="2023-11-30T04:18:46.532" v="5070" actId="20577"/>
          <ac:spMkLst>
            <pc:docMk/>
            <pc:sldMk cId="1920643994" sldId="302"/>
            <ac:spMk id="273" creationId="{14308519-5B3F-A6DC-7C84-988AA937CEDB}"/>
          </ac:spMkLst>
        </pc:spChg>
        <pc:spChg chg="mod">
          <ac:chgData name="Trang Do" userId="1f6a371144d1ab6b" providerId="LiveId" clId="{0046B71A-4E4B-4349-BED5-63E5A2D395DE}" dt="2023-11-30T04:18:32.196" v="5065"/>
          <ac:spMkLst>
            <pc:docMk/>
            <pc:sldMk cId="1920643994" sldId="302"/>
            <ac:spMk id="278" creationId="{B975DB96-B0E7-0FBC-2180-4F3C366F5432}"/>
          </ac:spMkLst>
        </pc:spChg>
        <pc:spChg chg="mod">
          <ac:chgData name="Trang Do" userId="1f6a371144d1ab6b" providerId="LiveId" clId="{0046B71A-4E4B-4349-BED5-63E5A2D395DE}" dt="2023-11-30T04:18:32.196" v="5065"/>
          <ac:spMkLst>
            <pc:docMk/>
            <pc:sldMk cId="1920643994" sldId="302"/>
            <ac:spMk id="279" creationId="{7875A192-6CF2-11BE-BDC1-8383658E1567}"/>
          </ac:spMkLst>
        </pc:spChg>
        <pc:spChg chg="mod">
          <ac:chgData name="Trang Do" userId="1f6a371144d1ab6b" providerId="LiveId" clId="{0046B71A-4E4B-4349-BED5-63E5A2D395DE}" dt="2023-11-30T04:19:56.603" v="5093" actId="20577"/>
          <ac:spMkLst>
            <pc:docMk/>
            <pc:sldMk cId="1920643994" sldId="302"/>
            <ac:spMk id="280" creationId="{7EDF1FF5-CDE4-E672-4ADE-C615E718F5DD}"/>
          </ac:spMkLst>
        </pc:spChg>
        <pc:spChg chg="mod">
          <ac:chgData name="Trang Do" userId="1f6a371144d1ab6b" providerId="LiveId" clId="{0046B71A-4E4B-4349-BED5-63E5A2D395DE}" dt="2023-11-30T04:19:50.546" v="5087" actId="20577"/>
          <ac:spMkLst>
            <pc:docMk/>
            <pc:sldMk cId="1920643994" sldId="302"/>
            <ac:spMk id="282" creationId="{24F3BC87-43A1-943E-293C-97844C63D95C}"/>
          </ac:spMkLst>
        </pc:spChg>
        <pc:spChg chg="mod topLvl">
          <ac:chgData name="Trang Do" userId="1f6a371144d1ab6b" providerId="LiveId" clId="{0046B71A-4E4B-4349-BED5-63E5A2D395DE}" dt="2023-11-30T04:20:50.357" v="5120" actId="164"/>
          <ac:spMkLst>
            <pc:docMk/>
            <pc:sldMk cId="1920643994" sldId="302"/>
            <ac:spMk id="286" creationId="{73A73B19-2862-8FC6-1980-9079D2FE209F}"/>
          </ac:spMkLst>
        </pc:spChg>
        <pc:spChg chg="mod topLvl">
          <ac:chgData name="Trang Do" userId="1f6a371144d1ab6b" providerId="LiveId" clId="{0046B71A-4E4B-4349-BED5-63E5A2D395DE}" dt="2023-11-30T04:20:50.357" v="5120" actId="164"/>
          <ac:spMkLst>
            <pc:docMk/>
            <pc:sldMk cId="1920643994" sldId="302"/>
            <ac:spMk id="288" creationId="{8E6B5474-998D-997B-9F6F-131C164765A3}"/>
          </ac:spMkLst>
        </pc:spChg>
        <pc:spChg chg="mod topLvl">
          <ac:chgData name="Trang Do" userId="1f6a371144d1ab6b" providerId="LiveId" clId="{0046B71A-4E4B-4349-BED5-63E5A2D395DE}" dt="2023-11-30T04:20:50.357" v="5120" actId="164"/>
          <ac:spMkLst>
            <pc:docMk/>
            <pc:sldMk cId="1920643994" sldId="302"/>
            <ac:spMk id="290" creationId="{9BD38ECD-5AC2-4289-D307-9120E5C60BA9}"/>
          </ac:spMkLst>
        </pc:spChg>
        <pc:spChg chg="mod">
          <ac:chgData name="Trang Do" userId="1f6a371144d1ab6b" providerId="LiveId" clId="{0046B71A-4E4B-4349-BED5-63E5A2D395DE}" dt="2023-11-30T04:20:24.779" v="5116" actId="165"/>
          <ac:spMkLst>
            <pc:docMk/>
            <pc:sldMk cId="1920643994" sldId="302"/>
            <ac:spMk id="291" creationId="{8DACC570-DEB5-61A7-5516-D6B8E2CCA27E}"/>
          </ac:spMkLst>
        </pc:spChg>
        <pc:spChg chg="mod">
          <ac:chgData name="Trang Do" userId="1f6a371144d1ab6b" providerId="LiveId" clId="{0046B71A-4E4B-4349-BED5-63E5A2D395DE}" dt="2023-11-30T04:20:24.779" v="5116" actId="165"/>
          <ac:spMkLst>
            <pc:docMk/>
            <pc:sldMk cId="1920643994" sldId="302"/>
            <ac:spMk id="293" creationId="{8DCCF97D-0CB8-9EBE-4D8A-D65F11381051}"/>
          </ac:spMkLst>
        </pc:spChg>
        <pc:spChg chg="mod">
          <ac:chgData name="Trang Do" userId="1f6a371144d1ab6b" providerId="LiveId" clId="{0046B71A-4E4B-4349-BED5-63E5A2D395DE}" dt="2023-11-30T04:20:24.779" v="5116" actId="165"/>
          <ac:spMkLst>
            <pc:docMk/>
            <pc:sldMk cId="1920643994" sldId="302"/>
            <ac:spMk id="295" creationId="{0C654252-6766-F89A-C535-317B20B291E3}"/>
          </ac:spMkLst>
        </pc:spChg>
        <pc:grpChg chg="add mod">
          <ac:chgData name="Trang Do" userId="1f6a371144d1ab6b" providerId="LiveId" clId="{0046B71A-4E4B-4349-BED5-63E5A2D395DE}" dt="2023-11-30T04:08:45.633" v="4893" actId="164"/>
          <ac:grpSpMkLst>
            <pc:docMk/>
            <pc:sldMk cId="1920643994" sldId="302"/>
            <ac:grpSpMk id="2" creationId="{1EDEF8C5-9734-F897-4614-BAA6A48D81E2}"/>
          </ac:grpSpMkLst>
        </pc:grpChg>
        <pc:grpChg chg="add del mod">
          <ac:chgData name="Trang Do" userId="1f6a371144d1ab6b" providerId="LiveId" clId="{0046B71A-4E4B-4349-BED5-63E5A2D395DE}" dt="2023-11-30T04:15:57.091" v="5036" actId="478"/>
          <ac:grpSpMkLst>
            <pc:docMk/>
            <pc:sldMk cId="1920643994" sldId="302"/>
            <ac:grpSpMk id="12" creationId="{C45E37DD-6D0B-19C8-4774-2A8A52CA84D8}"/>
          </ac:grpSpMkLst>
        </pc:grpChg>
        <pc:grpChg chg="add mod">
          <ac:chgData name="Trang Do" userId="1f6a371144d1ab6b" providerId="LiveId" clId="{0046B71A-4E4B-4349-BED5-63E5A2D395DE}" dt="2023-11-30T04:15:08.571" v="5022" actId="1076"/>
          <ac:grpSpMkLst>
            <pc:docMk/>
            <pc:sldMk cId="1920643994" sldId="302"/>
            <ac:grpSpMk id="13" creationId="{E1945ADF-4B33-84F8-5C36-2B12C9CA84CC}"/>
          </ac:grpSpMkLst>
        </pc:grpChg>
        <pc:grpChg chg="add mod">
          <ac:chgData name="Trang Do" userId="1f6a371144d1ab6b" providerId="LiveId" clId="{0046B71A-4E4B-4349-BED5-63E5A2D395DE}" dt="2023-11-30T04:09:44.433" v="4909" actId="1076"/>
          <ac:grpSpMkLst>
            <pc:docMk/>
            <pc:sldMk cId="1920643994" sldId="302"/>
            <ac:grpSpMk id="14" creationId="{875515E0-1DAC-EB61-7DF2-C22668390A6D}"/>
          </ac:grpSpMkLst>
        </pc:grpChg>
        <pc:grpChg chg="mod">
          <ac:chgData name="Trang Do" userId="1f6a371144d1ab6b" providerId="LiveId" clId="{0046B71A-4E4B-4349-BED5-63E5A2D395DE}" dt="2023-11-30T04:09:03.071" v="4897"/>
          <ac:grpSpMkLst>
            <pc:docMk/>
            <pc:sldMk cId="1920643994" sldId="302"/>
            <ac:grpSpMk id="15" creationId="{AB6D9FD2-73E4-75C1-435D-14830BC0E300}"/>
          </ac:grpSpMkLst>
        </pc:grpChg>
        <pc:grpChg chg="mod">
          <ac:chgData name="Trang Do" userId="1f6a371144d1ab6b" providerId="LiveId" clId="{0046B71A-4E4B-4349-BED5-63E5A2D395DE}" dt="2023-11-30T04:09:03.071" v="4897"/>
          <ac:grpSpMkLst>
            <pc:docMk/>
            <pc:sldMk cId="1920643994" sldId="302"/>
            <ac:grpSpMk id="17" creationId="{7681E62A-B31E-8121-220E-4EF5FC82C4F7}"/>
          </ac:grpSpMkLst>
        </pc:grpChg>
        <pc:grpChg chg="mod">
          <ac:chgData name="Trang Do" userId="1f6a371144d1ab6b" providerId="LiveId" clId="{0046B71A-4E4B-4349-BED5-63E5A2D395DE}" dt="2023-11-30T04:09:03.071" v="4897"/>
          <ac:grpSpMkLst>
            <pc:docMk/>
            <pc:sldMk cId="1920643994" sldId="302"/>
            <ac:grpSpMk id="19" creationId="{1188FF7E-719A-52E6-1351-7DBAD8FC2A04}"/>
          </ac:grpSpMkLst>
        </pc:grpChg>
        <pc:grpChg chg="mod">
          <ac:chgData name="Trang Do" userId="1f6a371144d1ab6b" providerId="LiveId" clId="{0046B71A-4E4B-4349-BED5-63E5A2D395DE}" dt="2023-11-30T04:09:03.071" v="4897"/>
          <ac:grpSpMkLst>
            <pc:docMk/>
            <pc:sldMk cId="1920643994" sldId="302"/>
            <ac:grpSpMk id="21" creationId="{85CA83D2-DFB7-0E5A-3AA7-1922546DF366}"/>
          </ac:grpSpMkLst>
        </pc:grpChg>
        <pc:grpChg chg="add mod">
          <ac:chgData name="Trang Do" userId="1f6a371144d1ab6b" providerId="LiveId" clId="{0046B71A-4E4B-4349-BED5-63E5A2D395DE}" dt="2023-11-30T04:15:08.571" v="5022" actId="1076"/>
          <ac:grpSpMkLst>
            <pc:docMk/>
            <pc:sldMk cId="1920643994" sldId="302"/>
            <ac:grpSpMk id="56" creationId="{9FD523FD-7265-EF43-1672-1126E8339A01}"/>
          </ac:grpSpMkLst>
        </pc:grpChg>
        <pc:grpChg chg="mod">
          <ac:chgData name="Trang Do" userId="1f6a371144d1ab6b" providerId="LiveId" clId="{0046B71A-4E4B-4349-BED5-63E5A2D395DE}" dt="2023-11-30T04:09:28.266" v="4902"/>
          <ac:grpSpMkLst>
            <pc:docMk/>
            <pc:sldMk cId="1920643994" sldId="302"/>
            <ac:grpSpMk id="57" creationId="{F5A18A55-84DB-F2F0-0E80-828A9E16D69E}"/>
          </ac:grpSpMkLst>
        </pc:grpChg>
        <pc:grpChg chg="mod">
          <ac:chgData name="Trang Do" userId="1f6a371144d1ab6b" providerId="LiveId" clId="{0046B71A-4E4B-4349-BED5-63E5A2D395DE}" dt="2023-11-30T04:09:28.266" v="4902"/>
          <ac:grpSpMkLst>
            <pc:docMk/>
            <pc:sldMk cId="1920643994" sldId="302"/>
            <ac:grpSpMk id="59" creationId="{A0D0B0F6-16FD-B3B3-77F7-FF6BBA977A4D}"/>
          </ac:grpSpMkLst>
        </pc:grpChg>
        <pc:grpChg chg="del mod">
          <ac:chgData name="Trang Do" userId="1f6a371144d1ab6b" providerId="LiveId" clId="{0046B71A-4E4B-4349-BED5-63E5A2D395DE}" dt="2023-11-30T04:08:34.094" v="4888" actId="478"/>
          <ac:grpSpMkLst>
            <pc:docMk/>
            <pc:sldMk cId="1920643994" sldId="302"/>
            <ac:grpSpMk id="63" creationId="{8D6140A8-A6E6-BBC1-DE25-C43165DCBC32}"/>
          </ac:grpSpMkLst>
        </pc:grpChg>
        <pc:grpChg chg="mod">
          <ac:chgData name="Trang Do" userId="1f6a371144d1ab6b" providerId="LiveId" clId="{0046B71A-4E4B-4349-BED5-63E5A2D395DE}" dt="2023-11-30T04:09:28.266" v="4902"/>
          <ac:grpSpMkLst>
            <pc:docMk/>
            <pc:sldMk cId="1920643994" sldId="302"/>
            <ac:grpSpMk id="75" creationId="{4192E6DD-8A17-339C-9E6B-C5172DB4E569}"/>
          </ac:grpSpMkLst>
        </pc:grpChg>
        <pc:grpChg chg="mod">
          <ac:chgData name="Trang Do" userId="1f6a371144d1ab6b" providerId="LiveId" clId="{0046B71A-4E4B-4349-BED5-63E5A2D395DE}" dt="2023-11-30T04:09:28.266" v="4902"/>
          <ac:grpSpMkLst>
            <pc:docMk/>
            <pc:sldMk cId="1920643994" sldId="302"/>
            <ac:grpSpMk id="82" creationId="{8E79CBC9-342F-4143-1F21-8C9E0D9A07B7}"/>
          </ac:grpSpMkLst>
        </pc:grpChg>
        <pc:grpChg chg="del mod">
          <ac:chgData name="Trang Do" userId="1f6a371144d1ab6b" providerId="LiveId" clId="{0046B71A-4E4B-4349-BED5-63E5A2D395DE}" dt="2023-11-30T04:08:36.105" v="4889" actId="478"/>
          <ac:grpSpMkLst>
            <pc:docMk/>
            <pc:sldMk cId="1920643994" sldId="302"/>
            <ac:grpSpMk id="86" creationId="{BA76F818-285F-5943-8BEC-24C7C880B27C}"/>
          </ac:grpSpMkLst>
        </pc:grpChg>
        <pc:grpChg chg="mod">
          <ac:chgData name="Trang Do" userId="1f6a371144d1ab6b" providerId="LiveId" clId="{0046B71A-4E4B-4349-BED5-63E5A2D395DE}" dt="2023-11-30T04:08:50.284" v="4894" actId="164"/>
          <ac:grpSpMkLst>
            <pc:docMk/>
            <pc:sldMk cId="1920643994" sldId="302"/>
            <ac:grpSpMk id="90" creationId="{DDDF2030-C8E4-12BB-C983-19DD69841809}"/>
          </ac:grpSpMkLst>
        </pc:grpChg>
        <pc:grpChg chg="mod">
          <ac:chgData name="Trang Do" userId="1f6a371144d1ab6b" providerId="LiveId" clId="{0046B71A-4E4B-4349-BED5-63E5A2D395DE}" dt="2023-11-30T04:08:50.284" v="4894" actId="164"/>
          <ac:grpSpMkLst>
            <pc:docMk/>
            <pc:sldMk cId="1920643994" sldId="302"/>
            <ac:grpSpMk id="91" creationId="{57E8CDD3-6DFA-6E56-40C1-2159C86FFED3}"/>
          </ac:grpSpMkLst>
        </pc:grpChg>
        <pc:grpChg chg="mod">
          <ac:chgData name="Trang Do" userId="1f6a371144d1ab6b" providerId="LiveId" clId="{0046B71A-4E4B-4349-BED5-63E5A2D395DE}" dt="2023-11-30T04:08:56.528" v="4895" actId="164"/>
          <ac:grpSpMkLst>
            <pc:docMk/>
            <pc:sldMk cId="1920643994" sldId="302"/>
            <ac:grpSpMk id="97" creationId="{09DEA867-5DF8-8495-80DF-29B158D75965}"/>
          </ac:grpSpMkLst>
        </pc:grpChg>
        <pc:grpChg chg="del mod">
          <ac:chgData name="Trang Do" userId="1f6a371144d1ab6b" providerId="LiveId" clId="{0046B71A-4E4B-4349-BED5-63E5A2D395DE}" dt="2023-11-30T04:15:57.091" v="5036" actId="478"/>
          <ac:grpSpMkLst>
            <pc:docMk/>
            <pc:sldMk cId="1920643994" sldId="302"/>
            <ac:grpSpMk id="101" creationId="{EE255CA0-608F-EFFA-66B3-C3451F20C577}"/>
          </ac:grpSpMkLst>
        </pc:grpChg>
        <pc:grpChg chg="del mod">
          <ac:chgData name="Trang Do" userId="1f6a371144d1ab6b" providerId="LiveId" clId="{0046B71A-4E4B-4349-BED5-63E5A2D395DE}" dt="2023-11-30T04:15:57.091" v="5036" actId="478"/>
          <ac:grpSpMkLst>
            <pc:docMk/>
            <pc:sldMk cId="1920643994" sldId="302"/>
            <ac:grpSpMk id="105" creationId="{D05F4D6A-0439-0DD1-1E46-0811032C257E}"/>
          </ac:grpSpMkLst>
        </pc:grpChg>
        <pc:grpChg chg="del mod">
          <ac:chgData name="Trang Do" userId="1f6a371144d1ab6b" providerId="LiveId" clId="{0046B71A-4E4B-4349-BED5-63E5A2D395DE}" dt="2023-11-30T04:17:52.997" v="5064" actId="478"/>
          <ac:grpSpMkLst>
            <pc:docMk/>
            <pc:sldMk cId="1920643994" sldId="302"/>
            <ac:grpSpMk id="108" creationId="{6119F247-B858-7E4F-6340-6610653BFCDA}"/>
          </ac:grpSpMkLst>
        </pc:grpChg>
        <pc:grpChg chg="add del mod">
          <ac:chgData name="Trang Do" userId="1f6a371144d1ab6b" providerId="LiveId" clId="{0046B71A-4E4B-4349-BED5-63E5A2D395DE}" dt="2023-11-30T04:11:14.927" v="4924"/>
          <ac:grpSpMkLst>
            <pc:docMk/>
            <pc:sldMk cId="1920643994" sldId="302"/>
            <ac:grpSpMk id="124" creationId="{1AC4EA81-5458-BB41-4373-9E03ABBD184A}"/>
          </ac:grpSpMkLst>
        </pc:grpChg>
        <pc:grpChg chg="add del mod">
          <ac:chgData name="Trang Do" userId="1f6a371144d1ab6b" providerId="LiveId" clId="{0046B71A-4E4B-4349-BED5-63E5A2D395DE}" dt="2023-11-30T04:11:14.927" v="4924"/>
          <ac:grpSpMkLst>
            <pc:docMk/>
            <pc:sldMk cId="1920643994" sldId="302"/>
            <ac:grpSpMk id="128" creationId="{21F438D0-EE47-51EB-E464-D67B2CAE09F7}"/>
          </ac:grpSpMkLst>
        </pc:grpChg>
        <pc:grpChg chg="add mod">
          <ac:chgData name="Trang Do" userId="1f6a371144d1ab6b" providerId="LiveId" clId="{0046B71A-4E4B-4349-BED5-63E5A2D395DE}" dt="2023-11-30T04:12:03.595" v="4940" actId="164"/>
          <ac:grpSpMkLst>
            <pc:docMk/>
            <pc:sldMk cId="1920643994" sldId="302"/>
            <ac:grpSpMk id="132" creationId="{7531BC91-F7A8-7942-478B-AACA50EDF27F}"/>
          </ac:grpSpMkLst>
        </pc:grpChg>
        <pc:grpChg chg="add mod">
          <ac:chgData name="Trang Do" userId="1f6a371144d1ab6b" providerId="LiveId" clId="{0046B71A-4E4B-4349-BED5-63E5A2D395DE}" dt="2023-11-30T04:12:03.595" v="4940" actId="164"/>
          <ac:grpSpMkLst>
            <pc:docMk/>
            <pc:sldMk cId="1920643994" sldId="302"/>
            <ac:grpSpMk id="137" creationId="{44D59AE7-EDB1-1CA9-7702-7CDB3BED53FD}"/>
          </ac:grpSpMkLst>
        </pc:grpChg>
        <pc:grpChg chg="del mod">
          <ac:chgData name="Trang Do" userId="1f6a371144d1ab6b" providerId="LiveId" clId="{0046B71A-4E4B-4349-BED5-63E5A2D395DE}" dt="2023-11-30T04:17:52.997" v="5064" actId="478"/>
          <ac:grpSpMkLst>
            <pc:docMk/>
            <pc:sldMk cId="1920643994" sldId="302"/>
            <ac:grpSpMk id="140" creationId="{58235780-3374-EFEB-BA41-9409850435C8}"/>
          </ac:grpSpMkLst>
        </pc:grpChg>
        <pc:grpChg chg="del mod">
          <ac:chgData name="Trang Do" userId="1f6a371144d1ab6b" providerId="LiveId" clId="{0046B71A-4E4B-4349-BED5-63E5A2D395DE}" dt="2023-11-30T04:17:52.997" v="5064" actId="478"/>
          <ac:grpSpMkLst>
            <pc:docMk/>
            <pc:sldMk cId="1920643994" sldId="302"/>
            <ac:grpSpMk id="144" creationId="{E525B415-6ABA-62CC-601A-E4EDA80662FF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148" creationId="{13D34075-2B6A-51B1-6694-048678D7E1EF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150" creationId="{3E1760B6-7C6A-B394-6C01-2228EDC2CD97}"/>
          </ac:grpSpMkLst>
        </pc:grpChg>
        <pc:grpChg chg="add mod">
          <ac:chgData name="Trang Do" userId="1f6a371144d1ab6b" providerId="LiveId" clId="{0046B71A-4E4B-4349-BED5-63E5A2D395DE}" dt="2023-11-30T04:15:08.571" v="5022" actId="1076"/>
          <ac:grpSpMkLst>
            <pc:docMk/>
            <pc:sldMk cId="1920643994" sldId="302"/>
            <ac:grpSpMk id="160" creationId="{9E14BF10-810D-3BAE-0BDA-0D2FDD49C08C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162" creationId="{FEE571BE-3B07-9E59-183A-D9D53198984B}"/>
          </ac:grpSpMkLst>
        </pc:grpChg>
        <pc:grpChg chg="add mod">
          <ac:chgData name="Trang Do" userId="1f6a371144d1ab6b" providerId="LiveId" clId="{0046B71A-4E4B-4349-BED5-63E5A2D395DE}" dt="2023-11-30T04:15:08.571" v="5022" actId="1076"/>
          <ac:grpSpMkLst>
            <pc:docMk/>
            <pc:sldMk cId="1920643994" sldId="302"/>
            <ac:grpSpMk id="165" creationId="{5E0FFFA3-1ED4-BE19-F7D0-4D353B97F205}"/>
          </ac:grpSpMkLst>
        </pc:grpChg>
        <pc:grpChg chg="add mod">
          <ac:chgData name="Trang Do" userId="1f6a371144d1ab6b" providerId="LiveId" clId="{0046B71A-4E4B-4349-BED5-63E5A2D395DE}" dt="2023-11-30T04:15:08.571" v="5022" actId="1076"/>
          <ac:grpSpMkLst>
            <pc:docMk/>
            <pc:sldMk cId="1920643994" sldId="302"/>
            <ac:grpSpMk id="169" creationId="{E3BFC578-B79A-2A90-249B-A7C107CC218F}"/>
          </ac:grpSpMkLst>
        </pc:grpChg>
        <pc:grpChg chg="add mod">
          <ac:chgData name="Trang Do" userId="1f6a371144d1ab6b" providerId="LiveId" clId="{0046B71A-4E4B-4349-BED5-63E5A2D395DE}" dt="2023-11-30T04:15:08.571" v="5022" actId="1076"/>
          <ac:grpSpMkLst>
            <pc:docMk/>
            <pc:sldMk cId="1920643994" sldId="302"/>
            <ac:grpSpMk id="172" creationId="{9A05B629-0819-DED3-DD08-DEE09A5FDF60}"/>
          </ac:grpSpMkLst>
        </pc:grpChg>
        <pc:grpChg chg="mod">
          <ac:chgData name="Trang Do" userId="1f6a371144d1ab6b" providerId="LiveId" clId="{0046B71A-4E4B-4349-BED5-63E5A2D395DE}" dt="2023-11-30T04:14:15.756" v="4986"/>
          <ac:grpSpMkLst>
            <pc:docMk/>
            <pc:sldMk cId="1920643994" sldId="302"/>
            <ac:grpSpMk id="173" creationId="{604A42B8-E215-7B40-788A-1767F9B6FE53}"/>
          </ac:grpSpMkLst>
        </pc:grpChg>
        <pc:grpChg chg="mod">
          <ac:chgData name="Trang Do" userId="1f6a371144d1ab6b" providerId="LiveId" clId="{0046B71A-4E4B-4349-BED5-63E5A2D395DE}" dt="2023-11-30T04:14:15.756" v="4986"/>
          <ac:grpSpMkLst>
            <pc:docMk/>
            <pc:sldMk cId="1920643994" sldId="302"/>
            <ac:grpSpMk id="175" creationId="{026AF588-12C9-E3D3-F55A-44DF7F636D41}"/>
          </ac:grpSpMkLst>
        </pc:grpChg>
        <pc:grpChg chg="add mod">
          <ac:chgData name="Trang Do" userId="1f6a371144d1ab6b" providerId="LiveId" clId="{0046B71A-4E4B-4349-BED5-63E5A2D395DE}" dt="2023-11-30T04:15:46.405" v="5033" actId="1076"/>
          <ac:grpSpMkLst>
            <pc:docMk/>
            <pc:sldMk cId="1920643994" sldId="302"/>
            <ac:grpSpMk id="182" creationId="{CDAFFEFA-6551-6427-8B23-1AA6309CB086}"/>
          </ac:grpSpMkLst>
        </pc:grpChg>
        <pc:grpChg chg="mod">
          <ac:chgData name="Trang Do" userId="1f6a371144d1ab6b" providerId="LiveId" clId="{0046B71A-4E4B-4349-BED5-63E5A2D395DE}" dt="2023-11-30T04:15:33.122" v="5032"/>
          <ac:grpSpMkLst>
            <pc:docMk/>
            <pc:sldMk cId="1920643994" sldId="302"/>
            <ac:grpSpMk id="183" creationId="{AD10DE13-A794-9B5E-1D63-7FAC855D2B81}"/>
          </ac:grpSpMkLst>
        </pc:grpChg>
        <pc:grpChg chg="mod">
          <ac:chgData name="Trang Do" userId="1f6a371144d1ab6b" providerId="LiveId" clId="{0046B71A-4E4B-4349-BED5-63E5A2D395DE}" dt="2023-11-30T04:15:33.122" v="5032"/>
          <ac:grpSpMkLst>
            <pc:docMk/>
            <pc:sldMk cId="1920643994" sldId="302"/>
            <ac:grpSpMk id="185" creationId="{873EBD55-F557-73B0-DC05-13A17AA70781}"/>
          </ac:grpSpMkLst>
        </pc:grpChg>
        <pc:grpChg chg="mod">
          <ac:chgData name="Trang Do" userId="1f6a371144d1ab6b" providerId="LiveId" clId="{0046B71A-4E4B-4349-BED5-63E5A2D395DE}" dt="2023-11-30T04:15:33.122" v="5032"/>
          <ac:grpSpMkLst>
            <pc:docMk/>
            <pc:sldMk cId="1920643994" sldId="302"/>
            <ac:grpSpMk id="186" creationId="{4460F105-CA8D-F5A4-FE1F-5A4CD1320984}"/>
          </ac:grpSpMkLst>
        </pc:grpChg>
        <pc:grpChg chg="del mod">
          <ac:chgData name="Trang Do" userId="1f6a371144d1ab6b" providerId="LiveId" clId="{0046B71A-4E4B-4349-BED5-63E5A2D395DE}" dt="2023-11-30T04:17:52.997" v="5064" actId="478"/>
          <ac:grpSpMkLst>
            <pc:docMk/>
            <pc:sldMk cId="1920643994" sldId="302"/>
            <ac:grpSpMk id="187" creationId="{0E1BB720-92FD-97BE-31E3-645593EBFD1B}"/>
          </ac:grpSpMkLst>
        </pc:grpChg>
        <pc:grpChg chg="del mod">
          <ac:chgData name="Trang Do" userId="1f6a371144d1ab6b" providerId="LiveId" clId="{0046B71A-4E4B-4349-BED5-63E5A2D395DE}" dt="2023-11-30T04:17:52.997" v="5064" actId="478"/>
          <ac:grpSpMkLst>
            <pc:docMk/>
            <pc:sldMk cId="1920643994" sldId="302"/>
            <ac:grpSpMk id="189" creationId="{D2DC6C67-ADB9-A32B-C35C-0A0B46605ED8}"/>
          </ac:grpSpMkLst>
        </pc:grpChg>
        <pc:grpChg chg="del mod">
          <ac:chgData name="Trang Do" userId="1f6a371144d1ab6b" providerId="LiveId" clId="{0046B71A-4E4B-4349-BED5-63E5A2D395DE}" dt="2023-11-30T04:17:52.997" v="5064" actId="478"/>
          <ac:grpSpMkLst>
            <pc:docMk/>
            <pc:sldMk cId="1920643994" sldId="302"/>
            <ac:grpSpMk id="196" creationId="{841E0742-0853-D95F-6477-1DF32D588110}"/>
          </ac:grpSpMkLst>
        </pc:grpChg>
        <pc:grpChg chg="del mod">
          <ac:chgData name="Trang Do" userId="1f6a371144d1ab6b" providerId="LiveId" clId="{0046B71A-4E4B-4349-BED5-63E5A2D395DE}" dt="2023-11-30T04:17:52.997" v="5064" actId="478"/>
          <ac:grpSpMkLst>
            <pc:docMk/>
            <pc:sldMk cId="1920643994" sldId="302"/>
            <ac:grpSpMk id="200" creationId="{DA4AAF4D-6144-E4BE-E78C-C75E63AFBB1B}"/>
          </ac:grpSpMkLst>
        </pc:grpChg>
        <pc:grpChg chg="mod">
          <ac:chgData name="Trang Do" userId="1f6a371144d1ab6b" providerId="LiveId" clId="{0046B71A-4E4B-4349-BED5-63E5A2D395DE}" dt="2023-11-30T04:15:33.122" v="5032"/>
          <ac:grpSpMkLst>
            <pc:docMk/>
            <pc:sldMk cId="1920643994" sldId="302"/>
            <ac:grpSpMk id="204" creationId="{F5B8A151-B885-EC95-B833-F64BFED40241}"/>
          </ac:grpSpMkLst>
        </pc:grpChg>
        <pc:grpChg chg="del mod">
          <ac:chgData name="Trang Do" userId="1f6a371144d1ab6b" providerId="LiveId" clId="{0046B71A-4E4B-4349-BED5-63E5A2D395DE}" dt="2023-11-30T04:17:52.997" v="5064" actId="478"/>
          <ac:grpSpMkLst>
            <pc:docMk/>
            <pc:sldMk cId="1920643994" sldId="302"/>
            <ac:grpSpMk id="208" creationId="{98A58021-C9CD-C1AF-DCD0-AF736B486ABB}"/>
          </ac:grpSpMkLst>
        </pc:grpChg>
        <pc:grpChg chg="del mod">
          <ac:chgData name="Trang Do" userId="1f6a371144d1ab6b" providerId="LiveId" clId="{0046B71A-4E4B-4349-BED5-63E5A2D395DE}" dt="2023-11-30T04:17:52.997" v="5064" actId="478"/>
          <ac:grpSpMkLst>
            <pc:docMk/>
            <pc:sldMk cId="1920643994" sldId="302"/>
            <ac:grpSpMk id="212" creationId="{39926367-F9C3-23FF-71E8-C8D4F8FB4C71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215" creationId="{F620D995-BF9E-5763-C185-46FE5E0EC065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219" creationId="{6EC0F0E4-6928-089A-AC84-04206B2A12AA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222" creationId="{22421330-479E-DCA4-7F3D-B0C9049907AD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226" creationId="{5191C1A8-EB93-AA31-32FA-C579A4DB601A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232" creationId="{C160893E-9911-D992-B358-370C1C953773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236" creationId="{29154B2C-BB0C-8E3B-5074-0F6F54995235}"/>
          </ac:grpSpMkLst>
        </pc:grpChg>
        <pc:grpChg chg="del">
          <ac:chgData name="Trang Do" userId="1f6a371144d1ab6b" providerId="LiveId" clId="{0046B71A-4E4B-4349-BED5-63E5A2D395DE}" dt="2023-11-30T03:58:13.462" v="4788" actId="478"/>
          <ac:grpSpMkLst>
            <pc:docMk/>
            <pc:sldMk cId="1920643994" sldId="302"/>
            <ac:grpSpMk id="243" creationId="{B06FB805-1B7B-A774-66C9-3B10BCB22207}"/>
          </ac:grpSpMkLst>
        </pc:grpChg>
        <pc:grpChg chg="add mod">
          <ac:chgData name="Trang Do" userId="1f6a371144d1ab6b" providerId="LiveId" clId="{0046B71A-4E4B-4349-BED5-63E5A2D395DE}" dt="2023-11-30T04:17:25.426" v="5047" actId="164"/>
          <ac:grpSpMkLst>
            <pc:docMk/>
            <pc:sldMk cId="1920643994" sldId="302"/>
            <ac:grpSpMk id="248" creationId="{57B587F5-A52E-528F-DF61-685CDFAE487A}"/>
          </ac:grpSpMkLst>
        </pc:grpChg>
        <pc:grpChg chg="add mod">
          <ac:chgData name="Trang Do" userId="1f6a371144d1ab6b" providerId="LiveId" clId="{0046B71A-4E4B-4349-BED5-63E5A2D395DE}" dt="2023-11-30T04:17:25.426" v="5047" actId="164"/>
          <ac:grpSpMkLst>
            <pc:docMk/>
            <pc:sldMk cId="1920643994" sldId="302"/>
            <ac:grpSpMk id="252" creationId="{765BC770-9560-156C-7915-E1E004247F5D}"/>
          </ac:grpSpMkLst>
        </pc:grpChg>
        <pc:grpChg chg="add mod">
          <ac:chgData name="Trang Do" userId="1f6a371144d1ab6b" providerId="LiveId" clId="{0046B71A-4E4B-4349-BED5-63E5A2D395DE}" dt="2023-11-30T04:17:25.426" v="5047" actId="164"/>
          <ac:grpSpMkLst>
            <pc:docMk/>
            <pc:sldMk cId="1920643994" sldId="302"/>
            <ac:grpSpMk id="255" creationId="{87A52222-BBCF-12E4-690B-FE25C0141FF2}"/>
          </ac:grpSpMkLst>
        </pc:grpChg>
        <pc:grpChg chg="mod">
          <ac:chgData name="Trang Do" userId="1f6a371144d1ab6b" providerId="LiveId" clId="{0046B71A-4E4B-4349-BED5-63E5A2D395DE}" dt="2023-11-30T04:16:35.711" v="5040"/>
          <ac:grpSpMkLst>
            <pc:docMk/>
            <pc:sldMk cId="1920643994" sldId="302"/>
            <ac:grpSpMk id="256" creationId="{1404E405-CE3E-EC82-3354-3274A60AF626}"/>
          </ac:grpSpMkLst>
        </pc:grpChg>
        <pc:grpChg chg="add mod">
          <ac:chgData name="Trang Do" userId="1f6a371144d1ab6b" providerId="LiveId" clId="{0046B71A-4E4B-4349-BED5-63E5A2D395DE}" dt="2023-11-30T04:17:25.426" v="5047" actId="164"/>
          <ac:grpSpMkLst>
            <pc:docMk/>
            <pc:sldMk cId="1920643994" sldId="302"/>
            <ac:grpSpMk id="260" creationId="{8F9B60C6-0E5F-692A-5F03-76AF4C29F032}"/>
          </ac:grpSpMkLst>
        </pc:grpChg>
        <pc:grpChg chg="add mod">
          <ac:chgData name="Trang Do" userId="1f6a371144d1ab6b" providerId="LiveId" clId="{0046B71A-4E4B-4349-BED5-63E5A2D395DE}" dt="2023-11-30T04:17:29.769" v="5048" actId="1076"/>
          <ac:grpSpMkLst>
            <pc:docMk/>
            <pc:sldMk cId="1920643994" sldId="302"/>
            <ac:grpSpMk id="265" creationId="{649E4D1A-F00B-1C58-4C94-CC46B4C68900}"/>
          </ac:grpSpMkLst>
        </pc:grpChg>
        <pc:grpChg chg="add mod">
          <ac:chgData name="Trang Do" userId="1f6a371144d1ab6b" providerId="LiveId" clId="{0046B71A-4E4B-4349-BED5-63E5A2D395DE}" dt="2023-11-30T04:18:37.294" v="5066" actId="1076"/>
          <ac:grpSpMkLst>
            <pc:docMk/>
            <pc:sldMk cId="1920643994" sldId="302"/>
            <ac:grpSpMk id="266" creationId="{96499545-5150-FB0E-6A29-639BD7272FC7}"/>
          </ac:grpSpMkLst>
        </pc:grpChg>
        <pc:grpChg chg="mod">
          <ac:chgData name="Trang Do" userId="1f6a371144d1ab6b" providerId="LiveId" clId="{0046B71A-4E4B-4349-BED5-63E5A2D395DE}" dt="2023-11-30T04:18:32.196" v="5065"/>
          <ac:grpSpMkLst>
            <pc:docMk/>
            <pc:sldMk cId="1920643994" sldId="302"/>
            <ac:grpSpMk id="267" creationId="{2D2EF48D-DE0D-6220-F52D-7D13DAA932EF}"/>
          </ac:grpSpMkLst>
        </pc:grpChg>
        <pc:grpChg chg="mod">
          <ac:chgData name="Trang Do" userId="1f6a371144d1ab6b" providerId="LiveId" clId="{0046B71A-4E4B-4349-BED5-63E5A2D395DE}" dt="2023-11-30T04:18:32.196" v="5065"/>
          <ac:grpSpMkLst>
            <pc:docMk/>
            <pc:sldMk cId="1920643994" sldId="302"/>
            <ac:grpSpMk id="268" creationId="{F3CBB2B7-04AC-4DB4-1DF7-EDB04800CB16}"/>
          </ac:grpSpMkLst>
        </pc:grpChg>
        <pc:grpChg chg="add mod">
          <ac:chgData name="Trang Do" userId="1f6a371144d1ab6b" providerId="LiveId" clId="{0046B71A-4E4B-4349-BED5-63E5A2D395DE}" dt="2023-11-30T04:19:16.694" v="5079" actId="1076"/>
          <ac:grpSpMkLst>
            <pc:docMk/>
            <pc:sldMk cId="1920643994" sldId="302"/>
            <ac:grpSpMk id="275" creationId="{9B8FB814-8733-8D19-4154-D418DD3A5E8D}"/>
          </ac:grpSpMkLst>
        </pc:grpChg>
        <pc:grpChg chg="mod">
          <ac:chgData name="Trang Do" userId="1f6a371144d1ab6b" providerId="LiveId" clId="{0046B71A-4E4B-4349-BED5-63E5A2D395DE}" dt="2023-11-30T04:18:32.196" v="5065"/>
          <ac:grpSpMkLst>
            <pc:docMk/>
            <pc:sldMk cId="1920643994" sldId="302"/>
            <ac:grpSpMk id="276" creationId="{AD87D60C-534E-9F49-37CE-F4143902BF67}"/>
          </ac:grpSpMkLst>
        </pc:grpChg>
        <pc:grpChg chg="mod">
          <ac:chgData name="Trang Do" userId="1f6a371144d1ab6b" providerId="LiveId" clId="{0046B71A-4E4B-4349-BED5-63E5A2D395DE}" dt="2023-11-30T04:18:32.196" v="5065"/>
          <ac:grpSpMkLst>
            <pc:docMk/>
            <pc:sldMk cId="1920643994" sldId="302"/>
            <ac:grpSpMk id="277" creationId="{781F7CAF-3F49-D006-83B1-AF6D13366150}"/>
          </ac:grpSpMkLst>
        </pc:grpChg>
        <pc:grpChg chg="add del mod">
          <ac:chgData name="Trang Do" userId="1f6a371144d1ab6b" providerId="LiveId" clId="{0046B71A-4E4B-4349-BED5-63E5A2D395DE}" dt="2023-11-30T04:20:24.779" v="5116" actId="165"/>
          <ac:grpSpMkLst>
            <pc:docMk/>
            <pc:sldMk cId="1920643994" sldId="302"/>
            <ac:grpSpMk id="284" creationId="{141A9D5C-2FC2-278E-8D1E-FA06D4202A10}"/>
          </ac:grpSpMkLst>
        </pc:grpChg>
        <pc:grpChg chg="mod topLvl">
          <ac:chgData name="Trang Do" userId="1f6a371144d1ab6b" providerId="LiveId" clId="{0046B71A-4E4B-4349-BED5-63E5A2D395DE}" dt="2023-11-30T04:20:50.357" v="5120" actId="164"/>
          <ac:grpSpMkLst>
            <pc:docMk/>
            <pc:sldMk cId="1920643994" sldId="302"/>
            <ac:grpSpMk id="285" creationId="{1DCBCE58-C25A-BE88-0C18-38597EA94398}"/>
          </ac:grpSpMkLst>
        </pc:grpChg>
        <pc:grpChg chg="mod topLvl">
          <ac:chgData name="Trang Do" userId="1f6a371144d1ab6b" providerId="LiveId" clId="{0046B71A-4E4B-4349-BED5-63E5A2D395DE}" dt="2023-11-30T04:20:50.357" v="5120" actId="164"/>
          <ac:grpSpMkLst>
            <pc:docMk/>
            <pc:sldMk cId="1920643994" sldId="302"/>
            <ac:grpSpMk id="287" creationId="{C8E387F4-D2E9-E371-3A4A-6962A2209D17}"/>
          </ac:grpSpMkLst>
        </pc:grpChg>
        <pc:grpChg chg="mod topLvl">
          <ac:chgData name="Trang Do" userId="1f6a371144d1ab6b" providerId="LiveId" clId="{0046B71A-4E4B-4349-BED5-63E5A2D395DE}" dt="2023-11-30T04:20:50.357" v="5120" actId="164"/>
          <ac:grpSpMkLst>
            <pc:docMk/>
            <pc:sldMk cId="1920643994" sldId="302"/>
            <ac:grpSpMk id="289" creationId="{9DC6C1A4-8A5C-842A-8626-C5DFE05722F2}"/>
          </ac:grpSpMkLst>
        </pc:grpChg>
        <pc:grpChg chg="add mod">
          <ac:chgData name="Trang Do" userId="1f6a371144d1ab6b" providerId="LiveId" clId="{0046B71A-4E4B-4349-BED5-63E5A2D395DE}" dt="2023-11-30T04:20:50.357" v="5120" actId="164"/>
          <ac:grpSpMkLst>
            <pc:docMk/>
            <pc:sldMk cId="1920643994" sldId="302"/>
            <ac:grpSpMk id="297" creationId="{D4752079-B97C-5AD9-065B-FB9B8B27C090}"/>
          </ac:grpSpMkLst>
        </pc:grpChg>
        <pc:cxnChg chg="mod">
          <ac:chgData name="Trang Do" userId="1f6a371144d1ab6b" providerId="LiveId" clId="{0046B71A-4E4B-4349-BED5-63E5A2D395DE}" dt="2023-11-30T04:09:03.071" v="4897"/>
          <ac:cxnSpMkLst>
            <pc:docMk/>
            <pc:sldMk cId="1920643994" sldId="302"/>
            <ac:cxnSpMk id="51" creationId="{574166E4-F61A-FB34-CA66-AC5DC0E5AE85}"/>
          </ac:cxnSpMkLst>
        </pc:cxnChg>
        <pc:cxnChg chg="mod">
          <ac:chgData name="Trang Do" userId="1f6a371144d1ab6b" providerId="LiveId" clId="{0046B71A-4E4B-4349-BED5-63E5A2D395DE}" dt="2023-11-30T04:09:03.071" v="4897"/>
          <ac:cxnSpMkLst>
            <pc:docMk/>
            <pc:sldMk cId="1920643994" sldId="302"/>
            <ac:cxnSpMk id="53" creationId="{BFDE6179-F5A8-430C-B1DB-2B676AAACE01}"/>
          </ac:cxnSpMkLst>
        </pc:cxnChg>
        <pc:cxnChg chg="mod">
          <ac:chgData name="Trang Do" userId="1f6a371144d1ab6b" providerId="LiveId" clId="{0046B71A-4E4B-4349-BED5-63E5A2D395DE}" dt="2023-11-30T04:09:03.071" v="4897"/>
          <ac:cxnSpMkLst>
            <pc:docMk/>
            <pc:sldMk cId="1920643994" sldId="302"/>
            <ac:cxnSpMk id="55" creationId="{4DEC4BE2-9E97-3646-3D5A-28E30F8AC867}"/>
          </ac:cxnSpMkLst>
        </pc:cxnChg>
        <pc:cxnChg chg="mod">
          <ac:chgData name="Trang Do" userId="1f6a371144d1ab6b" providerId="LiveId" clId="{0046B71A-4E4B-4349-BED5-63E5A2D395DE}" dt="2023-11-30T04:08:45.633" v="4893" actId="164"/>
          <ac:cxnSpMkLst>
            <pc:docMk/>
            <pc:sldMk cId="1920643994" sldId="302"/>
            <ac:cxnSpMk id="95" creationId="{9354B289-D8FE-900B-4DAC-D63E38319AB3}"/>
          </ac:cxnSpMkLst>
        </pc:cxnChg>
        <pc:cxnChg chg="mod">
          <ac:chgData name="Trang Do" userId="1f6a371144d1ab6b" providerId="LiveId" clId="{0046B71A-4E4B-4349-BED5-63E5A2D395DE}" dt="2023-11-30T04:09:28.266" v="4902"/>
          <ac:cxnSpMkLst>
            <pc:docMk/>
            <pc:sldMk cId="1920643994" sldId="302"/>
            <ac:cxnSpMk id="119" creationId="{83D6CCAE-1618-C994-FEAF-BA66AE074FDC}"/>
          </ac:cxnSpMkLst>
        </pc:cxnChg>
        <pc:cxnChg chg="mod">
          <ac:chgData name="Trang Do" userId="1f6a371144d1ab6b" providerId="LiveId" clId="{0046B71A-4E4B-4349-BED5-63E5A2D395DE}" dt="2023-11-30T04:09:28.266" v="4902"/>
          <ac:cxnSpMkLst>
            <pc:docMk/>
            <pc:sldMk cId="1920643994" sldId="302"/>
            <ac:cxnSpMk id="121" creationId="{EE46E56E-37D2-068F-D5F6-4351B0610ADE}"/>
          </ac:cxnSpMkLst>
        </pc:cxnChg>
        <pc:cxnChg chg="mod">
          <ac:chgData name="Trang Do" userId="1f6a371144d1ab6b" providerId="LiveId" clId="{0046B71A-4E4B-4349-BED5-63E5A2D395DE}" dt="2023-11-30T04:09:28.266" v="4902"/>
          <ac:cxnSpMkLst>
            <pc:docMk/>
            <pc:sldMk cId="1920643994" sldId="302"/>
            <ac:cxnSpMk id="123" creationId="{67CB7DE2-B0CE-ADDA-1700-7BE5E4716E7E}"/>
          </ac:cxnSpMkLst>
        </pc:cxnChg>
        <pc:cxnChg chg="mod">
          <ac:chgData name="Trang Do" userId="1f6a371144d1ab6b" providerId="LiveId" clId="{0046B71A-4E4B-4349-BED5-63E5A2D395DE}" dt="2023-11-30T04:11:11.756" v="4921"/>
          <ac:cxnSpMkLst>
            <pc:docMk/>
            <pc:sldMk cId="1920643994" sldId="302"/>
            <ac:cxnSpMk id="126" creationId="{CCAD5619-E8B7-C6E1-83A6-112CFA13CA49}"/>
          </ac:cxnSpMkLst>
        </pc:cxnChg>
        <pc:cxnChg chg="mod">
          <ac:chgData name="Trang Do" userId="1f6a371144d1ab6b" providerId="LiveId" clId="{0046B71A-4E4B-4349-BED5-63E5A2D395DE}" dt="2023-11-30T04:11:11.756" v="4921"/>
          <ac:cxnSpMkLst>
            <pc:docMk/>
            <pc:sldMk cId="1920643994" sldId="302"/>
            <ac:cxnSpMk id="130" creationId="{38DB1103-DFC7-1A3B-2C6D-16EF55E742E1}"/>
          </ac:cxnSpMkLst>
        </pc:cxnChg>
        <pc:cxnChg chg="mod">
          <ac:chgData name="Trang Do" userId="1f6a371144d1ab6b" providerId="LiveId" clId="{0046B71A-4E4B-4349-BED5-63E5A2D395DE}" dt="2023-11-30T04:11:16.238" v="4925"/>
          <ac:cxnSpMkLst>
            <pc:docMk/>
            <pc:sldMk cId="1920643994" sldId="302"/>
            <ac:cxnSpMk id="134" creationId="{426AB01A-72CF-44F0-BC77-C4A68D39A66D}"/>
          </ac:cxnSpMkLst>
        </pc:cxnChg>
        <pc:cxnChg chg="mod">
          <ac:chgData name="Trang Do" userId="1f6a371144d1ab6b" providerId="LiveId" clId="{0046B71A-4E4B-4349-BED5-63E5A2D395DE}" dt="2023-11-30T04:11:16.238" v="4925"/>
          <ac:cxnSpMkLst>
            <pc:docMk/>
            <pc:sldMk cId="1920643994" sldId="302"/>
            <ac:cxnSpMk id="147" creationId="{2AF20BD6-47C6-71A8-3060-8ED1282DF6B1}"/>
          </ac:cxnSpMkLst>
        </pc:cxnChg>
        <pc:cxnChg chg="mod">
          <ac:chgData name="Trang Do" userId="1f6a371144d1ab6b" providerId="LiveId" clId="{0046B71A-4E4B-4349-BED5-63E5A2D395DE}" dt="2023-11-30T04:13:07.148" v="4970"/>
          <ac:cxnSpMkLst>
            <pc:docMk/>
            <pc:sldMk cId="1920643994" sldId="302"/>
            <ac:cxnSpMk id="167" creationId="{A5C27FBC-EA6A-EB26-7EA9-56C79F48BABD}"/>
          </ac:cxnSpMkLst>
        </pc:cxnChg>
        <pc:cxnChg chg="mod">
          <ac:chgData name="Trang Do" userId="1f6a371144d1ab6b" providerId="LiveId" clId="{0046B71A-4E4B-4349-BED5-63E5A2D395DE}" dt="2023-11-30T04:13:20.375" v="4978"/>
          <ac:cxnSpMkLst>
            <pc:docMk/>
            <pc:sldMk cId="1920643994" sldId="302"/>
            <ac:cxnSpMk id="171" creationId="{A206392D-E738-FFAC-B397-AC9C155A85FE}"/>
          </ac:cxnSpMkLst>
        </pc:cxnChg>
        <pc:cxnChg chg="mod">
          <ac:chgData name="Trang Do" userId="1f6a371144d1ab6b" providerId="LiveId" clId="{0046B71A-4E4B-4349-BED5-63E5A2D395DE}" dt="2023-11-30T04:14:15.756" v="4986"/>
          <ac:cxnSpMkLst>
            <pc:docMk/>
            <pc:sldMk cId="1920643994" sldId="302"/>
            <ac:cxnSpMk id="178" creationId="{BC23975A-924C-D4C8-6AD0-68400FC21810}"/>
          </ac:cxnSpMkLst>
        </pc:cxnChg>
        <pc:cxnChg chg="mod">
          <ac:chgData name="Trang Do" userId="1f6a371144d1ab6b" providerId="LiveId" clId="{0046B71A-4E4B-4349-BED5-63E5A2D395DE}" dt="2023-11-30T04:14:15.756" v="4986"/>
          <ac:cxnSpMkLst>
            <pc:docMk/>
            <pc:sldMk cId="1920643994" sldId="302"/>
            <ac:cxnSpMk id="180" creationId="{78C7F9C0-C4C6-0A2C-9EB4-B720B1DFFF6D}"/>
          </ac:cxnSpMkLst>
        </pc:cxnChg>
        <pc:cxnChg chg="mod">
          <ac:chgData name="Trang Do" userId="1f6a371144d1ab6b" providerId="LiveId" clId="{0046B71A-4E4B-4349-BED5-63E5A2D395DE}" dt="2023-11-30T04:15:33.122" v="5032"/>
          <ac:cxnSpMkLst>
            <pc:docMk/>
            <pc:sldMk cId="1920643994" sldId="302"/>
            <ac:cxnSpMk id="239" creationId="{5B6BCCC5-AEF7-8A06-9BCB-D6F7EA833E28}"/>
          </ac:cxnSpMkLst>
        </pc:cxnChg>
        <pc:cxnChg chg="mod">
          <ac:chgData name="Trang Do" userId="1f6a371144d1ab6b" providerId="LiveId" clId="{0046B71A-4E4B-4349-BED5-63E5A2D395DE}" dt="2023-11-30T04:15:33.122" v="5032"/>
          <ac:cxnSpMkLst>
            <pc:docMk/>
            <pc:sldMk cId="1920643994" sldId="302"/>
            <ac:cxnSpMk id="241" creationId="{6A9ED45B-5227-07A0-64C2-AB21790E3085}"/>
          </ac:cxnSpMkLst>
        </pc:cxnChg>
        <pc:cxnChg chg="mod">
          <ac:chgData name="Trang Do" userId="1f6a371144d1ab6b" providerId="LiveId" clId="{0046B71A-4E4B-4349-BED5-63E5A2D395DE}" dt="2023-11-30T04:15:33.122" v="5032"/>
          <ac:cxnSpMkLst>
            <pc:docMk/>
            <pc:sldMk cId="1920643994" sldId="302"/>
            <ac:cxnSpMk id="247" creationId="{42ADB77E-1D81-9943-0E1A-66D94F14A4E0}"/>
          </ac:cxnSpMkLst>
        </pc:cxnChg>
        <pc:cxnChg chg="mod">
          <ac:chgData name="Trang Do" userId="1f6a371144d1ab6b" providerId="LiveId" clId="{0046B71A-4E4B-4349-BED5-63E5A2D395DE}" dt="2023-11-30T04:16:35.711" v="5040"/>
          <ac:cxnSpMkLst>
            <pc:docMk/>
            <pc:sldMk cId="1920643994" sldId="302"/>
            <ac:cxnSpMk id="250" creationId="{3F807CDB-A1B1-0582-E341-DCF6737ED187}"/>
          </ac:cxnSpMkLst>
        </pc:cxnChg>
        <pc:cxnChg chg="mod">
          <ac:chgData name="Trang Do" userId="1f6a371144d1ab6b" providerId="LiveId" clId="{0046B71A-4E4B-4349-BED5-63E5A2D395DE}" dt="2023-11-30T04:16:35.711" v="5040"/>
          <ac:cxnSpMkLst>
            <pc:docMk/>
            <pc:sldMk cId="1920643994" sldId="302"/>
            <ac:cxnSpMk id="254" creationId="{36DFF6E9-A5B4-4A4E-3580-E06FB898965B}"/>
          </ac:cxnSpMkLst>
        </pc:cxnChg>
        <pc:cxnChg chg="mod">
          <ac:chgData name="Trang Do" userId="1f6a371144d1ab6b" providerId="LiveId" clId="{0046B71A-4E4B-4349-BED5-63E5A2D395DE}" dt="2023-11-30T04:16:35.711" v="5040"/>
          <ac:cxnSpMkLst>
            <pc:docMk/>
            <pc:sldMk cId="1920643994" sldId="302"/>
            <ac:cxnSpMk id="259" creationId="{153800E3-9156-CF29-C2A6-AB0A4B272EBD}"/>
          </ac:cxnSpMkLst>
        </pc:cxnChg>
        <pc:cxnChg chg="mod">
          <ac:chgData name="Trang Do" userId="1f6a371144d1ab6b" providerId="LiveId" clId="{0046B71A-4E4B-4349-BED5-63E5A2D395DE}" dt="2023-11-30T04:16:35.711" v="5040"/>
          <ac:cxnSpMkLst>
            <pc:docMk/>
            <pc:sldMk cId="1920643994" sldId="302"/>
            <ac:cxnSpMk id="262" creationId="{35FC09B9-359B-59CC-A49E-C77C246ECE20}"/>
          </ac:cxnSpMkLst>
        </pc:cxnChg>
        <pc:cxnChg chg="mod">
          <ac:chgData name="Trang Do" userId="1f6a371144d1ab6b" providerId="LiveId" clId="{0046B71A-4E4B-4349-BED5-63E5A2D395DE}" dt="2023-11-30T04:18:32.196" v="5065"/>
          <ac:cxnSpMkLst>
            <pc:docMk/>
            <pc:sldMk cId="1920643994" sldId="302"/>
            <ac:cxnSpMk id="272" creationId="{B54A2079-78BF-568A-8A2E-4CB9618495B4}"/>
          </ac:cxnSpMkLst>
        </pc:cxnChg>
        <pc:cxnChg chg="mod">
          <ac:chgData name="Trang Do" userId="1f6a371144d1ab6b" providerId="LiveId" clId="{0046B71A-4E4B-4349-BED5-63E5A2D395DE}" dt="2023-11-30T04:18:32.196" v="5065"/>
          <ac:cxnSpMkLst>
            <pc:docMk/>
            <pc:sldMk cId="1920643994" sldId="302"/>
            <ac:cxnSpMk id="274" creationId="{C75372C9-780F-63AE-CF77-50D996474E0C}"/>
          </ac:cxnSpMkLst>
        </pc:cxnChg>
        <pc:cxnChg chg="mod">
          <ac:chgData name="Trang Do" userId="1f6a371144d1ab6b" providerId="LiveId" clId="{0046B71A-4E4B-4349-BED5-63E5A2D395DE}" dt="2023-11-30T04:18:32.196" v="5065"/>
          <ac:cxnSpMkLst>
            <pc:docMk/>
            <pc:sldMk cId="1920643994" sldId="302"/>
            <ac:cxnSpMk id="281" creationId="{CC865A30-6701-54EC-C79F-50AC8D7696AE}"/>
          </ac:cxnSpMkLst>
        </pc:cxnChg>
        <pc:cxnChg chg="mod">
          <ac:chgData name="Trang Do" userId="1f6a371144d1ab6b" providerId="LiveId" clId="{0046B71A-4E4B-4349-BED5-63E5A2D395DE}" dt="2023-11-30T04:18:32.196" v="5065"/>
          <ac:cxnSpMkLst>
            <pc:docMk/>
            <pc:sldMk cId="1920643994" sldId="302"/>
            <ac:cxnSpMk id="283" creationId="{4F834687-08B0-B24A-F966-0DE2FBF66757}"/>
          </ac:cxnSpMkLst>
        </pc:cxnChg>
        <pc:cxnChg chg="mod">
          <ac:chgData name="Trang Do" userId="1f6a371144d1ab6b" providerId="LiveId" clId="{0046B71A-4E4B-4349-BED5-63E5A2D395DE}" dt="2023-11-30T04:20:24.779" v="5116" actId="165"/>
          <ac:cxnSpMkLst>
            <pc:docMk/>
            <pc:sldMk cId="1920643994" sldId="302"/>
            <ac:cxnSpMk id="292" creationId="{70407E5F-AD5F-265A-E34D-195B52E2E397}"/>
          </ac:cxnSpMkLst>
        </pc:cxnChg>
        <pc:cxnChg chg="mod">
          <ac:chgData name="Trang Do" userId="1f6a371144d1ab6b" providerId="LiveId" clId="{0046B71A-4E4B-4349-BED5-63E5A2D395DE}" dt="2023-11-30T04:20:24.779" v="5116" actId="165"/>
          <ac:cxnSpMkLst>
            <pc:docMk/>
            <pc:sldMk cId="1920643994" sldId="302"/>
            <ac:cxnSpMk id="294" creationId="{FD3455DA-6FEA-AEF8-9050-B5CA24B56CD6}"/>
          </ac:cxnSpMkLst>
        </pc:cxnChg>
        <pc:cxnChg chg="mod">
          <ac:chgData name="Trang Do" userId="1f6a371144d1ab6b" providerId="LiveId" clId="{0046B71A-4E4B-4349-BED5-63E5A2D395DE}" dt="2023-11-30T04:20:24.779" v="5116" actId="165"/>
          <ac:cxnSpMkLst>
            <pc:docMk/>
            <pc:sldMk cId="1920643994" sldId="302"/>
            <ac:cxnSpMk id="296" creationId="{C618C3C7-CC3C-6858-9FBD-8DB9D5F12E4E}"/>
          </ac:cxnSpMkLst>
        </pc:cxnChg>
      </pc:sldChg>
      <pc:sldChg chg="addSp delSp modSp add del mod">
        <pc:chgData name="Trang Do" userId="1f6a371144d1ab6b" providerId="LiveId" clId="{0046B71A-4E4B-4349-BED5-63E5A2D395DE}" dt="2023-11-30T04:04:45.794" v="4851" actId="2696"/>
        <pc:sldMkLst>
          <pc:docMk/>
          <pc:sldMk cId="2519704250" sldId="303"/>
        </pc:sldMkLst>
        <pc:spChg chg="mod">
          <ac:chgData name="Trang Do" userId="1f6a371144d1ab6b" providerId="LiveId" clId="{0046B71A-4E4B-4349-BED5-63E5A2D395DE}" dt="2023-11-30T04:01:28.140" v="4822" actId="14100"/>
          <ac:spMkLst>
            <pc:docMk/>
            <pc:sldMk cId="2519704250" sldId="303"/>
            <ac:spMk id="61" creationId="{20D77CAE-8590-3311-443D-1DCCAEEC983F}"/>
          </ac:spMkLst>
        </pc:spChg>
        <pc:spChg chg="del">
          <ac:chgData name="Trang Do" userId="1f6a371144d1ab6b" providerId="LiveId" clId="{0046B71A-4E4B-4349-BED5-63E5A2D395DE}" dt="2023-11-30T04:01:11.978" v="4819" actId="478"/>
          <ac:spMkLst>
            <pc:docMk/>
            <pc:sldMk cId="2519704250" sldId="303"/>
            <ac:spMk id="62" creationId="{0D5DC902-B971-FACC-02EB-2D0A38810CF9}"/>
          </ac:spMkLst>
        </pc:spChg>
        <pc:spChg chg="del">
          <ac:chgData name="Trang Do" userId="1f6a371144d1ab6b" providerId="LiveId" clId="{0046B71A-4E4B-4349-BED5-63E5A2D395DE}" dt="2023-11-30T04:01:11.978" v="4819" actId="478"/>
          <ac:spMkLst>
            <pc:docMk/>
            <pc:sldMk cId="2519704250" sldId="303"/>
            <ac:spMk id="74" creationId="{0FD31071-887B-10CC-F74D-31A69D9F9BE0}"/>
          </ac:spMkLst>
        </pc:spChg>
        <pc:spChg chg="del">
          <ac:chgData name="Trang Do" userId="1f6a371144d1ab6b" providerId="LiveId" clId="{0046B71A-4E4B-4349-BED5-63E5A2D395DE}" dt="2023-11-30T04:01:11.978" v="4819" actId="478"/>
          <ac:spMkLst>
            <pc:docMk/>
            <pc:sldMk cId="2519704250" sldId="303"/>
            <ac:spMk id="88" creationId="{3C2E7750-5E95-A859-1314-1311C63ED177}"/>
          </ac:spMkLst>
        </pc:spChg>
        <pc:spChg chg="del">
          <ac:chgData name="Trang Do" userId="1f6a371144d1ab6b" providerId="LiveId" clId="{0046B71A-4E4B-4349-BED5-63E5A2D395DE}" dt="2023-11-30T04:01:11.978" v="4819" actId="478"/>
          <ac:spMkLst>
            <pc:docMk/>
            <pc:sldMk cId="2519704250" sldId="303"/>
            <ac:spMk id="96" creationId="{D0DD48B2-A80B-7A8A-5C97-648E763B2F94}"/>
          </ac:spMkLst>
        </pc:spChg>
        <pc:spChg chg="del">
          <ac:chgData name="Trang Do" userId="1f6a371144d1ab6b" providerId="LiveId" clId="{0046B71A-4E4B-4349-BED5-63E5A2D395DE}" dt="2023-11-30T04:01:11.978" v="4819" actId="478"/>
          <ac:spMkLst>
            <pc:docMk/>
            <pc:sldMk cId="2519704250" sldId="303"/>
            <ac:spMk id="100" creationId="{80AB265D-355E-00AC-7E41-ADAA0CE7EAE9}"/>
          </ac:spMkLst>
        </pc:spChg>
        <pc:spChg chg="del">
          <ac:chgData name="Trang Do" userId="1f6a371144d1ab6b" providerId="LiveId" clId="{0046B71A-4E4B-4349-BED5-63E5A2D395DE}" dt="2023-11-30T04:01:11.978" v="4819" actId="478"/>
          <ac:spMkLst>
            <pc:docMk/>
            <pc:sldMk cId="2519704250" sldId="303"/>
            <ac:spMk id="104" creationId="{337B82E0-E421-D86F-E466-73D26767032C}"/>
          </ac:spMkLst>
        </pc:spChg>
        <pc:spChg chg="mod">
          <ac:chgData name="Trang Do" userId="1f6a371144d1ab6b" providerId="LiveId" clId="{0046B71A-4E4B-4349-BED5-63E5A2D395DE}" dt="2023-11-30T04:01:25.639" v="4821" actId="1076"/>
          <ac:spMkLst>
            <pc:docMk/>
            <pc:sldMk cId="2519704250" sldId="303"/>
            <ac:spMk id="118" creationId="{A86B5C9A-76EA-2A5B-A9BB-0A7DA462B621}"/>
          </ac:spMkLst>
        </pc:spChg>
        <pc:spChg chg="mod">
          <ac:chgData name="Trang Do" userId="1f6a371144d1ab6b" providerId="LiveId" clId="{0046B71A-4E4B-4349-BED5-63E5A2D395DE}" dt="2023-11-30T04:02:47.413" v="4837" actId="164"/>
          <ac:spMkLst>
            <pc:docMk/>
            <pc:sldMk cId="2519704250" sldId="303"/>
            <ac:spMk id="135" creationId="{93793B62-AFF2-6D5B-00F7-1D95FD4FF971}"/>
          </ac:spMkLst>
        </pc:spChg>
        <pc:spChg chg="mod">
          <ac:chgData name="Trang Do" userId="1f6a371144d1ab6b" providerId="LiveId" clId="{0046B71A-4E4B-4349-BED5-63E5A2D395DE}" dt="2023-11-30T04:02:52.844" v="4838" actId="164"/>
          <ac:spMkLst>
            <pc:docMk/>
            <pc:sldMk cId="2519704250" sldId="303"/>
            <ac:spMk id="139" creationId="{AC468DB6-D876-6B1B-56EA-DE5056DDCDF3}"/>
          </ac:spMkLst>
        </pc:spChg>
        <pc:spChg chg="mod">
          <ac:chgData name="Trang Do" userId="1f6a371144d1ab6b" providerId="LiveId" clId="{0046B71A-4E4B-4349-BED5-63E5A2D395DE}" dt="2023-11-30T04:02:59.494" v="4839" actId="164"/>
          <ac:spMkLst>
            <pc:docMk/>
            <pc:sldMk cId="2519704250" sldId="303"/>
            <ac:spMk id="143" creationId="{84BF733A-C39B-E436-2F73-9F6B24393E9A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149" creationId="{BBA7353D-27C5-C9D6-9807-0C12BC36717B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151" creationId="{494D3460-145E-B9F4-4ACF-24E783B16F19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152" creationId="{78B5FEEE-6794-B0DC-9595-AD7E337C85F8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157" creationId="{2280B776-37DA-3740-B22F-BE9C474624BE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159" creationId="{8EC516F7-782C-7555-1FBC-04168AEC0F1D}"/>
          </ac:spMkLst>
        </pc:spChg>
        <pc:spChg chg="mod">
          <ac:chgData name="Trang Do" userId="1f6a371144d1ab6b" providerId="LiveId" clId="{0046B71A-4E4B-4349-BED5-63E5A2D395DE}" dt="2023-11-30T04:03:07.710" v="4840" actId="164"/>
          <ac:spMkLst>
            <pc:docMk/>
            <pc:sldMk cId="2519704250" sldId="303"/>
            <ac:spMk id="188" creationId="{81649333-89C9-CABB-11C8-7828596E8A02}"/>
          </ac:spMkLst>
        </pc:spChg>
        <pc:spChg chg="mod">
          <ac:chgData name="Trang Do" userId="1f6a371144d1ab6b" providerId="LiveId" clId="{0046B71A-4E4B-4349-BED5-63E5A2D395DE}" dt="2023-11-30T04:03:07.710" v="4840" actId="164"/>
          <ac:spMkLst>
            <pc:docMk/>
            <pc:sldMk cId="2519704250" sldId="303"/>
            <ac:spMk id="190" creationId="{3C827B28-C448-14E7-16C8-89397ACBDE6D}"/>
          </ac:spMkLst>
        </pc:spChg>
        <pc:spChg chg="mod">
          <ac:chgData name="Trang Do" userId="1f6a371144d1ab6b" providerId="LiveId" clId="{0046B71A-4E4B-4349-BED5-63E5A2D395DE}" dt="2023-11-30T04:02:35.665" v="4834" actId="164"/>
          <ac:spMkLst>
            <pc:docMk/>
            <pc:sldMk cId="2519704250" sldId="303"/>
            <ac:spMk id="199" creationId="{7F741930-87DB-6C5A-8BC6-0BEA06F6E72E}"/>
          </ac:spMkLst>
        </pc:spChg>
        <pc:spChg chg="mod">
          <ac:chgData name="Trang Do" userId="1f6a371144d1ab6b" providerId="LiveId" clId="{0046B71A-4E4B-4349-BED5-63E5A2D395DE}" dt="2023-11-30T04:02:35.665" v="4834" actId="164"/>
          <ac:spMkLst>
            <pc:docMk/>
            <pc:sldMk cId="2519704250" sldId="303"/>
            <ac:spMk id="203" creationId="{74E511E6-C7C5-7387-E255-E57E275DBBE0}"/>
          </ac:spMkLst>
        </pc:spChg>
        <pc:spChg chg="mod">
          <ac:chgData name="Trang Do" userId="1f6a371144d1ab6b" providerId="LiveId" clId="{0046B71A-4E4B-4349-BED5-63E5A2D395DE}" dt="2023-11-30T04:02:47.413" v="4837" actId="164"/>
          <ac:spMkLst>
            <pc:docMk/>
            <pc:sldMk cId="2519704250" sldId="303"/>
            <ac:spMk id="207" creationId="{DB9522B0-9CC6-3FEA-6CF1-69031AEC183F}"/>
          </ac:spMkLst>
        </pc:spChg>
        <pc:spChg chg="mod">
          <ac:chgData name="Trang Do" userId="1f6a371144d1ab6b" providerId="LiveId" clId="{0046B71A-4E4B-4349-BED5-63E5A2D395DE}" dt="2023-11-30T04:02:59.494" v="4839" actId="164"/>
          <ac:spMkLst>
            <pc:docMk/>
            <pc:sldMk cId="2519704250" sldId="303"/>
            <ac:spMk id="211" creationId="{D244F72F-81DD-4B50-5FCD-4CDB656F7A32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218" creationId="{264133E9-4E52-FD22-8EAB-B779CA81D166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225" creationId="{6690B312-5297-F8A9-3ED6-6CEE4F2A18EA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229" creationId="{EB2CADFF-4B2B-3A37-E4D4-182DF0025F9F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230" creationId="{51528DD5-BB52-E02D-E4AC-761A86FFAE79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231" creationId="{9F4BEEC1-678C-DAD0-ECDE-CD7D67796D7B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235" creationId="{F631C50B-2BC7-0DE2-7E20-82A40C2F7371}"/>
          </ac:spMkLst>
        </pc:spChg>
        <pc:spChg chg="del">
          <ac:chgData name="Trang Do" userId="1f6a371144d1ab6b" providerId="LiveId" clId="{0046B71A-4E4B-4349-BED5-63E5A2D395DE}" dt="2023-11-30T04:01:17.177" v="4820" actId="478"/>
          <ac:spMkLst>
            <pc:docMk/>
            <pc:sldMk cId="2519704250" sldId="303"/>
            <ac:spMk id="242" creationId="{670EFC33-56EA-7172-3E82-33E4C91CC0BD}"/>
          </ac:spMkLst>
        </pc:spChg>
        <pc:grpChg chg="add mod">
          <ac:chgData name="Trang Do" userId="1f6a371144d1ab6b" providerId="LiveId" clId="{0046B71A-4E4B-4349-BED5-63E5A2D395DE}" dt="2023-11-30T04:02:35.665" v="4834" actId="164"/>
          <ac:grpSpMkLst>
            <pc:docMk/>
            <pc:sldMk cId="2519704250" sldId="303"/>
            <ac:grpSpMk id="2" creationId="{AE7287DE-2715-A8EC-0ECB-BD6B9B58144B}"/>
          </ac:grpSpMkLst>
        </pc:grpChg>
        <pc:grpChg chg="add mod">
          <ac:chgData name="Trang Do" userId="1f6a371144d1ab6b" providerId="LiveId" clId="{0046B71A-4E4B-4349-BED5-63E5A2D395DE}" dt="2023-11-30T04:02:47.413" v="4837" actId="164"/>
          <ac:grpSpMkLst>
            <pc:docMk/>
            <pc:sldMk cId="2519704250" sldId="303"/>
            <ac:grpSpMk id="12" creationId="{A5520785-4547-4950-CA8C-2C974BE05BE4}"/>
          </ac:grpSpMkLst>
        </pc:grpChg>
        <pc:grpChg chg="add mod">
          <ac:chgData name="Trang Do" userId="1f6a371144d1ab6b" providerId="LiveId" clId="{0046B71A-4E4B-4349-BED5-63E5A2D395DE}" dt="2023-11-30T04:02:52.844" v="4838" actId="164"/>
          <ac:grpSpMkLst>
            <pc:docMk/>
            <pc:sldMk cId="2519704250" sldId="303"/>
            <ac:grpSpMk id="13" creationId="{297AB619-1121-AAF7-93EB-5B2D1ABBF069}"/>
          </ac:grpSpMkLst>
        </pc:grpChg>
        <pc:grpChg chg="add mod">
          <ac:chgData name="Trang Do" userId="1f6a371144d1ab6b" providerId="LiveId" clId="{0046B71A-4E4B-4349-BED5-63E5A2D395DE}" dt="2023-11-30T04:02:59.494" v="4839" actId="164"/>
          <ac:grpSpMkLst>
            <pc:docMk/>
            <pc:sldMk cId="2519704250" sldId="303"/>
            <ac:grpSpMk id="14" creationId="{D6311E8E-DE9D-CECF-E299-8679BCA27A71}"/>
          </ac:grpSpMkLst>
        </pc:grpChg>
        <pc:grpChg chg="add mod">
          <ac:chgData name="Trang Do" userId="1f6a371144d1ab6b" providerId="LiveId" clId="{0046B71A-4E4B-4349-BED5-63E5A2D395DE}" dt="2023-11-30T04:03:07.710" v="4840" actId="164"/>
          <ac:grpSpMkLst>
            <pc:docMk/>
            <pc:sldMk cId="2519704250" sldId="303"/>
            <ac:grpSpMk id="15" creationId="{3F249E57-B8D2-61E5-C207-FC72198127B6}"/>
          </ac:grpSpMkLst>
        </pc:grpChg>
        <pc:grpChg chg="del">
          <ac:chgData name="Trang Do" userId="1f6a371144d1ab6b" providerId="LiveId" clId="{0046B71A-4E4B-4349-BED5-63E5A2D395DE}" dt="2023-11-30T04:01:11.978" v="4819" actId="478"/>
          <ac:grpSpMkLst>
            <pc:docMk/>
            <pc:sldMk cId="2519704250" sldId="303"/>
            <ac:grpSpMk id="63" creationId="{8D6140A8-A6E6-BBC1-DE25-C43165DCBC32}"/>
          </ac:grpSpMkLst>
        </pc:grpChg>
        <pc:grpChg chg="del">
          <ac:chgData name="Trang Do" userId="1f6a371144d1ab6b" providerId="LiveId" clId="{0046B71A-4E4B-4349-BED5-63E5A2D395DE}" dt="2023-11-30T04:01:11.978" v="4819" actId="478"/>
          <ac:grpSpMkLst>
            <pc:docMk/>
            <pc:sldMk cId="2519704250" sldId="303"/>
            <ac:grpSpMk id="86" creationId="{BA76F818-285F-5943-8BEC-24C7C880B27C}"/>
          </ac:grpSpMkLst>
        </pc:grpChg>
        <pc:grpChg chg="del">
          <ac:chgData name="Trang Do" userId="1f6a371144d1ab6b" providerId="LiveId" clId="{0046B71A-4E4B-4349-BED5-63E5A2D395DE}" dt="2023-11-30T04:01:11.978" v="4819" actId="478"/>
          <ac:grpSpMkLst>
            <pc:docMk/>
            <pc:sldMk cId="2519704250" sldId="303"/>
            <ac:grpSpMk id="90" creationId="{DDDF2030-C8E4-12BB-C983-19DD69841809}"/>
          </ac:grpSpMkLst>
        </pc:grpChg>
        <pc:grpChg chg="del">
          <ac:chgData name="Trang Do" userId="1f6a371144d1ab6b" providerId="LiveId" clId="{0046B71A-4E4B-4349-BED5-63E5A2D395DE}" dt="2023-11-30T04:01:11.978" v="4819" actId="478"/>
          <ac:grpSpMkLst>
            <pc:docMk/>
            <pc:sldMk cId="2519704250" sldId="303"/>
            <ac:grpSpMk id="91" creationId="{57E8CDD3-6DFA-6E56-40C1-2159C86FFED3}"/>
          </ac:grpSpMkLst>
        </pc:grpChg>
        <pc:grpChg chg="del">
          <ac:chgData name="Trang Do" userId="1f6a371144d1ab6b" providerId="LiveId" clId="{0046B71A-4E4B-4349-BED5-63E5A2D395DE}" dt="2023-11-30T04:01:11.978" v="4819" actId="478"/>
          <ac:grpSpMkLst>
            <pc:docMk/>
            <pc:sldMk cId="2519704250" sldId="303"/>
            <ac:grpSpMk id="97" creationId="{09DEA867-5DF8-8495-80DF-29B158D75965}"/>
          </ac:grpSpMkLst>
        </pc:grpChg>
        <pc:grpChg chg="del">
          <ac:chgData name="Trang Do" userId="1f6a371144d1ab6b" providerId="LiveId" clId="{0046B71A-4E4B-4349-BED5-63E5A2D395DE}" dt="2023-11-30T04:01:11.978" v="4819" actId="478"/>
          <ac:grpSpMkLst>
            <pc:docMk/>
            <pc:sldMk cId="2519704250" sldId="303"/>
            <ac:grpSpMk id="101" creationId="{EE255CA0-608F-EFFA-66B3-C3451F20C577}"/>
          </ac:grpSpMkLst>
        </pc:grpChg>
        <pc:grpChg chg="del">
          <ac:chgData name="Trang Do" userId="1f6a371144d1ab6b" providerId="LiveId" clId="{0046B71A-4E4B-4349-BED5-63E5A2D395DE}" dt="2023-11-30T04:01:11.978" v="4819" actId="478"/>
          <ac:grpSpMkLst>
            <pc:docMk/>
            <pc:sldMk cId="2519704250" sldId="303"/>
            <ac:grpSpMk id="105" creationId="{D05F4D6A-0439-0DD1-1E46-0811032C257E}"/>
          </ac:grpSpMkLst>
        </pc:grpChg>
        <pc:grpChg chg="mod">
          <ac:chgData name="Trang Do" userId="1f6a371144d1ab6b" providerId="LiveId" clId="{0046B71A-4E4B-4349-BED5-63E5A2D395DE}" dt="2023-11-30T04:02:52.844" v="4838" actId="164"/>
          <ac:grpSpMkLst>
            <pc:docMk/>
            <pc:sldMk cId="2519704250" sldId="303"/>
            <ac:grpSpMk id="140" creationId="{58235780-3374-EFEB-BA41-9409850435C8}"/>
          </ac:grpSpMkLst>
        </pc:grpChg>
        <pc:grpChg chg="mod">
          <ac:chgData name="Trang Do" userId="1f6a371144d1ab6b" providerId="LiveId" clId="{0046B71A-4E4B-4349-BED5-63E5A2D395DE}" dt="2023-11-30T04:02:59.494" v="4839" actId="164"/>
          <ac:grpSpMkLst>
            <pc:docMk/>
            <pc:sldMk cId="2519704250" sldId="303"/>
            <ac:grpSpMk id="144" creationId="{E525B415-6ABA-62CC-601A-E4EDA80662FF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148" creationId="{13D34075-2B6A-51B1-6694-048678D7E1EF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150" creationId="{3E1760B6-7C6A-B394-6C01-2228EDC2CD97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162" creationId="{FEE571BE-3B07-9E59-183A-D9D53198984B}"/>
          </ac:grpSpMkLst>
        </pc:grpChg>
        <pc:grpChg chg="mod">
          <ac:chgData name="Trang Do" userId="1f6a371144d1ab6b" providerId="LiveId" clId="{0046B71A-4E4B-4349-BED5-63E5A2D395DE}" dt="2023-11-30T04:03:07.710" v="4840" actId="164"/>
          <ac:grpSpMkLst>
            <pc:docMk/>
            <pc:sldMk cId="2519704250" sldId="303"/>
            <ac:grpSpMk id="187" creationId="{0E1BB720-92FD-97BE-31E3-645593EBFD1B}"/>
          </ac:grpSpMkLst>
        </pc:grpChg>
        <pc:grpChg chg="mod">
          <ac:chgData name="Trang Do" userId="1f6a371144d1ab6b" providerId="LiveId" clId="{0046B71A-4E4B-4349-BED5-63E5A2D395DE}" dt="2023-11-30T04:03:07.710" v="4840" actId="164"/>
          <ac:grpSpMkLst>
            <pc:docMk/>
            <pc:sldMk cId="2519704250" sldId="303"/>
            <ac:grpSpMk id="189" creationId="{D2DC6C67-ADB9-A32B-C35C-0A0B46605ED8}"/>
          </ac:grpSpMkLst>
        </pc:grpChg>
        <pc:grpChg chg="mod">
          <ac:chgData name="Trang Do" userId="1f6a371144d1ab6b" providerId="LiveId" clId="{0046B71A-4E4B-4349-BED5-63E5A2D395DE}" dt="2023-11-30T04:02:35.665" v="4834" actId="164"/>
          <ac:grpSpMkLst>
            <pc:docMk/>
            <pc:sldMk cId="2519704250" sldId="303"/>
            <ac:grpSpMk id="196" creationId="{841E0742-0853-D95F-6477-1DF32D588110}"/>
          </ac:grpSpMkLst>
        </pc:grpChg>
        <pc:grpChg chg="mod">
          <ac:chgData name="Trang Do" userId="1f6a371144d1ab6b" providerId="LiveId" clId="{0046B71A-4E4B-4349-BED5-63E5A2D395DE}" dt="2023-11-30T04:02:35.665" v="4834" actId="164"/>
          <ac:grpSpMkLst>
            <pc:docMk/>
            <pc:sldMk cId="2519704250" sldId="303"/>
            <ac:grpSpMk id="200" creationId="{DA4AAF4D-6144-E4BE-E78C-C75E63AFBB1B}"/>
          </ac:grpSpMkLst>
        </pc:grpChg>
        <pc:grpChg chg="mod">
          <ac:chgData name="Trang Do" userId="1f6a371144d1ab6b" providerId="LiveId" clId="{0046B71A-4E4B-4349-BED5-63E5A2D395DE}" dt="2023-11-30T04:02:47.413" v="4837" actId="164"/>
          <ac:grpSpMkLst>
            <pc:docMk/>
            <pc:sldMk cId="2519704250" sldId="303"/>
            <ac:grpSpMk id="208" creationId="{98A58021-C9CD-C1AF-DCD0-AF736B486ABB}"/>
          </ac:grpSpMkLst>
        </pc:grpChg>
        <pc:grpChg chg="mod">
          <ac:chgData name="Trang Do" userId="1f6a371144d1ab6b" providerId="LiveId" clId="{0046B71A-4E4B-4349-BED5-63E5A2D395DE}" dt="2023-11-30T04:02:59.494" v="4839" actId="164"/>
          <ac:grpSpMkLst>
            <pc:docMk/>
            <pc:sldMk cId="2519704250" sldId="303"/>
            <ac:grpSpMk id="212" creationId="{39926367-F9C3-23FF-71E8-C8D4F8FB4C71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215" creationId="{F620D995-BF9E-5763-C185-46FE5E0EC065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219" creationId="{6EC0F0E4-6928-089A-AC84-04206B2A12AA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222" creationId="{22421330-479E-DCA4-7F3D-B0C9049907AD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226" creationId="{5191C1A8-EB93-AA31-32FA-C579A4DB601A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232" creationId="{C160893E-9911-D992-B358-370C1C953773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236" creationId="{29154B2C-BB0C-8E3B-5074-0F6F54995235}"/>
          </ac:grpSpMkLst>
        </pc:grpChg>
        <pc:grpChg chg="del">
          <ac:chgData name="Trang Do" userId="1f6a371144d1ab6b" providerId="LiveId" clId="{0046B71A-4E4B-4349-BED5-63E5A2D395DE}" dt="2023-11-30T04:01:17.177" v="4820" actId="478"/>
          <ac:grpSpMkLst>
            <pc:docMk/>
            <pc:sldMk cId="2519704250" sldId="303"/>
            <ac:grpSpMk id="243" creationId="{B06FB805-1B7B-A774-66C9-3B10BCB22207}"/>
          </ac:grpSpMkLst>
        </pc:grpChg>
      </pc:sldChg>
      <pc:sldChg chg="addSp delSp modSp add del mod">
        <pc:chgData name="Trang Do" userId="1f6a371144d1ab6b" providerId="LiveId" clId="{0046B71A-4E4B-4349-BED5-63E5A2D395DE}" dt="2023-11-30T04:08:21.017" v="4887" actId="2696"/>
        <pc:sldMkLst>
          <pc:docMk/>
          <pc:sldMk cId="1295978308" sldId="304"/>
        </pc:sldMkLst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62" creationId="{0D5DC902-B971-FACC-02EB-2D0A38810CF9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74" creationId="{0FD31071-887B-10CC-F74D-31A69D9F9BE0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88" creationId="{3C2E7750-5E95-A859-1314-1311C63ED177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96" creationId="{D0DD48B2-A80B-7A8A-5C97-648E763B2F94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100" creationId="{80AB265D-355E-00AC-7E41-ADAA0CE7EAE9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104" creationId="{337B82E0-E421-D86F-E466-73D26767032C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118" creationId="{A86B5C9A-76EA-2A5B-A9BB-0A7DA462B621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135" creationId="{93793B62-AFF2-6D5B-00F7-1D95FD4FF971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139" creationId="{AC468DB6-D876-6B1B-56EA-DE5056DDCDF3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143" creationId="{84BF733A-C39B-E436-2F73-9F6B24393E9A}"/>
          </ac:spMkLst>
        </pc:spChg>
        <pc:spChg chg="mod">
          <ac:chgData name="Trang Do" userId="1f6a371144d1ab6b" providerId="LiveId" clId="{0046B71A-4E4B-4349-BED5-63E5A2D395DE}" dt="2023-11-30T04:05:11.451" v="4856" actId="164"/>
          <ac:spMkLst>
            <pc:docMk/>
            <pc:sldMk cId="1295978308" sldId="304"/>
            <ac:spMk id="149" creationId="{BBA7353D-27C5-C9D6-9807-0C12BC36717B}"/>
          </ac:spMkLst>
        </pc:spChg>
        <pc:spChg chg="mod">
          <ac:chgData name="Trang Do" userId="1f6a371144d1ab6b" providerId="LiveId" clId="{0046B71A-4E4B-4349-BED5-63E5A2D395DE}" dt="2023-11-30T04:05:11.451" v="4856" actId="164"/>
          <ac:spMkLst>
            <pc:docMk/>
            <pc:sldMk cId="1295978308" sldId="304"/>
            <ac:spMk id="151" creationId="{494D3460-145E-B9F4-4ACF-24E783B16F19}"/>
          </ac:spMkLst>
        </pc:spChg>
        <pc:spChg chg="mod">
          <ac:chgData name="Trang Do" userId="1f6a371144d1ab6b" providerId="LiveId" clId="{0046B71A-4E4B-4349-BED5-63E5A2D395DE}" dt="2023-11-30T04:05:11.451" v="4856" actId="164"/>
          <ac:spMkLst>
            <pc:docMk/>
            <pc:sldMk cId="1295978308" sldId="304"/>
            <ac:spMk id="152" creationId="{78B5FEEE-6794-B0DC-9595-AD7E337C85F8}"/>
          </ac:spMkLst>
        </pc:spChg>
        <pc:spChg chg="del">
          <ac:chgData name="Trang Do" userId="1f6a371144d1ab6b" providerId="LiveId" clId="{0046B71A-4E4B-4349-BED5-63E5A2D395DE}" dt="2023-11-30T04:05:49.379" v="4862" actId="478"/>
          <ac:spMkLst>
            <pc:docMk/>
            <pc:sldMk cId="1295978308" sldId="304"/>
            <ac:spMk id="157" creationId="{2280B776-37DA-3740-B22F-BE9C474624BE}"/>
          </ac:spMkLst>
        </pc:spChg>
        <pc:spChg chg="mod">
          <ac:chgData name="Trang Do" userId="1f6a371144d1ab6b" providerId="LiveId" clId="{0046B71A-4E4B-4349-BED5-63E5A2D395DE}" dt="2023-11-30T04:05:20.159" v="4857" actId="164"/>
          <ac:spMkLst>
            <pc:docMk/>
            <pc:sldMk cId="1295978308" sldId="304"/>
            <ac:spMk id="159" creationId="{8EC516F7-782C-7555-1FBC-04168AEC0F1D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188" creationId="{81649333-89C9-CABB-11C8-7828596E8A02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190" creationId="{3C827B28-C448-14E7-16C8-89397ACBDE6D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199" creationId="{7F741930-87DB-6C5A-8BC6-0BEA06F6E72E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203" creationId="{74E511E6-C7C5-7387-E255-E57E275DBBE0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207" creationId="{DB9522B0-9CC6-3FEA-6CF1-69031AEC183F}"/>
          </ac:spMkLst>
        </pc:spChg>
        <pc:spChg chg="del">
          <ac:chgData name="Trang Do" userId="1f6a371144d1ab6b" providerId="LiveId" clId="{0046B71A-4E4B-4349-BED5-63E5A2D395DE}" dt="2023-11-30T04:05:03.178" v="4855" actId="478"/>
          <ac:spMkLst>
            <pc:docMk/>
            <pc:sldMk cId="1295978308" sldId="304"/>
            <ac:spMk id="211" creationId="{D244F72F-81DD-4B50-5FCD-4CDB656F7A32}"/>
          </ac:spMkLst>
        </pc:spChg>
        <pc:spChg chg="mod">
          <ac:chgData name="Trang Do" userId="1f6a371144d1ab6b" providerId="LiveId" clId="{0046B71A-4E4B-4349-BED5-63E5A2D395DE}" dt="2023-11-30T04:05:20.159" v="4857" actId="164"/>
          <ac:spMkLst>
            <pc:docMk/>
            <pc:sldMk cId="1295978308" sldId="304"/>
            <ac:spMk id="218" creationId="{264133E9-4E52-FD22-8EAB-B779CA81D166}"/>
          </ac:spMkLst>
        </pc:spChg>
        <pc:spChg chg="mod">
          <ac:chgData name="Trang Do" userId="1f6a371144d1ab6b" providerId="LiveId" clId="{0046B71A-4E4B-4349-BED5-63E5A2D395DE}" dt="2023-11-30T04:05:26.150" v="4858" actId="164"/>
          <ac:spMkLst>
            <pc:docMk/>
            <pc:sldMk cId="1295978308" sldId="304"/>
            <ac:spMk id="225" creationId="{6690B312-5297-F8A9-3ED6-6CEE4F2A18EA}"/>
          </ac:spMkLst>
        </pc:spChg>
        <pc:spChg chg="mod">
          <ac:chgData name="Trang Do" userId="1f6a371144d1ab6b" providerId="LiveId" clId="{0046B71A-4E4B-4349-BED5-63E5A2D395DE}" dt="2023-11-30T04:05:26.150" v="4858" actId="164"/>
          <ac:spMkLst>
            <pc:docMk/>
            <pc:sldMk cId="1295978308" sldId="304"/>
            <ac:spMk id="229" creationId="{EB2CADFF-4B2B-3A37-E4D4-182DF0025F9F}"/>
          </ac:spMkLst>
        </pc:spChg>
        <pc:spChg chg="mod">
          <ac:chgData name="Trang Do" userId="1f6a371144d1ab6b" providerId="LiveId" clId="{0046B71A-4E4B-4349-BED5-63E5A2D395DE}" dt="2023-11-30T04:05:31.855" v="4859" actId="164"/>
          <ac:spMkLst>
            <pc:docMk/>
            <pc:sldMk cId="1295978308" sldId="304"/>
            <ac:spMk id="230" creationId="{51528DD5-BB52-E02D-E4AC-761A86FFAE79}"/>
          </ac:spMkLst>
        </pc:spChg>
        <pc:spChg chg="mod">
          <ac:chgData name="Trang Do" userId="1f6a371144d1ab6b" providerId="LiveId" clId="{0046B71A-4E4B-4349-BED5-63E5A2D395DE}" dt="2023-11-30T04:05:31.855" v="4859" actId="164"/>
          <ac:spMkLst>
            <pc:docMk/>
            <pc:sldMk cId="1295978308" sldId="304"/>
            <ac:spMk id="231" creationId="{9F4BEEC1-678C-DAD0-ECDE-CD7D67796D7B}"/>
          </ac:spMkLst>
        </pc:spChg>
        <pc:spChg chg="mod">
          <ac:chgData name="Trang Do" userId="1f6a371144d1ab6b" providerId="LiveId" clId="{0046B71A-4E4B-4349-BED5-63E5A2D395DE}" dt="2023-11-30T04:05:38.045" v="4860" actId="164"/>
          <ac:spMkLst>
            <pc:docMk/>
            <pc:sldMk cId="1295978308" sldId="304"/>
            <ac:spMk id="235" creationId="{F631C50B-2BC7-0DE2-7E20-82A40C2F7371}"/>
          </ac:spMkLst>
        </pc:spChg>
        <pc:spChg chg="mod">
          <ac:chgData name="Trang Do" userId="1f6a371144d1ab6b" providerId="LiveId" clId="{0046B71A-4E4B-4349-BED5-63E5A2D395DE}" dt="2023-11-30T04:05:38.045" v="4860" actId="164"/>
          <ac:spMkLst>
            <pc:docMk/>
            <pc:sldMk cId="1295978308" sldId="304"/>
            <ac:spMk id="242" creationId="{670EFC33-56EA-7172-3E82-33E4C91CC0BD}"/>
          </ac:spMkLst>
        </pc:spChg>
        <pc:grpChg chg="add del mod">
          <ac:chgData name="Trang Do" userId="1f6a371144d1ab6b" providerId="LiveId" clId="{0046B71A-4E4B-4349-BED5-63E5A2D395DE}" dt="2023-11-30T04:05:49.379" v="4862" actId="478"/>
          <ac:grpSpMkLst>
            <pc:docMk/>
            <pc:sldMk cId="1295978308" sldId="304"/>
            <ac:grpSpMk id="2" creationId="{739F991A-4AF5-958D-8CAB-71581475AE3A}"/>
          </ac:grpSpMkLst>
        </pc:grpChg>
        <pc:grpChg chg="add del mod">
          <ac:chgData name="Trang Do" userId="1f6a371144d1ab6b" providerId="LiveId" clId="{0046B71A-4E4B-4349-BED5-63E5A2D395DE}" dt="2023-11-30T04:05:49.379" v="4862" actId="478"/>
          <ac:grpSpMkLst>
            <pc:docMk/>
            <pc:sldMk cId="1295978308" sldId="304"/>
            <ac:grpSpMk id="12" creationId="{BA9F6E63-B163-B992-2B71-494DC2BF8AE1}"/>
          </ac:grpSpMkLst>
        </pc:grpChg>
        <pc:grpChg chg="add del mod">
          <ac:chgData name="Trang Do" userId="1f6a371144d1ab6b" providerId="LiveId" clId="{0046B71A-4E4B-4349-BED5-63E5A2D395DE}" dt="2023-11-30T04:05:49.379" v="4862" actId="478"/>
          <ac:grpSpMkLst>
            <pc:docMk/>
            <pc:sldMk cId="1295978308" sldId="304"/>
            <ac:grpSpMk id="13" creationId="{744FC427-2C0B-1A22-8537-018D3CDFAAD0}"/>
          </ac:grpSpMkLst>
        </pc:grpChg>
        <pc:grpChg chg="add del mod">
          <ac:chgData name="Trang Do" userId="1f6a371144d1ab6b" providerId="LiveId" clId="{0046B71A-4E4B-4349-BED5-63E5A2D395DE}" dt="2023-11-30T04:05:49.379" v="4862" actId="478"/>
          <ac:grpSpMkLst>
            <pc:docMk/>
            <pc:sldMk cId="1295978308" sldId="304"/>
            <ac:grpSpMk id="14" creationId="{F19372DD-D9EF-CAF9-06C4-6C3714BFFE17}"/>
          </ac:grpSpMkLst>
        </pc:grpChg>
        <pc:grpChg chg="add del mod">
          <ac:chgData name="Trang Do" userId="1f6a371144d1ab6b" providerId="LiveId" clId="{0046B71A-4E4B-4349-BED5-63E5A2D395DE}" dt="2023-11-30T04:05:49.379" v="4862" actId="478"/>
          <ac:grpSpMkLst>
            <pc:docMk/>
            <pc:sldMk cId="1295978308" sldId="304"/>
            <ac:grpSpMk id="15" creationId="{169033CD-CEA8-20D8-E2FC-6130D34B7A4A}"/>
          </ac:grpSpMkLst>
        </pc:grpChg>
        <pc:grpChg chg="mod">
          <ac:chgData name="Trang Do" userId="1f6a371144d1ab6b" providerId="LiveId" clId="{0046B71A-4E4B-4349-BED5-63E5A2D395DE}" dt="2023-11-30T04:05:45.671" v="4861" actId="1076"/>
          <ac:grpSpMkLst>
            <pc:docMk/>
            <pc:sldMk cId="1295978308" sldId="304"/>
            <ac:grpSpMk id="60" creationId="{3057F639-334B-8289-13DA-67544626F19C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63" creationId="{8D6140A8-A6E6-BBC1-DE25-C43165DCBC32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86" creationId="{BA76F818-285F-5943-8BEC-24C7C880B27C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90" creationId="{DDDF2030-C8E4-12BB-C983-19DD69841809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91" creationId="{57E8CDD3-6DFA-6E56-40C1-2159C86FFED3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97" creationId="{09DEA867-5DF8-8495-80DF-29B158D75965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101" creationId="{EE255CA0-608F-EFFA-66B3-C3451F20C577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105" creationId="{D05F4D6A-0439-0DD1-1E46-0811032C257E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108" creationId="{6119F247-B858-7E4F-6340-6610653BFCDA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140" creationId="{58235780-3374-EFEB-BA41-9409850435C8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144" creationId="{E525B415-6ABA-62CC-601A-E4EDA80662FF}"/>
          </ac:grpSpMkLst>
        </pc:grpChg>
        <pc:grpChg chg="mod">
          <ac:chgData name="Trang Do" userId="1f6a371144d1ab6b" providerId="LiveId" clId="{0046B71A-4E4B-4349-BED5-63E5A2D395DE}" dt="2023-11-30T04:05:11.451" v="4856" actId="164"/>
          <ac:grpSpMkLst>
            <pc:docMk/>
            <pc:sldMk cId="1295978308" sldId="304"/>
            <ac:grpSpMk id="148" creationId="{13D34075-2B6A-51B1-6694-048678D7E1EF}"/>
          </ac:grpSpMkLst>
        </pc:grpChg>
        <pc:grpChg chg="mod">
          <ac:chgData name="Trang Do" userId="1f6a371144d1ab6b" providerId="LiveId" clId="{0046B71A-4E4B-4349-BED5-63E5A2D395DE}" dt="2023-11-30T04:05:11.451" v="4856" actId="164"/>
          <ac:grpSpMkLst>
            <pc:docMk/>
            <pc:sldMk cId="1295978308" sldId="304"/>
            <ac:grpSpMk id="150" creationId="{3E1760B6-7C6A-B394-6C01-2228EDC2CD97}"/>
          </ac:grpSpMkLst>
        </pc:grpChg>
        <pc:grpChg chg="mod">
          <ac:chgData name="Trang Do" userId="1f6a371144d1ab6b" providerId="LiveId" clId="{0046B71A-4E4B-4349-BED5-63E5A2D395DE}" dt="2023-11-30T04:05:20.159" v="4857" actId="164"/>
          <ac:grpSpMkLst>
            <pc:docMk/>
            <pc:sldMk cId="1295978308" sldId="304"/>
            <ac:grpSpMk id="162" creationId="{FEE571BE-3B07-9E59-183A-D9D53198984B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187" creationId="{0E1BB720-92FD-97BE-31E3-645593EBFD1B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189" creationId="{D2DC6C67-ADB9-A32B-C35C-0A0B46605ED8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196" creationId="{841E0742-0853-D95F-6477-1DF32D588110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200" creationId="{DA4AAF4D-6144-E4BE-E78C-C75E63AFBB1B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208" creationId="{98A58021-C9CD-C1AF-DCD0-AF736B486ABB}"/>
          </ac:grpSpMkLst>
        </pc:grpChg>
        <pc:grpChg chg="del">
          <ac:chgData name="Trang Do" userId="1f6a371144d1ab6b" providerId="LiveId" clId="{0046B71A-4E4B-4349-BED5-63E5A2D395DE}" dt="2023-11-30T04:05:03.178" v="4855" actId="478"/>
          <ac:grpSpMkLst>
            <pc:docMk/>
            <pc:sldMk cId="1295978308" sldId="304"/>
            <ac:grpSpMk id="212" creationId="{39926367-F9C3-23FF-71E8-C8D4F8FB4C71}"/>
          </ac:grpSpMkLst>
        </pc:grpChg>
        <pc:grpChg chg="mod">
          <ac:chgData name="Trang Do" userId="1f6a371144d1ab6b" providerId="LiveId" clId="{0046B71A-4E4B-4349-BED5-63E5A2D395DE}" dt="2023-11-30T04:05:20.159" v="4857" actId="164"/>
          <ac:grpSpMkLst>
            <pc:docMk/>
            <pc:sldMk cId="1295978308" sldId="304"/>
            <ac:grpSpMk id="215" creationId="{F620D995-BF9E-5763-C185-46FE5E0EC065}"/>
          </ac:grpSpMkLst>
        </pc:grpChg>
        <pc:grpChg chg="mod">
          <ac:chgData name="Trang Do" userId="1f6a371144d1ab6b" providerId="LiveId" clId="{0046B71A-4E4B-4349-BED5-63E5A2D395DE}" dt="2023-11-30T04:05:20.159" v="4857" actId="164"/>
          <ac:grpSpMkLst>
            <pc:docMk/>
            <pc:sldMk cId="1295978308" sldId="304"/>
            <ac:grpSpMk id="219" creationId="{6EC0F0E4-6928-089A-AC84-04206B2A12AA}"/>
          </ac:grpSpMkLst>
        </pc:grpChg>
        <pc:grpChg chg="mod">
          <ac:chgData name="Trang Do" userId="1f6a371144d1ab6b" providerId="LiveId" clId="{0046B71A-4E4B-4349-BED5-63E5A2D395DE}" dt="2023-11-30T04:05:26.150" v="4858" actId="164"/>
          <ac:grpSpMkLst>
            <pc:docMk/>
            <pc:sldMk cId="1295978308" sldId="304"/>
            <ac:grpSpMk id="222" creationId="{22421330-479E-DCA4-7F3D-B0C9049907AD}"/>
          </ac:grpSpMkLst>
        </pc:grpChg>
        <pc:grpChg chg="mod">
          <ac:chgData name="Trang Do" userId="1f6a371144d1ab6b" providerId="LiveId" clId="{0046B71A-4E4B-4349-BED5-63E5A2D395DE}" dt="2023-11-30T04:05:26.150" v="4858" actId="164"/>
          <ac:grpSpMkLst>
            <pc:docMk/>
            <pc:sldMk cId="1295978308" sldId="304"/>
            <ac:grpSpMk id="226" creationId="{5191C1A8-EB93-AA31-32FA-C579A4DB601A}"/>
          </ac:grpSpMkLst>
        </pc:grpChg>
        <pc:grpChg chg="mod">
          <ac:chgData name="Trang Do" userId="1f6a371144d1ab6b" providerId="LiveId" clId="{0046B71A-4E4B-4349-BED5-63E5A2D395DE}" dt="2023-11-30T04:05:31.855" v="4859" actId="164"/>
          <ac:grpSpMkLst>
            <pc:docMk/>
            <pc:sldMk cId="1295978308" sldId="304"/>
            <ac:grpSpMk id="232" creationId="{C160893E-9911-D992-B358-370C1C953773}"/>
          </ac:grpSpMkLst>
        </pc:grpChg>
        <pc:grpChg chg="mod">
          <ac:chgData name="Trang Do" userId="1f6a371144d1ab6b" providerId="LiveId" clId="{0046B71A-4E4B-4349-BED5-63E5A2D395DE}" dt="2023-11-30T04:05:38.045" v="4860" actId="164"/>
          <ac:grpSpMkLst>
            <pc:docMk/>
            <pc:sldMk cId="1295978308" sldId="304"/>
            <ac:grpSpMk id="236" creationId="{29154B2C-BB0C-8E3B-5074-0F6F54995235}"/>
          </ac:grpSpMkLst>
        </pc:grpChg>
        <pc:grpChg chg="mod">
          <ac:chgData name="Trang Do" userId="1f6a371144d1ab6b" providerId="LiveId" clId="{0046B71A-4E4B-4349-BED5-63E5A2D395DE}" dt="2023-11-30T04:05:38.045" v="4860" actId="164"/>
          <ac:grpSpMkLst>
            <pc:docMk/>
            <pc:sldMk cId="1295978308" sldId="304"/>
            <ac:grpSpMk id="243" creationId="{B06FB805-1B7B-A774-66C9-3B10BCB22207}"/>
          </ac:grpSpMkLst>
        </pc:grpChg>
      </pc:sldChg>
      <pc:sldChg chg="addSp delSp modSp add del mod modAnim">
        <pc:chgData name="Trang Do" userId="1f6a371144d1ab6b" providerId="LiveId" clId="{0046B71A-4E4B-4349-BED5-63E5A2D395DE}" dt="2023-11-30T04:30:05.188" v="5167"/>
        <pc:sldMkLst>
          <pc:docMk/>
          <pc:sldMk cId="596018296" sldId="305"/>
        </pc:sldMkLst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3" creationId="{0726B341-12D0-F49A-FAA3-AA813FF1056C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5" creationId="{35EA79AE-C4BB-5508-DA22-53523822E8E0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6" creationId="{1766DAC9-6050-C606-5770-468C153648CD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7" creationId="{D769BE0D-81C4-C347-DB48-75D75E4C2DE8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9" creationId="{1033CC38-7E67-1871-3C6F-7F39A5688345}"/>
          </ac:spMkLst>
        </pc:spChg>
        <pc:spChg chg="add mod">
          <ac:chgData name="Trang Do" userId="1f6a371144d1ab6b" providerId="LiveId" clId="{0046B71A-4E4B-4349-BED5-63E5A2D395DE}" dt="2023-11-30T04:03:24.459" v="4842" actId="1076"/>
          <ac:spMkLst>
            <pc:docMk/>
            <pc:sldMk cId="596018296" sldId="305"/>
            <ac:spMk id="21" creationId="{41D94A12-96BD-FE16-F700-78E0FA90397B}"/>
          </ac:spMkLst>
        </pc:spChg>
        <pc:spChg chg="mod">
          <ac:chgData name="Trang Do" userId="1f6a371144d1ab6b" providerId="LiveId" clId="{0046B71A-4E4B-4349-BED5-63E5A2D395DE}" dt="2023-11-30T04:04:36.847" v="4850" actId="1076"/>
          <ac:spMkLst>
            <pc:docMk/>
            <pc:sldMk cId="596018296" sldId="305"/>
            <ac:spMk id="50" creationId="{6A788D23-4BFC-8F6A-8B8F-2F75EF45521C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52" creationId="{43E583BE-77C0-B122-499F-D85073F88284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56" creationId="{96349A33-BAD0-9545-3000-9484CD41FC53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58" creationId="{191371FD-A077-1271-7994-11D5DFD4F33A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59" creationId="{72C6A080-61A2-5DA9-8900-43990B5F2522}"/>
          </ac:spMkLst>
        </pc:spChg>
        <pc:spChg chg="mod">
          <ac:chgData name="Trang Do" userId="1f6a371144d1ab6b" providerId="LiveId" clId="{0046B71A-4E4B-4349-BED5-63E5A2D395DE}" dt="2023-11-30T04:02:17.191" v="4832" actId="1076"/>
          <ac:spMkLst>
            <pc:docMk/>
            <pc:sldMk cId="596018296" sldId="305"/>
            <ac:spMk id="61" creationId="{20D77CAE-8590-3311-443D-1DCCAEEC983F}"/>
          </ac:spMkLst>
        </pc:spChg>
        <pc:spChg chg="del mod">
          <ac:chgData name="Trang Do" userId="1f6a371144d1ab6b" providerId="LiveId" clId="{0046B71A-4E4B-4349-BED5-63E5A2D395DE}" dt="2023-11-30T04:02:20.940" v="4833" actId="478"/>
          <ac:spMkLst>
            <pc:docMk/>
            <pc:sldMk cId="596018296" sldId="305"/>
            <ac:spMk id="74" creationId="{0FD31071-887B-10CC-F74D-31A69D9F9BE0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75" creationId="{BACFD596-DFBA-CBF4-8E09-57904E683013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89" creationId="{720BF3AE-5984-3722-1557-947B3FE7CB7A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09" creationId="{93A224B6-FCE2-D87C-9FEF-782530CC850E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10" creationId="{5DC64787-DC4E-C086-D833-AFA223F82A74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12" creationId="{20CD154F-25AC-85FF-13F9-CC9FD5E4D5AC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15" creationId="{F6C42ABF-26D8-9AD3-D334-58B165D434DC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16" creationId="{80E32601-49D0-D4CF-5D94-BDBEB55A77D5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18" creationId="{E71B438E-1BC2-1AED-0341-855067236DCB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21" creationId="{4D6693E8-22E4-ECD7-198B-B501BDBE5EDE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23" creationId="{26744618-52CC-D859-8673-3B39004646F9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25" creationId="{9E8386C8-52E1-BF38-A69E-29D1DC8BB3FF}"/>
          </ac:spMkLst>
        </pc:spChg>
        <pc:spChg chg="mod">
          <ac:chgData name="Trang Do" userId="1f6a371144d1ab6b" providerId="LiveId" clId="{0046B71A-4E4B-4349-BED5-63E5A2D395DE}" dt="2023-11-30T04:03:18.104" v="4841"/>
          <ac:spMkLst>
            <pc:docMk/>
            <pc:sldMk cId="596018296" sldId="305"/>
            <ac:spMk id="127" creationId="{F588816A-074C-09BF-4493-E0F7A48D1780}"/>
          </ac:spMkLst>
        </pc:spChg>
        <pc:grpChg chg="add mod">
          <ac:chgData name="Trang Do" userId="1f6a371144d1ab6b" providerId="LiveId" clId="{0046B71A-4E4B-4349-BED5-63E5A2D395DE}" dt="2023-11-30T04:03:31.193" v="4843" actId="1076"/>
          <ac:grpSpMkLst>
            <pc:docMk/>
            <pc:sldMk cId="596018296" sldId="305"/>
            <ac:grpSpMk id="2" creationId="{FE801157-8B06-B9BA-C24D-8E371B7F48E7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12" creationId="{86EE5051-AEFE-6C92-9FA0-B98BD1321877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14" creationId="{838C4282-1A1D-A3A9-F89A-156201B84150}"/>
          </ac:grpSpMkLst>
        </pc:grpChg>
        <pc:grpChg chg="add mod">
          <ac:chgData name="Trang Do" userId="1f6a371144d1ab6b" providerId="LiveId" clId="{0046B71A-4E4B-4349-BED5-63E5A2D395DE}" dt="2023-11-30T04:04:30.655" v="4849" actId="1076"/>
          <ac:grpSpMkLst>
            <pc:docMk/>
            <pc:sldMk cId="596018296" sldId="305"/>
            <ac:grpSpMk id="49" creationId="{AC35891D-25C0-57CB-FC0B-AFD17F3FACDC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51" creationId="{D7193E7A-CD07-0870-59FA-55B9C22F78B3}"/>
          </ac:grpSpMkLst>
        </pc:grpChg>
        <pc:grpChg chg="add mod">
          <ac:chgData name="Trang Do" userId="1f6a371144d1ab6b" providerId="LiveId" clId="{0046B71A-4E4B-4349-BED5-63E5A2D395DE}" dt="2023-11-30T04:03:46.764" v="4844" actId="1076"/>
          <ac:grpSpMkLst>
            <pc:docMk/>
            <pc:sldMk cId="596018296" sldId="305"/>
            <ac:grpSpMk id="54" creationId="{EE57F438-CE71-0267-A8F2-AD1FFC83994B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55" creationId="{1F426831-CF3A-B049-F6E3-97C5CAA77653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57" creationId="{3DDFA7F0-3378-DE2E-66A3-A66BA5D0F226}"/>
          </ac:grpSpMkLst>
        </pc:grpChg>
        <pc:grpChg chg="del mod">
          <ac:chgData name="Trang Do" userId="1f6a371144d1ab6b" providerId="LiveId" clId="{0046B71A-4E4B-4349-BED5-63E5A2D395DE}" dt="2023-11-30T04:02:20.940" v="4833" actId="478"/>
          <ac:grpSpMkLst>
            <pc:docMk/>
            <pc:sldMk cId="596018296" sldId="305"/>
            <ac:grpSpMk id="63" creationId="{8D6140A8-A6E6-BBC1-DE25-C43165DCBC32}"/>
          </ac:grpSpMkLst>
        </pc:grpChg>
        <pc:grpChg chg="add mod">
          <ac:chgData name="Trang Do" userId="1f6a371144d1ab6b" providerId="LiveId" clId="{0046B71A-4E4B-4349-BED5-63E5A2D395DE}" dt="2023-11-30T04:04:20.141" v="4848" actId="1076"/>
          <ac:grpSpMkLst>
            <pc:docMk/>
            <pc:sldMk cId="596018296" sldId="305"/>
            <ac:grpSpMk id="82" creationId="{33409029-96EB-F21B-8166-6476B0CA6BA6}"/>
          </ac:grpSpMkLst>
        </pc:grpChg>
        <pc:grpChg chg="del mod">
          <ac:chgData name="Trang Do" userId="1f6a371144d1ab6b" providerId="LiveId" clId="{0046B71A-4E4B-4349-BED5-63E5A2D395DE}" dt="2023-11-30T04:02:20.940" v="4833" actId="478"/>
          <ac:grpSpMkLst>
            <pc:docMk/>
            <pc:sldMk cId="596018296" sldId="305"/>
            <ac:grpSpMk id="86" creationId="{BA76F818-285F-5943-8BEC-24C7C880B27C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87" creationId="{54AFFDC0-7865-C9F3-3E2A-EA27E73CC722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108" creationId="{B619A085-1C8E-5CED-DD3A-B983725FF481}"/>
          </ac:grpSpMkLst>
        </pc:grpChg>
        <pc:grpChg chg="add mod">
          <ac:chgData name="Trang Do" userId="1f6a371144d1ab6b" providerId="LiveId" clId="{0046B71A-4E4B-4349-BED5-63E5A2D395DE}" dt="2023-11-30T04:04:20.141" v="4848" actId="1076"/>
          <ac:grpSpMkLst>
            <pc:docMk/>
            <pc:sldMk cId="596018296" sldId="305"/>
            <ac:grpSpMk id="114" creationId="{2716ECC8-F1A1-0B2F-CDC5-8BFD2C609EA4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117" creationId="{E27DC0F5-738A-571E-9074-34535577715F}"/>
          </ac:grpSpMkLst>
        </pc:grpChg>
        <pc:grpChg chg="add mod">
          <ac:chgData name="Trang Do" userId="1f6a371144d1ab6b" providerId="LiveId" clId="{0046B71A-4E4B-4349-BED5-63E5A2D395DE}" dt="2023-11-30T04:04:30.655" v="4849" actId="1076"/>
          <ac:grpSpMkLst>
            <pc:docMk/>
            <pc:sldMk cId="596018296" sldId="305"/>
            <ac:grpSpMk id="120" creationId="{B881F4E3-532D-8516-41D7-297A7C2F7D53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122" creationId="{980E6294-6E2A-0675-99AF-FA613CE53133}"/>
          </ac:grpSpMkLst>
        </pc:grpChg>
        <pc:grpChg chg="mod">
          <ac:chgData name="Trang Do" userId="1f6a371144d1ab6b" providerId="LiveId" clId="{0046B71A-4E4B-4349-BED5-63E5A2D395DE}" dt="2023-11-30T04:03:18.104" v="4841"/>
          <ac:grpSpMkLst>
            <pc:docMk/>
            <pc:sldMk cId="596018296" sldId="305"/>
            <ac:grpSpMk id="124" creationId="{04170056-D991-C262-B27D-ADEF2E55CAC1}"/>
          </ac:grpSpMkLst>
        </pc:grpChg>
        <pc:grpChg chg="del mod">
          <ac:chgData name="Trang Do" userId="1f6a371144d1ab6b" providerId="LiveId" clId="{0046B71A-4E4B-4349-BED5-63E5A2D395DE}" dt="2023-11-30T04:02:20.940" v="4833" actId="478"/>
          <ac:grpSpMkLst>
            <pc:docMk/>
            <pc:sldMk cId="596018296" sldId="305"/>
            <ac:grpSpMk id="246" creationId="{D99997B4-C6A7-1E64-3FD7-CEEB13BF76A4}"/>
          </ac:grpSpMkLst>
        </pc:grpChg>
        <pc:grpChg chg="del">
          <ac:chgData name="Trang Do" userId="1f6a371144d1ab6b" providerId="LiveId" clId="{0046B71A-4E4B-4349-BED5-63E5A2D395DE}" dt="2023-11-30T04:02:20.940" v="4833" actId="478"/>
          <ac:grpSpMkLst>
            <pc:docMk/>
            <pc:sldMk cId="596018296" sldId="305"/>
            <ac:grpSpMk id="247" creationId="{D0228694-1E92-8F8E-66FB-52FDA793A85E}"/>
          </ac:grpSpMkLst>
        </pc:grpChg>
        <pc:grpChg chg="del">
          <ac:chgData name="Trang Do" userId="1f6a371144d1ab6b" providerId="LiveId" clId="{0046B71A-4E4B-4349-BED5-63E5A2D395DE}" dt="2023-11-30T04:02:20.940" v="4833" actId="478"/>
          <ac:grpSpMkLst>
            <pc:docMk/>
            <pc:sldMk cId="596018296" sldId="305"/>
            <ac:grpSpMk id="250" creationId="{46816330-2359-D718-D039-FB59F04E29ED}"/>
          </ac:grpSpMkLst>
        </pc:grp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18" creationId="{8CE57C49-4E17-DE0B-0CE4-C63DBD525074}"/>
          </ac:cxnSpMkLst>
        </pc:cxn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20" creationId="{89ACD566-0902-DCCD-A78A-24F54027D991}"/>
          </ac:cxnSpMkLst>
        </pc:cxn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53" creationId="{3240DDCF-C654-B64E-10E3-4733C29E64C4}"/>
          </ac:cxnSpMkLst>
        </pc:cxn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69" creationId="{39E14F1A-E6F9-2D92-666B-BAA590F8AC8C}"/>
          </ac:cxnSpMkLst>
        </pc:cxn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79" creationId="{60E6F8F8-02D7-8807-42B6-F9A0B4B06D69}"/>
          </ac:cxnSpMkLst>
        </pc:cxn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111" creationId="{351821AF-B244-E448-68AD-999F6E8124EE}"/>
          </ac:cxnSpMkLst>
        </pc:cxn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113" creationId="{F99E66A7-2B86-F353-EBA3-EB501203BEC3}"/>
          </ac:cxnSpMkLst>
        </pc:cxn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119" creationId="{1A34998F-2C5D-D489-C835-A07170461FA2}"/>
          </ac:cxnSpMkLst>
        </pc:cxn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126" creationId="{6F117C42-1959-DCAC-EE25-E8A3D9D84A7A}"/>
          </ac:cxnSpMkLst>
        </pc:cxnChg>
        <pc:cxnChg chg="mod">
          <ac:chgData name="Trang Do" userId="1f6a371144d1ab6b" providerId="LiveId" clId="{0046B71A-4E4B-4349-BED5-63E5A2D395DE}" dt="2023-11-30T04:03:18.104" v="4841"/>
          <ac:cxnSpMkLst>
            <pc:docMk/>
            <pc:sldMk cId="596018296" sldId="305"/>
            <ac:cxnSpMk id="192" creationId="{BC7A4E9B-B9E2-CCA5-48C7-BC6FBC0BAF53}"/>
          </ac:cxnSpMkLst>
        </pc:cxnChg>
      </pc:sldChg>
      <pc:sldChg chg="addSp delSp modSp add mod modAnim">
        <pc:chgData name="Trang Do" userId="1f6a371144d1ab6b" providerId="LiveId" clId="{0046B71A-4E4B-4349-BED5-63E5A2D395DE}" dt="2023-11-30T04:30:35.766" v="5171"/>
        <pc:sldMkLst>
          <pc:docMk/>
          <pc:sldMk cId="2047377956" sldId="306"/>
        </pc:sldMkLst>
        <pc:spChg chg="mod">
          <ac:chgData name="Trang Do" userId="1f6a371144d1ab6b" providerId="LiveId" clId="{0046B71A-4E4B-4349-BED5-63E5A2D395DE}" dt="2023-11-30T04:06:32.970" v="4871" actId="164"/>
          <ac:spMkLst>
            <pc:docMk/>
            <pc:sldMk cId="2047377956" sldId="306"/>
            <ac:spMk id="21" creationId="{41D94A12-96BD-FE16-F700-78E0FA90397B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65" creationId="{F44736BD-AD4B-066B-D7C9-DC8549C3FB05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67" creationId="{EE5607BC-89AD-5E8F-442C-C3D6C50BD9A9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68" creationId="{C6162652-BB56-ED64-30E2-436FAC60F202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70" creationId="{EA72A15E-E430-E8E2-23DC-F2F4A6B0AA39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72" creationId="{E887AA11-42B0-0096-9FC1-2EC5C9020A65}"/>
          </ac:spMkLst>
        </pc:spChg>
        <pc:spChg chg="add del mod">
          <ac:chgData name="Trang Do" userId="1f6a371144d1ab6b" providerId="LiveId" clId="{0046B71A-4E4B-4349-BED5-63E5A2D395DE}" dt="2023-11-30T04:06:25.119" v="4870"/>
          <ac:spMkLst>
            <pc:docMk/>
            <pc:sldMk cId="2047377956" sldId="306"/>
            <ac:spMk id="74" creationId="{5DF6537D-95AA-C5A4-BAE3-0DB33B225541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77" creationId="{972C8173-56A3-0FD4-4A8B-7BFC1859CFF1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81" creationId="{AA09D3DC-BED2-2FF2-F63F-27BBC3CE949A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84" creationId="{0610C277-8FD3-82C2-1D85-C6289C96EF29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86" creationId="{991C25E5-BC54-950E-907F-B37F03D85B28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90" creationId="{35139E43-2CB7-8FA6-C249-A6237153F293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91" creationId="{2B001B21-5207-2925-21C0-C172D1ADEC03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94" creationId="{B11394C7-A204-A4C4-C790-03A4CED3140D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96" creationId="{2F1F7BD5-8A39-CC55-87CB-F5B3F0252A07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97" creationId="{04F91050-29F0-8D8A-0B03-F0E7DF9822EA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99" creationId="{2D463900-BC40-3FAF-6E9E-2F4ED6645409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102" creationId="{2F7A88C1-B72F-8902-F34D-AC2771924C6A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103" creationId="{10F8DD31-B3C5-44F7-7AAF-ED6F9776FD1F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105" creationId="{559F8927-DA43-FBA4-7E9F-B9434B70A699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193" creationId="{70C5FB15-BF5A-BF07-9F3F-9C893BD0C320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195" creationId="{A20059F2-6BD1-C5E6-48B7-7F1F95CBAED2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197" creationId="{2C1860B6-A530-6FCB-2287-5D69ACBA5FAB}"/>
          </ac:spMkLst>
        </pc:spChg>
        <pc:spChg chg="mod">
          <ac:chgData name="Trang Do" userId="1f6a371144d1ab6b" providerId="LiveId" clId="{0046B71A-4E4B-4349-BED5-63E5A2D395DE}" dt="2023-11-30T04:05:55.169" v="4863"/>
          <ac:spMkLst>
            <pc:docMk/>
            <pc:sldMk cId="2047377956" sldId="306"/>
            <ac:spMk id="199" creationId="{85D418F7-277D-0AA9-13CE-2AB8E5FCEC04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04" creationId="{9B01644E-F0A3-28FD-35AF-D2C6FE49DA01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06" creationId="{4EFFF2B6-EF7C-9769-0D13-142C1673AD70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07" creationId="{EE4B16F6-73DA-4FC7-7911-1C2284267099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08" creationId="{D06C80CC-F37D-E74D-DF12-AC7DD566034E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10" creationId="{19A5F5AB-ECDE-E1A2-2B0C-02C1C4BFF2A9}"/>
          </ac:spMkLst>
        </pc:spChg>
        <pc:spChg chg="add mod">
          <ac:chgData name="Trang Do" userId="1f6a371144d1ab6b" providerId="LiveId" clId="{0046B71A-4E4B-4349-BED5-63E5A2D395DE}" dt="2023-11-30T04:06:40.240" v="4873" actId="1076"/>
          <ac:spMkLst>
            <pc:docMk/>
            <pc:sldMk cId="2047377956" sldId="306"/>
            <ac:spMk id="212" creationId="{6D65F72C-6044-3EAE-369E-1B05650642A2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14" creationId="{11A264F0-455C-60E9-6669-30F67CE026E3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17" creationId="{FF5F8C76-0E92-C6E5-2448-6A01F0AACA03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19" creationId="{575A5CB9-A069-E0E0-0FFE-93E4C2689230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21" creationId="{188364F3-EE5C-E49C-F6D0-D30A41E51D92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23" creationId="{076B1259-22F1-8B84-F462-D6B36159CF43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24" creationId="{FDEB4FF6-7FC9-BCB7-E43F-408A5C702E0A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27" creationId="{86862281-DF72-35A2-7EA0-1A9A2C1232FF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29" creationId="{56335809-D5C2-936A-10CF-92FD9133BCBF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30" creationId="{837520EB-E64C-4E9C-BE24-1FFBD87FC848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32" creationId="{729D13C0-5AD8-076A-49DC-C49DAAE461AF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35" creationId="{8279564C-3CD4-3AE9-9BEE-65AADD3673E6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36" creationId="{4D38309F-823A-E323-2AE5-EC44263F28E8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38" creationId="{A7FAD971-A556-AD37-2F28-F7BB5913378A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41" creationId="{9DD9DC57-E7A3-8666-A958-A2903B405097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43" creationId="{30AD6296-03F1-D403-2A3A-0531C25EA60F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45" creationId="{F9DCB44B-88E5-79A2-7B54-D6F48A2F2A6A}"/>
          </ac:spMkLst>
        </pc:spChg>
        <pc:spChg chg="mod">
          <ac:chgData name="Trang Do" userId="1f6a371144d1ab6b" providerId="LiveId" clId="{0046B71A-4E4B-4349-BED5-63E5A2D395DE}" dt="2023-11-30T04:06:34.460" v="4872"/>
          <ac:spMkLst>
            <pc:docMk/>
            <pc:sldMk cId="2047377956" sldId="306"/>
            <ac:spMk id="247" creationId="{4BCEB4FE-C4DB-3BD2-2142-F00DDBBEB1EE}"/>
          </ac:spMkLst>
        </pc:spChg>
        <pc:grpChg chg="mod">
          <ac:chgData name="Trang Do" userId="1f6a371144d1ab6b" providerId="LiveId" clId="{0046B71A-4E4B-4349-BED5-63E5A2D395DE}" dt="2023-11-30T04:06:32.970" v="4871" actId="164"/>
          <ac:grpSpMkLst>
            <pc:docMk/>
            <pc:sldMk cId="2047377956" sldId="306"/>
            <ac:grpSpMk id="2" creationId="{FE801157-8B06-B9BA-C24D-8E371B7F48E7}"/>
          </ac:grpSpMkLst>
        </pc:grpChg>
        <pc:grpChg chg="mod">
          <ac:chgData name="Trang Do" userId="1f6a371144d1ab6b" providerId="LiveId" clId="{0046B71A-4E4B-4349-BED5-63E5A2D395DE}" dt="2023-11-30T04:06:32.970" v="4871" actId="164"/>
          <ac:grpSpMkLst>
            <pc:docMk/>
            <pc:sldMk cId="2047377956" sldId="306"/>
            <ac:grpSpMk id="49" creationId="{AC35891D-25C0-57CB-FC0B-AFD17F3FACDC}"/>
          </ac:grpSpMkLst>
        </pc:grpChg>
        <pc:grpChg chg="mod">
          <ac:chgData name="Trang Do" userId="1f6a371144d1ab6b" providerId="LiveId" clId="{0046B71A-4E4B-4349-BED5-63E5A2D395DE}" dt="2023-11-30T04:06:32.970" v="4871" actId="164"/>
          <ac:grpSpMkLst>
            <pc:docMk/>
            <pc:sldMk cId="2047377956" sldId="306"/>
            <ac:grpSpMk id="54" creationId="{EE57F438-CE71-0267-A8F2-AD1FFC83994B}"/>
          </ac:grpSpMkLst>
        </pc:grpChg>
        <pc:grpChg chg="add del mod">
          <ac:chgData name="Trang Do" userId="1f6a371144d1ab6b" providerId="LiveId" clId="{0046B71A-4E4B-4349-BED5-63E5A2D395DE}" dt="2023-11-30T04:06:25.119" v="4870"/>
          <ac:grpSpMkLst>
            <pc:docMk/>
            <pc:sldMk cId="2047377956" sldId="306"/>
            <ac:grpSpMk id="63" creationId="{218634A0-8BC8-1117-177F-661DC26F100F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64" creationId="{BF8D3C23-1B96-6C2C-D185-53E9867D1F51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66" creationId="{AD3A83F5-5099-325D-8221-F23B90D10C5E}"/>
          </ac:grpSpMkLst>
        </pc:grpChg>
        <pc:grpChg chg="add del mod">
          <ac:chgData name="Trang Do" userId="1f6a371144d1ab6b" providerId="LiveId" clId="{0046B71A-4E4B-4349-BED5-63E5A2D395DE}" dt="2023-11-30T04:06:25.119" v="4870"/>
          <ac:grpSpMkLst>
            <pc:docMk/>
            <pc:sldMk cId="2047377956" sldId="306"/>
            <ac:grpSpMk id="76" creationId="{E27ADE1C-62A9-FD1F-FB7F-82CFB6D7B030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78" creationId="{703A0E67-E877-7F78-4053-4FA0AF6D1E9B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80" creationId="{E76BBB7C-ACB9-8FAE-CECE-7E087E10E73C}"/>
          </ac:grpSpMkLst>
        </pc:grpChg>
        <pc:grpChg chg="mod">
          <ac:chgData name="Trang Do" userId="1f6a371144d1ab6b" providerId="LiveId" clId="{0046B71A-4E4B-4349-BED5-63E5A2D395DE}" dt="2023-11-30T04:06:32.970" v="4871" actId="164"/>
          <ac:grpSpMkLst>
            <pc:docMk/>
            <pc:sldMk cId="2047377956" sldId="306"/>
            <ac:grpSpMk id="82" creationId="{33409029-96EB-F21B-8166-6476B0CA6BA6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83" creationId="{5F3C8A12-D214-0926-6A3C-5010EB853775}"/>
          </ac:grpSpMkLst>
        </pc:grpChg>
        <pc:grpChg chg="add del mod">
          <ac:chgData name="Trang Do" userId="1f6a371144d1ab6b" providerId="LiveId" clId="{0046B71A-4E4B-4349-BED5-63E5A2D395DE}" dt="2023-11-30T04:06:25.119" v="4870"/>
          <ac:grpSpMkLst>
            <pc:docMk/>
            <pc:sldMk cId="2047377956" sldId="306"/>
            <ac:grpSpMk id="92" creationId="{80C1EF01-ABF2-1A2B-DA6F-0E8B9FB51605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93" creationId="{27077781-4B4B-8D87-E14A-02B82ED81CA4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95" creationId="{B2C899C8-F3D5-94E0-CCBE-818B9A751776}"/>
          </ac:grpSpMkLst>
        </pc:grpChg>
        <pc:grpChg chg="add del mod">
          <ac:chgData name="Trang Do" userId="1f6a371144d1ab6b" providerId="LiveId" clId="{0046B71A-4E4B-4349-BED5-63E5A2D395DE}" dt="2023-11-30T04:06:25.119" v="4870"/>
          <ac:grpSpMkLst>
            <pc:docMk/>
            <pc:sldMk cId="2047377956" sldId="306"/>
            <ac:grpSpMk id="101" creationId="{BE9718DF-6CB2-1FA2-E7FF-E1FA35EAA89E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104" creationId="{F2867DAF-ADCB-E652-2097-A256989CCFC1}"/>
          </ac:grpSpMkLst>
        </pc:grpChg>
        <pc:grpChg chg="add del mod">
          <ac:chgData name="Trang Do" userId="1f6a371144d1ab6b" providerId="LiveId" clId="{0046B71A-4E4B-4349-BED5-63E5A2D395DE}" dt="2023-11-30T04:06:25.119" v="4870"/>
          <ac:grpSpMkLst>
            <pc:docMk/>
            <pc:sldMk cId="2047377956" sldId="306"/>
            <ac:grpSpMk id="107" creationId="{D114C78A-E233-B9DC-1011-E14106082CA6}"/>
          </ac:grpSpMkLst>
        </pc:grpChg>
        <pc:grpChg chg="mod">
          <ac:chgData name="Trang Do" userId="1f6a371144d1ab6b" providerId="LiveId" clId="{0046B71A-4E4B-4349-BED5-63E5A2D395DE}" dt="2023-11-30T04:06:32.970" v="4871" actId="164"/>
          <ac:grpSpMkLst>
            <pc:docMk/>
            <pc:sldMk cId="2047377956" sldId="306"/>
            <ac:grpSpMk id="114" creationId="{2716ECC8-F1A1-0B2F-CDC5-8BFD2C609EA4}"/>
          </ac:grpSpMkLst>
        </pc:grpChg>
        <pc:grpChg chg="mod">
          <ac:chgData name="Trang Do" userId="1f6a371144d1ab6b" providerId="LiveId" clId="{0046B71A-4E4B-4349-BED5-63E5A2D395DE}" dt="2023-11-30T04:06:32.970" v="4871" actId="164"/>
          <ac:grpSpMkLst>
            <pc:docMk/>
            <pc:sldMk cId="2047377956" sldId="306"/>
            <ac:grpSpMk id="120" creationId="{B881F4E3-532D-8516-41D7-297A7C2F7D53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194" creationId="{2DE9D789-FF08-2B59-925E-AA8C518BD4DD}"/>
          </ac:grpSpMkLst>
        </pc:grpChg>
        <pc:grpChg chg="mod">
          <ac:chgData name="Trang Do" userId="1f6a371144d1ab6b" providerId="LiveId" clId="{0046B71A-4E4B-4349-BED5-63E5A2D395DE}" dt="2023-11-30T04:05:55.169" v="4863"/>
          <ac:grpSpMkLst>
            <pc:docMk/>
            <pc:sldMk cId="2047377956" sldId="306"/>
            <ac:grpSpMk id="196" creationId="{5D326CF3-4C56-48E7-8687-8870D472C217}"/>
          </ac:grpSpMkLst>
        </pc:grpChg>
        <pc:grpChg chg="add del mod">
          <ac:chgData name="Trang Do" userId="1f6a371144d1ab6b" providerId="LiveId" clId="{0046B71A-4E4B-4349-BED5-63E5A2D395DE}" dt="2023-11-30T04:07:33.804" v="4884" actId="478"/>
          <ac:grpSpMkLst>
            <pc:docMk/>
            <pc:sldMk cId="2047377956" sldId="306"/>
            <ac:grpSpMk id="201" creationId="{68134E06-E21B-EF07-63AC-77EE9C2CB289}"/>
          </ac:grpSpMkLst>
        </pc:grpChg>
        <pc:grpChg chg="add mod">
          <ac:chgData name="Trang Do" userId="1f6a371144d1ab6b" providerId="LiveId" clId="{0046B71A-4E4B-4349-BED5-63E5A2D395DE}" dt="2023-11-30T04:06:48.853" v="4875" actId="1076"/>
          <ac:grpSpMkLst>
            <pc:docMk/>
            <pc:sldMk cId="2047377956" sldId="306"/>
            <ac:grpSpMk id="202" creationId="{EEA7D39A-41E7-A17F-6EFA-FDEEE4FA2BC0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03" creationId="{550100E1-3612-A9F0-6AB2-C98845DA6F92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05" creationId="{4032CB65-8156-BB97-A185-AE3A6F190F23}"/>
          </ac:grpSpMkLst>
        </pc:grpChg>
        <pc:grpChg chg="add mod">
          <ac:chgData name="Trang Do" userId="1f6a371144d1ab6b" providerId="LiveId" clId="{0046B71A-4E4B-4349-BED5-63E5A2D395DE}" dt="2023-11-30T04:07:10.199" v="4879" actId="1076"/>
          <ac:grpSpMkLst>
            <pc:docMk/>
            <pc:sldMk cId="2047377956" sldId="306"/>
            <ac:grpSpMk id="213" creationId="{F9B7F590-0A98-2DD0-F275-5904EC682DE9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15" creationId="{AA554E51-33D0-B38B-432A-EDDE58FA17D4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16" creationId="{68C42F45-7CFE-5A7F-EE70-5352A26A9E60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18" creationId="{676FDB10-2E59-6704-2E2D-67A3B6310BF4}"/>
          </ac:grpSpMkLst>
        </pc:grpChg>
        <pc:grpChg chg="add mod">
          <ac:chgData name="Trang Do" userId="1f6a371144d1ab6b" providerId="LiveId" clId="{0046B71A-4E4B-4349-BED5-63E5A2D395DE}" dt="2023-11-30T04:07:17.339" v="4880" actId="1076"/>
          <ac:grpSpMkLst>
            <pc:docMk/>
            <pc:sldMk cId="2047377956" sldId="306"/>
            <ac:grpSpMk id="225" creationId="{EC9F413B-E260-FB55-A8FA-E67B50FAA287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26" creationId="{365FD533-985E-7D9C-29BF-E4F28FF7B5C1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28" creationId="{91DD3831-44C4-1405-C071-78B27B775104}"/>
          </ac:grpSpMkLst>
        </pc:grpChg>
        <pc:grpChg chg="add mod">
          <ac:chgData name="Trang Do" userId="1f6a371144d1ab6b" providerId="LiveId" clId="{0046B71A-4E4B-4349-BED5-63E5A2D395DE}" dt="2023-11-30T04:08:16.350" v="4886" actId="1076"/>
          <ac:grpSpMkLst>
            <pc:docMk/>
            <pc:sldMk cId="2047377956" sldId="306"/>
            <ac:grpSpMk id="234" creationId="{219C1021-794F-65E6-E3DF-F8363584C8E3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37" creationId="{1744A838-3B96-FDD5-CD4C-0E5204AD4F13}"/>
          </ac:grpSpMkLst>
        </pc:grpChg>
        <pc:grpChg chg="add mod">
          <ac:chgData name="Trang Do" userId="1f6a371144d1ab6b" providerId="LiveId" clId="{0046B71A-4E4B-4349-BED5-63E5A2D395DE}" dt="2023-11-30T04:08:16.350" v="4886" actId="1076"/>
          <ac:grpSpMkLst>
            <pc:docMk/>
            <pc:sldMk cId="2047377956" sldId="306"/>
            <ac:grpSpMk id="240" creationId="{B38ADF8C-4F3F-6998-02DF-33D9E3CF640F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42" creationId="{F8CA134E-93B1-7676-591C-491D31AC1C59}"/>
          </ac:grpSpMkLst>
        </pc:grpChg>
        <pc:grpChg chg="mod">
          <ac:chgData name="Trang Do" userId="1f6a371144d1ab6b" providerId="LiveId" clId="{0046B71A-4E4B-4349-BED5-63E5A2D395DE}" dt="2023-11-30T04:06:34.460" v="4872"/>
          <ac:grpSpMkLst>
            <pc:docMk/>
            <pc:sldMk cId="2047377956" sldId="306"/>
            <ac:grpSpMk id="244" creationId="{2EA70E00-75B7-0BF5-A43A-E7AA4EDBC725}"/>
          </ac:grpSpMkLst>
        </pc:grpChg>
        <pc:cxnChg chg="mod">
          <ac:chgData name="Trang Do" userId="1f6a371144d1ab6b" providerId="LiveId" clId="{0046B71A-4E4B-4349-BED5-63E5A2D395DE}" dt="2023-11-30T04:05:55.169" v="4863"/>
          <ac:cxnSpMkLst>
            <pc:docMk/>
            <pc:sldMk cId="2047377956" sldId="306"/>
            <ac:cxnSpMk id="71" creationId="{D0CC63D0-8A96-5631-99B0-1FDF59F1D039}"/>
          </ac:cxnSpMkLst>
        </pc:cxnChg>
        <pc:cxnChg chg="mod">
          <ac:chgData name="Trang Do" userId="1f6a371144d1ab6b" providerId="LiveId" clId="{0046B71A-4E4B-4349-BED5-63E5A2D395DE}" dt="2023-11-30T04:05:55.169" v="4863"/>
          <ac:cxnSpMkLst>
            <pc:docMk/>
            <pc:sldMk cId="2047377956" sldId="306"/>
            <ac:cxnSpMk id="73" creationId="{0E226083-6CAF-14ED-DB7E-15A8237886E8}"/>
          </ac:cxnSpMkLst>
        </pc:cxnChg>
        <pc:cxnChg chg="mod">
          <ac:chgData name="Trang Do" userId="1f6a371144d1ab6b" providerId="LiveId" clId="{0046B71A-4E4B-4349-BED5-63E5A2D395DE}" dt="2023-11-30T04:05:55.169" v="4863"/>
          <ac:cxnSpMkLst>
            <pc:docMk/>
            <pc:sldMk cId="2047377956" sldId="306"/>
            <ac:cxnSpMk id="85" creationId="{6408CB40-510A-FF91-02C7-86A91CCCEA0F}"/>
          </ac:cxnSpMkLst>
        </pc:cxnChg>
        <pc:cxnChg chg="mod">
          <ac:chgData name="Trang Do" userId="1f6a371144d1ab6b" providerId="LiveId" clId="{0046B71A-4E4B-4349-BED5-63E5A2D395DE}" dt="2023-11-30T04:05:55.169" v="4863"/>
          <ac:cxnSpMkLst>
            <pc:docMk/>
            <pc:sldMk cId="2047377956" sldId="306"/>
            <ac:cxnSpMk id="88" creationId="{E7062C31-D4AA-A4D3-367F-8F21DBC9C4B8}"/>
          </ac:cxnSpMkLst>
        </pc:cxnChg>
        <pc:cxnChg chg="mod">
          <ac:chgData name="Trang Do" userId="1f6a371144d1ab6b" providerId="LiveId" clId="{0046B71A-4E4B-4349-BED5-63E5A2D395DE}" dt="2023-11-30T04:05:55.169" v="4863"/>
          <ac:cxnSpMkLst>
            <pc:docMk/>
            <pc:sldMk cId="2047377956" sldId="306"/>
            <ac:cxnSpMk id="98" creationId="{1214DB4B-E880-422B-72C1-7184B722FF9F}"/>
          </ac:cxnSpMkLst>
        </pc:cxnChg>
        <pc:cxnChg chg="mod">
          <ac:chgData name="Trang Do" userId="1f6a371144d1ab6b" providerId="LiveId" clId="{0046B71A-4E4B-4349-BED5-63E5A2D395DE}" dt="2023-11-30T04:05:55.169" v="4863"/>
          <ac:cxnSpMkLst>
            <pc:docMk/>
            <pc:sldMk cId="2047377956" sldId="306"/>
            <ac:cxnSpMk id="100" creationId="{B3DAFA19-4E62-3B01-AC99-B4B18F02EF34}"/>
          </ac:cxnSpMkLst>
        </pc:cxnChg>
        <pc:cxnChg chg="mod">
          <ac:chgData name="Trang Do" userId="1f6a371144d1ab6b" providerId="LiveId" clId="{0046B71A-4E4B-4349-BED5-63E5A2D395DE}" dt="2023-11-30T04:05:55.169" v="4863"/>
          <ac:cxnSpMkLst>
            <pc:docMk/>
            <pc:sldMk cId="2047377956" sldId="306"/>
            <ac:cxnSpMk id="106" creationId="{D5120CED-16F7-E81A-62FD-E4F021828124}"/>
          </ac:cxnSpMkLst>
        </pc:cxnChg>
        <pc:cxnChg chg="mod">
          <ac:chgData name="Trang Do" userId="1f6a371144d1ab6b" providerId="LiveId" clId="{0046B71A-4E4B-4349-BED5-63E5A2D395DE}" dt="2023-11-30T04:05:55.169" v="4863"/>
          <ac:cxnSpMkLst>
            <pc:docMk/>
            <pc:sldMk cId="2047377956" sldId="306"/>
            <ac:cxnSpMk id="198" creationId="{AF5C7F8A-EB75-1134-F422-1A9824362A8C}"/>
          </ac:cxnSpMkLst>
        </pc:cxnChg>
        <pc:cxnChg chg="mod">
          <ac:chgData name="Trang Do" userId="1f6a371144d1ab6b" providerId="LiveId" clId="{0046B71A-4E4B-4349-BED5-63E5A2D395DE}" dt="2023-11-30T04:05:55.169" v="4863"/>
          <ac:cxnSpMkLst>
            <pc:docMk/>
            <pc:sldMk cId="2047377956" sldId="306"/>
            <ac:cxnSpMk id="200" creationId="{9DE9EB10-91F1-B02D-2F32-F4C910FB016A}"/>
          </ac:cxnSpMkLst>
        </pc:cxnChg>
        <pc:cxnChg chg="mod">
          <ac:chgData name="Trang Do" userId="1f6a371144d1ab6b" providerId="LiveId" clId="{0046B71A-4E4B-4349-BED5-63E5A2D395DE}" dt="2023-11-30T04:06:34.460" v="4872"/>
          <ac:cxnSpMkLst>
            <pc:docMk/>
            <pc:sldMk cId="2047377956" sldId="306"/>
            <ac:cxnSpMk id="209" creationId="{4E6C8716-6DDC-0A4A-579F-DFAB8962166A}"/>
          </ac:cxnSpMkLst>
        </pc:cxnChg>
        <pc:cxnChg chg="mod">
          <ac:chgData name="Trang Do" userId="1f6a371144d1ab6b" providerId="LiveId" clId="{0046B71A-4E4B-4349-BED5-63E5A2D395DE}" dt="2023-11-30T04:06:34.460" v="4872"/>
          <ac:cxnSpMkLst>
            <pc:docMk/>
            <pc:sldMk cId="2047377956" sldId="306"/>
            <ac:cxnSpMk id="211" creationId="{92AF4A46-EA3F-389F-2645-B5684E09687D}"/>
          </ac:cxnSpMkLst>
        </pc:cxnChg>
        <pc:cxnChg chg="mod">
          <ac:chgData name="Trang Do" userId="1f6a371144d1ab6b" providerId="LiveId" clId="{0046B71A-4E4B-4349-BED5-63E5A2D395DE}" dt="2023-11-30T04:06:34.460" v="4872"/>
          <ac:cxnSpMkLst>
            <pc:docMk/>
            <pc:sldMk cId="2047377956" sldId="306"/>
            <ac:cxnSpMk id="220" creationId="{6807C770-14A7-E0E5-53B2-9E9D6B7915F0}"/>
          </ac:cxnSpMkLst>
        </pc:cxnChg>
        <pc:cxnChg chg="mod">
          <ac:chgData name="Trang Do" userId="1f6a371144d1ab6b" providerId="LiveId" clId="{0046B71A-4E4B-4349-BED5-63E5A2D395DE}" dt="2023-11-30T04:06:34.460" v="4872"/>
          <ac:cxnSpMkLst>
            <pc:docMk/>
            <pc:sldMk cId="2047377956" sldId="306"/>
            <ac:cxnSpMk id="222" creationId="{A9EEE449-417E-FA83-FC85-3A44C61AA936}"/>
          </ac:cxnSpMkLst>
        </pc:cxnChg>
        <pc:cxnChg chg="mod">
          <ac:chgData name="Trang Do" userId="1f6a371144d1ab6b" providerId="LiveId" clId="{0046B71A-4E4B-4349-BED5-63E5A2D395DE}" dt="2023-11-30T04:06:34.460" v="4872"/>
          <ac:cxnSpMkLst>
            <pc:docMk/>
            <pc:sldMk cId="2047377956" sldId="306"/>
            <ac:cxnSpMk id="231" creationId="{9F0BF18B-A50C-C171-1E07-903577F23738}"/>
          </ac:cxnSpMkLst>
        </pc:cxnChg>
        <pc:cxnChg chg="mod">
          <ac:chgData name="Trang Do" userId="1f6a371144d1ab6b" providerId="LiveId" clId="{0046B71A-4E4B-4349-BED5-63E5A2D395DE}" dt="2023-11-30T04:06:34.460" v="4872"/>
          <ac:cxnSpMkLst>
            <pc:docMk/>
            <pc:sldMk cId="2047377956" sldId="306"/>
            <ac:cxnSpMk id="233" creationId="{720AA34E-4184-3114-17B7-E34859D39993}"/>
          </ac:cxnSpMkLst>
        </pc:cxnChg>
        <pc:cxnChg chg="mod">
          <ac:chgData name="Trang Do" userId="1f6a371144d1ab6b" providerId="LiveId" clId="{0046B71A-4E4B-4349-BED5-63E5A2D395DE}" dt="2023-11-30T04:06:34.460" v="4872"/>
          <ac:cxnSpMkLst>
            <pc:docMk/>
            <pc:sldMk cId="2047377956" sldId="306"/>
            <ac:cxnSpMk id="239" creationId="{1472503D-741D-AD68-AF8F-2109EEB374D9}"/>
          </ac:cxnSpMkLst>
        </pc:cxnChg>
        <pc:cxnChg chg="mod">
          <ac:chgData name="Trang Do" userId="1f6a371144d1ab6b" providerId="LiveId" clId="{0046B71A-4E4B-4349-BED5-63E5A2D395DE}" dt="2023-11-30T04:06:34.460" v="4872"/>
          <ac:cxnSpMkLst>
            <pc:docMk/>
            <pc:sldMk cId="2047377956" sldId="306"/>
            <ac:cxnSpMk id="246" creationId="{6020B1A4-0501-F9B2-514D-76E48EFA6190}"/>
          </ac:cxnSpMkLst>
        </pc:cxnChg>
        <pc:cxnChg chg="mod">
          <ac:chgData name="Trang Do" userId="1f6a371144d1ab6b" providerId="LiveId" clId="{0046B71A-4E4B-4349-BED5-63E5A2D395DE}" dt="2023-11-30T04:06:34.460" v="4872"/>
          <ac:cxnSpMkLst>
            <pc:docMk/>
            <pc:sldMk cId="2047377956" sldId="306"/>
            <ac:cxnSpMk id="248" creationId="{B63D0B99-CF79-7B2F-5CA8-89C071A1C04E}"/>
          </ac:cxnSpMkLst>
        </pc:cxnChg>
      </pc:sldChg>
      <pc:sldChg chg="addSp delSp modSp add mod modAnim">
        <pc:chgData name="Trang Do" userId="1f6a371144d1ab6b" providerId="LiveId" clId="{0046B71A-4E4B-4349-BED5-63E5A2D395DE}" dt="2023-11-30T06:37:22.417" v="5176"/>
        <pc:sldMkLst>
          <pc:docMk/>
          <pc:sldMk cId="2086210784" sldId="307"/>
        </pc:sldMkLst>
        <pc:spChg chg="add mod">
          <ac:chgData name="Trang Do" userId="1f6a371144d1ab6b" providerId="LiveId" clId="{0046B71A-4E4B-4349-BED5-63E5A2D395DE}" dt="2023-11-30T04:21:38.176" v="5129" actId="1076"/>
          <ac:spMkLst>
            <pc:docMk/>
            <pc:sldMk cId="2086210784" sldId="307"/>
            <ac:spMk id="12" creationId="{F3D98339-CC89-413E-C202-797AFF52B4F0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14" creationId="{B1BBCA66-4861-6F19-ADD0-62E52E93E045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16" creationId="{51AEACB2-E1F4-13BA-A651-A9CF2FBD1A0B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0" creationId="{E44F69B3-5644-1E28-35E1-7931D245EF9D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50" creationId="{C0F9C0F3-A254-B273-361D-1D15726773B8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52" creationId="{05FDB742-277C-A513-0EA7-9A6D964929BB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53" creationId="{A4FF04F7-0B99-6D2B-AD8F-3AE7498D3CBF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55" creationId="{F494173B-92A1-F0CF-35D8-38CA9A12715E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57" creationId="{D7C70AA7-2364-25B6-9352-6755A806F30D}"/>
          </ac:spMkLst>
        </pc:spChg>
        <pc:spChg chg="mod">
          <ac:chgData name="Trang Do" userId="1f6a371144d1ab6b" providerId="LiveId" clId="{0046B71A-4E4B-4349-BED5-63E5A2D395DE}" dt="2023-11-30T04:21:03.240" v="5126" actId="20577"/>
          <ac:spMkLst>
            <pc:docMk/>
            <pc:sldMk cId="2086210784" sldId="307"/>
            <ac:spMk id="62" creationId="{0D5DC902-B971-FACC-02EB-2D0A38810CF9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192" creationId="{C0E5C5DD-255C-7B5E-8703-E9EBB5C3C7F2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194" creationId="{07FEBE46-292F-B8D5-8B59-101D47527EA3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196" creationId="{AFCB71E3-AB55-1889-7786-1C5DD329B452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198" creationId="{78BA2F94-FC7F-2729-B220-2774C3A20112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199" creationId="{432DD0E6-0E53-13A0-03F7-7ABE514D6AF6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01" creationId="{E90035C2-F417-CC6C-45B4-190079BCADDA}"/>
          </ac:spMkLst>
        </pc:spChg>
        <pc:spChg chg="mod">
          <ac:chgData name="Trang Do" userId="1f6a371144d1ab6b" providerId="LiveId" clId="{0046B71A-4E4B-4349-BED5-63E5A2D395DE}" dt="2023-11-30T04:21:19.789" v="5127" actId="164"/>
          <ac:spMkLst>
            <pc:docMk/>
            <pc:sldMk cId="2086210784" sldId="307"/>
            <ac:spMk id="212" creationId="{6D65F72C-6044-3EAE-369E-1B05650642A2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50" creationId="{98207C1F-5D86-D86C-647B-CA1BC78FB5D0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54" creationId="{4ACE2BB1-28EB-6BCD-8C60-C249A7891DF6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56" creationId="{87AF2971-6E97-E925-0B0D-1AA9A27C9347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57" creationId="{5BF771D9-1C82-ADA5-9831-364EC35CEDB0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59" creationId="{7810CF1C-3427-DBFB-AC78-245CACB77C92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62" creationId="{F7003135-4C3A-6860-4D20-1F413A1BE51C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65" creationId="{45813583-B5F0-45B5-0C3E-67DE8CBC0910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69" creationId="{0EC61577-CAAE-29F0-7060-EB05F6E28262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71" creationId="{6B0A50A4-BA03-8743-078F-09D01E0309AE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72" creationId="{9C568FA1-0B11-79D8-F8A9-F32F99521179}"/>
          </ac:spMkLst>
        </pc:spChg>
        <pc:spChg chg="mod">
          <ac:chgData name="Trang Do" userId="1f6a371144d1ab6b" providerId="LiveId" clId="{0046B71A-4E4B-4349-BED5-63E5A2D395DE}" dt="2023-11-30T04:21:31.583" v="5128"/>
          <ac:spMkLst>
            <pc:docMk/>
            <pc:sldMk cId="2086210784" sldId="307"/>
            <ac:spMk id="274" creationId="{AF2B9DDE-2671-FF4C-EA77-C64D65F2443A}"/>
          </ac:spMkLst>
        </pc:spChg>
        <pc:spChg chg="add mod">
          <ac:chgData name="Trang Do" userId="1f6a371144d1ab6b" providerId="LiveId" clId="{0046B71A-4E4B-4349-BED5-63E5A2D395DE}" dt="2023-11-30T04:26:08" v="5140" actId="164"/>
          <ac:spMkLst>
            <pc:docMk/>
            <pc:sldMk cId="2086210784" sldId="307"/>
            <ac:spMk id="276" creationId="{4B30166E-AEB6-4E48-17EA-C27DB373C6F4}"/>
          </ac:spMkLst>
        </pc:spChg>
        <pc:spChg chg="mod">
          <ac:chgData name="Trang Do" userId="1f6a371144d1ab6b" providerId="LiveId" clId="{0046B71A-4E4B-4349-BED5-63E5A2D395DE}" dt="2023-11-30T04:25:56.180" v="5138"/>
          <ac:spMkLst>
            <pc:docMk/>
            <pc:sldMk cId="2086210784" sldId="307"/>
            <ac:spMk id="278" creationId="{50B88F98-ADBB-2F5E-3C72-59E76F25BD44}"/>
          </ac:spMkLst>
        </pc:spChg>
        <pc:spChg chg="add mod">
          <ac:chgData name="Trang Do" userId="1f6a371144d1ab6b" providerId="LiveId" clId="{0046B71A-4E4B-4349-BED5-63E5A2D395DE}" dt="2023-11-30T04:26:08" v="5140" actId="164"/>
          <ac:spMkLst>
            <pc:docMk/>
            <pc:sldMk cId="2086210784" sldId="307"/>
            <ac:spMk id="280" creationId="{730B2205-CA40-AC62-1CC0-5B0FC8BD04EC}"/>
          </ac:spMkLst>
        </pc:spChg>
        <pc:spChg chg="mod">
          <ac:chgData name="Trang Do" userId="1f6a371144d1ab6b" providerId="LiveId" clId="{0046B71A-4E4B-4349-BED5-63E5A2D395DE}" dt="2023-11-30T04:25:56.180" v="5138"/>
          <ac:spMkLst>
            <pc:docMk/>
            <pc:sldMk cId="2086210784" sldId="307"/>
            <ac:spMk id="282" creationId="{0B4E8652-D67A-B5AB-5A19-224FC3978010}"/>
          </ac:spMkLst>
        </pc:spChg>
        <pc:grpChg chg="add del mod">
          <ac:chgData name="Trang Do" userId="1f6a371144d1ab6b" providerId="LiveId" clId="{0046B71A-4E4B-4349-BED5-63E5A2D395DE}" dt="2023-11-30T04:22:18.879" v="5134" actId="478"/>
          <ac:grpSpMkLst>
            <pc:docMk/>
            <pc:sldMk cId="2086210784" sldId="307"/>
            <ac:grpSpMk id="2" creationId="{3D68CFDE-83F9-991F-6C18-26555C83D110}"/>
          </ac:grpSpMkLst>
        </pc:grpChg>
        <pc:grpChg chg="add mod">
          <ac:chgData name="Trang Do" userId="1f6a371144d1ab6b" providerId="LiveId" clId="{0046B71A-4E4B-4349-BED5-63E5A2D395DE}" dt="2023-11-30T04:22:41.791" v="5137" actId="1076"/>
          <ac:grpSpMkLst>
            <pc:docMk/>
            <pc:sldMk cId="2086210784" sldId="307"/>
            <ac:grpSpMk id="13" creationId="{BDFCEB47-55FE-2C93-F8B1-87DE8A0B2FD7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15" creationId="{CA862D83-0088-B779-04C1-8BC681B29BA2}"/>
          </ac:grpSpMkLst>
        </pc:grpChg>
        <pc:grpChg chg="add mod">
          <ac:chgData name="Trang Do" userId="1f6a371144d1ab6b" providerId="LiveId" clId="{0046B71A-4E4B-4349-BED5-63E5A2D395DE}" dt="2023-11-30T04:21:38.176" v="5129" actId="1076"/>
          <ac:grpSpMkLst>
            <pc:docMk/>
            <pc:sldMk cId="2086210784" sldId="307"/>
            <ac:grpSpMk id="18" creationId="{A7E9F8B0-A664-B4B2-CED7-D9C9DC7485F6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19" creationId="{756D5E1C-AC7A-DF5E-FC0F-B11885FB3837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21" creationId="{47729437-16B0-B876-BBE9-9669CF4D8DE0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49" creationId="{CF3ADCA9-03E2-65B9-D9EA-C3604C734D6C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51" creationId="{A0E48CF4-BD6A-1BAF-3D86-B344E6CFC956}"/>
          </ac:grpSpMkLst>
        </pc:grpChg>
        <pc:grpChg chg="add mod">
          <ac:chgData name="Trang Do" userId="1f6a371144d1ab6b" providerId="LiveId" clId="{0046B71A-4E4B-4349-BED5-63E5A2D395DE}" dt="2023-11-30T04:22:41.791" v="5137" actId="1076"/>
          <ac:grpSpMkLst>
            <pc:docMk/>
            <pc:sldMk cId="2086210784" sldId="307"/>
            <ac:grpSpMk id="59" creationId="{D163628E-0EC6-9AD9-A96C-5CF290212DF7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63" creationId="{E5434873-9064-4D40-5102-4FC0451AC41F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193" creationId="{7D8A0175-0A19-5135-EE57-2D1750A262E3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195" creationId="{233CC352-B0A4-C24B-4D6A-B044D9D4BA4F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197" creationId="{E8BA5EC2-3C68-1C09-308D-03E71DAD5898}"/>
          </ac:grpSpMkLst>
        </pc:grpChg>
        <pc:grpChg chg="mod">
          <ac:chgData name="Trang Do" userId="1f6a371144d1ab6b" providerId="LiveId" clId="{0046B71A-4E4B-4349-BED5-63E5A2D395DE}" dt="2023-11-30T04:21:19.789" v="5127" actId="164"/>
          <ac:grpSpMkLst>
            <pc:docMk/>
            <pc:sldMk cId="2086210784" sldId="307"/>
            <ac:grpSpMk id="202" creationId="{EEA7D39A-41E7-A17F-6EFA-FDEEE4FA2BC0}"/>
          </ac:grpSpMkLst>
        </pc:grpChg>
        <pc:grpChg chg="mod">
          <ac:chgData name="Trang Do" userId="1f6a371144d1ab6b" providerId="LiveId" clId="{0046B71A-4E4B-4349-BED5-63E5A2D395DE}" dt="2023-11-30T04:21:19.789" v="5127" actId="164"/>
          <ac:grpSpMkLst>
            <pc:docMk/>
            <pc:sldMk cId="2086210784" sldId="307"/>
            <ac:grpSpMk id="213" creationId="{F9B7F590-0A98-2DD0-F275-5904EC682DE9}"/>
          </ac:grpSpMkLst>
        </pc:grpChg>
        <pc:grpChg chg="mod">
          <ac:chgData name="Trang Do" userId="1f6a371144d1ab6b" providerId="LiveId" clId="{0046B71A-4E4B-4349-BED5-63E5A2D395DE}" dt="2023-11-30T04:21:19.789" v="5127" actId="164"/>
          <ac:grpSpMkLst>
            <pc:docMk/>
            <pc:sldMk cId="2086210784" sldId="307"/>
            <ac:grpSpMk id="225" creationId="{EC9F413B-E260-FB55-A8FA-E67B50FAA287}"/>
          </ac:grpSpMkLst>
        </pc:grpChg>
        <pc:grpChg chg="mod">
          <ac:chgData name="Trang Do" userId="1f6a371144d1ab6b" providerId="LiveId" clId="{0046B71A-4E4B-4349-BED5-63E5A2D395DE}" dt="2023-11-30T04:21:19.789" v="5127" actId="164"/>
          <ac:grpSpMkLst>
            <pc:docMk/>
            <pc:sldMk cId="2086210784" sldId="307"/>
            <ac:grpSpMk id="234" creationId="{219C1021-794F-65E6-E3DF-F8363584C8E3}"/>
          </ac:grpSpMkLst>
        </pc:grpChg>
        <pc:grpChg chg="mod">
          <ac:chgData name="Trang Do" userId="1f6a371144d1ab6b" providerId="LiveId" clId="{0046B71A-4E4B-4349-BED5-63E5A2D395DE}" dt="2023-11-30T04:21:19.789" v="5127" actId="164"/>
          <ac:grpSpMkLst>
            <pc:docMk/>
            <pc:sldMk cId="2086210784" sldId="307"/>
            <ac:grpSpMk id="240" creationId="{B38ADF8C-4F3F-6998-02DF-33D9E3CF640F}"/>
          </ac:grpSpMkLst>
        </pc:grpChg>
        <pc:grpChg chg="add mod">
          <ac:chgData name="Trang Do" userId="1f6a371144d1ab6b" providerId="LiveId" clId="{0046B71A-4E4B-4349-BED5-63E5A2D395DE}" dt="2023-11-30T04:22:41.791" v="5137" actId="1076"/>
          <ac:grpSpMkLst>
            <pc:docMk/>
            <pc:sldMk cId="2086210784" sldId="307"/>
            <ac:grpSpMk id="252" creationId="{94AC05C0-D009-F43A-C9A9-64EA3C2D1EF5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253" creationId="{F50E106C-437E-D116-71DB-E3F969BA6CAD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255" creationId="{9C28F946-6D4D-8C0C-49E1-454183EB8741}"/>
          </ac:grpSpMkLst>
        </pc:grpChg>
        <pc:grpChg chg="add del mod">
          <ac:chgData name="Trang Do" userId="1f6a371144d1ab6b" providerId="LiveId" clId="{0046B71A-4E4B-4349-BED5-63E5A2D395DE}" dt="2023-11-30T04:22:24.917" v="5136" actId="478"/>
          <ac:grpSpMkLst>
            <pc:docMk/>
            <pc:sldMk cId="2086210784" sldId="307"/>
            <ac:grpSpMk id="261" creationId="{AF0A2519-32BC-CB75-6075-51A28CAD8739}"/>
          </ac:grpSpMkLst>
        </pc:grpChg>
        <pc:grpChg chg="add del mod">
          <ac:chgData name="Trang Do" userId="1f6a371144d1ab6b" providerId="LiveId" clId="{0046B71A-4E4B-4349-BED5-63E5A2D395DE}" dt="2023-11-30T04:22:22.998" v="5135" actId="478"/>
          <ac:grpSpMkLst>
            <pc:docMk/>
            <pc:sldMk cId="2086210784" sldId="307"/>
            <ac:grpSpMk id="264" creationId="{F11AC552-F96F-6108-7326-D11E3ED2D1FE}"/>
          </ac:grpSpMkLst>
        </pc:grpChg>
        <pc:grpChg chg="add mod">
          <ac:chgData name="Trang Do" userId="1f6a371144d1ab6b" providerId="LiveId" clId="{0046B71A-4E4B-4349-BED5-63E5A2D395DE}" dt="2023-11-30T04:22:41.791" v="5137" actId="1076"/>
          <ac:grpSpMkLst>
            <pc:docMk/>
            <pc:sldMk cId="2086210784" sldId="307"/>
            <ac:grpSpMk id="267" creationId="{D5C66CD1-AECF-3ED3-20AD-DE042B997B29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268" creationId="{635908E9-499F-5E24-8852-FB5D6303C767}"/>
          </ac:grpSpMkLst>
        </pc:grpChg>
        <pc:grpChg chg="mod">
          <ac:chgData name="Trang Do" userId="1f6a371144d1ab6b" providerId="LiveId" clId="{0046B71A-4E4B-4349-BED5-63E5A2D395DE}" dt="2023-11-30T04:21:31.583" v="5128"/>
          <ac:grpSpMkLst>
            <pc:docMk/>
            <pc:sldMk cId="2086210784" sldId="307"/>
            <ac:grpSpMk id="270" creationId="{50515B62-3879-B4EF-D289-7112161AA032}"/>
          </ac:grpSpMkLst>
        </pc:grpChg>
        <pc:grpChg chg="add mod">
          <ac:chgData name="Trang Do" userId="1f6a371144d1ab6b" providerId="LiveId" clId="{0046B71A-4E4B-4349-BED5-63E5A2D395DE}" dt="2023-11-30T04:26:08" v="5140" actId="164"/>
          <ac:grpSpMkLst>
            <pc:docMk/>
            <pc:sldMk cId="2086210784" sldId="307"/>
            <ac:grpSpMk id="277" creationId="{0233D97A-0CA0-05EA-76A1-D5EDD7EC321B}"/>
          </ac:grpSpMkLst>
        </pc:grpChg>
        <pc:grpChg chg="add mod">
          <ac:chgData name="Trang Do" userId="1f6a371144d1ab6b" providerId="LiveId" clId="{0046B71A-4E4B-4349-BED5-63E5A2D395DE}" dt="2023-11-30T04:26:08" v="5140" actId="164"/>
          <ac:grpSpMkLst>
            <pc:docMk/>
            <pc:sldMk cId="2086210784" sldId="307"/>
            <ac:grpSpMk id="281" creationId="{59B71864-D6FB-4F49-9F5C-1E13F49CAFBF}"/>
          </ac:grpSpMkLst>
        </pc:grpChg>
        <pc:grpChg chg="add mod">
          <ac:chgData name="Trang Do" userId="1f6a371144d1ab6b" providerId="LiveId" clId="{0046B71A-4E4B-4349-BED5-63E5A2D395DE}" dt="2023-11-30T04:26:08" v="5140" actId="164"/>
          <ac:grpSpMkLst>
            <pc:docMk/>
            <pc:sldMk cId="2086210784" sldId="307"/>
            <ac:grpSpMk id="284" creationId="{74E67906-F587-AC58-45A0-1B2635498984}"/>
          </ac:grpSpMkLst>
        </pc:grp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17" creationId="{75C51434-40F4-D410-CAE3-A506BA8F9603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54" creationId="{FA889BA4-539B-E176-BC39-501D84966A25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56" creationId="{10D267C2-BB1A-1879-C3A2-7196FD031F8A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58" creationId="{7EA2A432-7D65-93DE-CA50-9E16C253A7A0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200" creationId="{3D7A5700-33DC-3DBE-FEE0-26E08157C3D2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249" creationId="{0BD4029F-5789-8DE6-2892-16074E317E38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251" creationId="{56011C50-E6B2-F0B7-39E9-5EBA304C96D5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258" creationId="{60A28450-3921-B217-B5B6-5D8E8C78C0C7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260" creationId="{D982E94D-EB7A-9739-499B-776E1635ECFE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263" creationId="{1CF043C1-1571-73DC-1F88-63DC3A02D977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266" creationId="{6EBF32C8-3998-6ABC-F066-68F72A14EECF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273" creationId="{2A54F43B-F527-67E8-3FE6-65025CBAC7C4}"/>
          </ac:cxnSpMkLst>
        </pc:cxnChg>
        <pc:cxnChg chg="mod">
          <ac:chgData name="Trang Do" userId="1f6a371144d1ab6b" providerId="LiveId" clId="{0046B71A-4E4B-4349-BED5-63E5A2D395DE}" dt="2023-11-30T04:21:31.583" v="5128"/>
          <ac:cxnSpMkLst>
            <pc:docMk/>
            <pc:sldMk cId="2086210784" sldId="307"/>
            <ac:cxnSpMk id="275" creationId="{C4722BC1-EFB5-28B8-FC66-3EF4037D5478}"/>
          </ac:cxnSpMkLst>
        </pc:cxnChg>
        <pc:cxnChg chg="mod">
          <ac:chgData name="Trang Do" userId="1f6a371144d1ab6b" providerId="LiveId" clId="{0046B71A-4E4B-4349-BED5-63E5A2D395DE}" dt="2023-11-30T04:25:56.180" v="5138"/>
          <ac:cxnSpMkLst>
            <pc:docMk/>
            <pc:sldMk cId="2086210784" sldId="307"/>
            <ac:cxnSpMk id="279" creationId="{02E0A553-537D-9918-2946-1AD90E4268E9}"/>
          </ac:cxnSpMkLst>
        </pc:cxnChg>
        <pc:cxnChg chg="mod">
          <ac:chgData name="Trang Do" userId="1f6a371144d1ab6b" providerId="LiveId" clId="{0046B71A-4E4B-4349-BED5-63E5A2D395DE}" dt="2023-11-30T04:25:56.180" v="5138"/>
          <ac:cxnSpMkLst>
            <pc:docMk/>
            <pc:sldMk cId="2086210784" sldId="307"/>
            <ac:cxnSpMk id="283" creationId="{A913AFE6-7690-22CB-ADD1-25CF4ADA850C}"/>
          </ac:cxnSpMkLst>
        </pc:cxnChg>
      </pc:sldChg>
      <pc:sldChg chg="addSp delSp modSp add mod modAnim">
        <pc:chgData name="Trang Do" userId="1f6a371144d1ab6b" providerId="LiveId" clId="{0046B71A-4E4B-4349-BED5-63E5A2D395DE}" dt="2023-11-30T06:37:46.700" v="5180"/>
        <pc:sldMkLst>
          <pc:docMk/>
          <pc:sldMk cId="525538303" sldId="308"/>
        </pc:sldMkLst>
        <pc:spChg chg="mod">
          <ac:chgData name="Trang Do" userId="1f6a371144d1ab6b" providerId="LiveId" clId="{0046B71A-4E4B-4349-BED5-63E5A2D395DE}" dt="2023-11-30T04:26:22.102" v="5143" actId="20577"/>
          <ac:spMkLst>
            <pc:docMk/>
            <pc:sldMk cId="525538303" sldId="308"/>
            <ac:spMk id="12" creationId="{F3D98339-CC89-413E-C202-797AFF52B4F0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04" creationId="{34D99777-7FE2-5BE9-B4D9-234547506347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08" creationId="{B7DF1166-4D27-7BCB-D261-D2EEF21BA8FE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09" creationId="{5DFD0AB3-16B6-330B-9F26-341FC6AECCF4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10" creationId="{57AB9A02-CBBC-37A7-E536-236A4A6C6733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13" creationId="{ACB62437-9BDE-E36F-BCAE-C620B4EA6B67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14" creationId="{294EB9EE-24DC-75D5-E86C-6CD34F2E2892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16" creationId="{C1D00AC5-903E-94B4-70E8-5FC29E49093F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18" creationId="{6A03FDEE-5EEC-2E13-D728-811AED41FD98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23" creationId="{B2D9E048-CC2D-03F1-4D3E-30C7FE6099CF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24" creationId="{9F5EEB2B-6F35-2A2D-0AD8-3EC5E23B4869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25" creationId="{E084DCE4-324F-920C-C8E3-4C3BB3EA7308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27" creationId="{15E131D5-BE08-673D-ACE8-F840A0B9CE4A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32" creationId="{9428B5E8-A76E-AA70-9D54-52D29B9AC390}"/>
          </ac:spMkLst>
        </pc:spChg>
        <pc:spChg chg="mod">
          <ac:chgData name="Trang Do" userId="1f6a371144d1ab6b" providerId="LiveId" clId="{0046B71A-4E4B-4349-BED5-63E5A2D395DE}" dt="2023-11-30T04:28:26.366" v="5154" actId="1076"/>
          <ac:spMkLst>
            <pc:docMk/>
            <pc:sldMk cId="525538303" sldId="308"/>
            <ac:spMk id="233" creationId="{985629E5-336E-5932-F6E0-BEC67BBE2EF7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34" creationId="{1686807B-E992-5666-6D0F-D975BCA99543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36" creationId="{122511CA-3A30-4C62-47DF-635B7D654EE5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40" creationId="{A9B6AD53-A148-B1BA-2F2D-E9C541BFF369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42" creationId="{55327C10-B8F3-A5E5-1FEC-CE47A47430D0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44" creationId="{D66400A9-AD39-6DF7-31E9-F519B054472D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45" creationId="{19FE1761-4426-8B5F-7D5D-B494F5277041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47" creationId="{66D30500-3A0F-0BC4-230C-4DB18AD0F6B4}"/>
          </ac:spMkLst>
        </pc:spChg>
        <pc:spChg chg="mod">
          <ac:chgData name="Trang Do" userId="1f6a371144d1ab6b" providerId="LiveId" clId="{0046B71A-4E4B-4349-BED5-63E5A2D395DE}" dt="2023-11-30T04:27:04.179" v="5145"/>
          <ac:spMkLst>
            <pc:docMk/>
            <pc:sldMk cId="525538303" sldId="308"/>
            <ac:spMk id="261" creationId="{73F078B7-C101-9EB3-A2C1-5A04BFD0BDCD}"/>
          </ac:spMkLst>
        </pc:spChg>
        <pc:grpChg chg="add del mod">
          <ac:chgData name="Trang Do" userId="1f6a371144d1ab6b" providerId="LiveId" clId="{0046B71A-4E4B-4349-BED5-63E5A2D395DE}" dt="2023-11-30T04:28:04.480" v="5152" actId="478"/>
          <ac:grpSpMkLst>
            <pc:docMk/>
            <pc:sldMk cId="525538303" sldId="308"/>
            <ac:grpSpMk id="2" creationId="{95353FE9-52A3-FC8B-CE8D-5848F21D9782}"/>
          </ac:grpSpMkLst>
        </pc:grpChg>
        <pc:grpChg chg="mod">
          <ac:chgData name="Trang Do" userId="1f6a371144d1ab6b" providerId="LiveId" clId="{0046B71A-4E4B-4349-BED5-63E5A2D395DE}" dt="2023-11-30T04:26:54.765" v="5144" actId="164"/>
          <ac:grpSpMkLst>
            <pc:docMk/>
            <pc:sldMk cId="525538303" sldId="308"/>
            <ac:grpSpMk id="13" creationId="{BDFCEB47-55FE-2C93-F8B1-87DE8A0B2FD7}"/>
          </ac:grpSpMkLst>
        </pc:grpChg>
        <pc:grpChg chg="mod">
          <ac:chgData name="Trang Do" userId="1f6a371144d1ab6b" providerId="LiveId" clId="{0046B71A-4E4B-4349-BED5-63E5A2D395DE}" dt="2023-11-30T04:26:54.765" v="5144" actId="164"/>
          <ac:grpSpMkLst>
            <pc:docMk/>
            <pc:sldMk cId="525538303" sldId="308"/>
            <ac:grpSpMk id="59" creationId="{D163628E-0EC6-9AD9-A96C-5CF290212DF7}"/>
          </ac:grpSpMkLst>
        </pc:grpChg>
        <pc:grpChg chg="add mod">
          <ac:chgData name="Trang Do" userId="1f6a371144d1ab6b" providerId="LiveId" clId="{0046B71A-4E4B-4349-BED5-63E5A2D395DE}" dt="2023-11-30T04:27:30.924" v="5148" actId="1076"/>
          <ac:grpSpMkLst>
            <pc:docMk/>
            <pc:sldMk cId="525538303" sldId="308"/>
            <ac:grpSpMk id="202" creationId="{5369BD26-396D-AD50-330D-8A9BA3A4A582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03" creationId="{4E73F65D-DEFE-00A7-C11D-46C21BA3C977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05" creationId="{381165E9-0F37-0A17-CA0E-6792B7BBFBFB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06" creationId="{A30FE830-3394-29AC-16A6-940985E859E6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07" creationId="{9602E7FE-9317-8059-53AF-371FFC0C7204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12" creationId="{A2559E47-9464-6428-2479-E4DD745156DD}"/>
          </ac:grpSpMkLst>
        </pc:grpChg>
        <pc:grpChg chg="add mod">
          <ac:chgData name="Trang Do" userId="1f6a371144d1ab6b" providerId="LiveId" clId="{0046B71A-4E4B-4349-BED5-63E5A2D395DE}" dt="2023-11-30T04:27:37.346" v="5149" actId="1076"/>
          <ac:grpSpMkLst>
            <pc:docMk/>
            <pc:sldMk cId="525538303" sldId="308"/>
            <ac:grpSpMk id="220" creationId="{AF70C231-008F-81FC-A072-DA286AE3C4E4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21" creationId="{1716E788-3346-F3A8-B750-99B0344ABAAB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22" creationId="{DBF422B1-D80B-6A81-9C4E-3CBC3B7401A5}"/>
          </ac:grpSpMkLst>
        </pc:grpChg>
        <pc:grpChg chg="add mod">
          <ac:chgData name="Trang Do" userId="1f6a371144d1ab6b" providerId="LiveId" clId="{0046B71A-4E4B-4349-BED5-63E5A2D395DE}" dt="2023-11-30T04:28:12.066" v="5153" actId="1076"/>
          <ac:grpSpMkLst>
            <pc:docMk/>
            <pc:sldMk cId="525538303" sldId="308"/>
            <ac:grpSpMk id="229" creationId="{BC2485A6-2101-64BB-DCFB-229D17A9827D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30" creationId="{649CCAE9-9BC6-A8B2-5773-3990C57728D9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31" creationId="{BFF59F3E-BAD6-F97B-E81F-06780CBB1589}"/>
          </ac:grpSpMkLst>
        </pc:grpChg>
        <pc:grpChg chg="add mod">
          <ac:chgData name="Trang Do" userId="1f6a371144d1ab6b" providerId="LiveId" clId="{0046B71A-4E4B-4349-BED5-63E5A2D395DE}" dt="2023-11-30T04:27:47.495" v="5151" actId="1076"/>
          <ac:grpSpMkLst>
            <pc:docMk/>
            <pc:sldMk cId="525538303" sldId="308"/>
            <ac:grpSpMk id="238" creationId="{4FEB2801-E91F-FC42-7096-643BF27455E2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39" creationId="{E5CBDF6D-70D2-1292-D22D-991B2EA7F598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41" creationId="{556E7A6C-2886-5E04-2FE3-CF4B43873058}"/>
          </ac:grpSpMkLst>
        </pc:grpChg>
        <pc:grpChg chg="mod">
          <ac:chgData name="Trang Do" userId="1f6a371144d1ab6b" providerId="LiveId" clId="{0046B71A-4E4B-4349-BED5-63E5A2D395DE}" dt="2023-11-30T04:27:04.179" v="5145"/>
          <ac:grpSpMkLst>
            <pc:docMk/>
            <pc:sldMk cId="525538303" sldId="308"/>
            <ac:grpSpMk id="243" creationId="{BDEBD10F-E102-AC1F-5ACE-FF6E30DF2A29}"/>
          </ac:grpSpMkLst>
        </pc:grpChg>
        <pc:grpChg chg="mod">
          <ac:chgData name="Trang Do" userId="1f6a371144d1ab6b" providerId="LiveId" clId="{0046B71A-4E4B-4349-BED5-63E5A2D395DE}" dt="2023-11-30T04:26:54.765" v="5144" actId="164"/>
          <ac:grpSpMkLst>
            <pc:docMk/>
            <pc:sldMk cId="525538303" sldId="308"/>
            <ac:grpSpMk id="252" creationId="{94AC05C0-D009-F43A-C9A9-64EA3C2D1EF5}"/>
          </ac:grpSpMkLst>
        </pc:grpChg>
        <pc:grpChg chg="mod">
          <ac:chgData name="Trang Do" userId="1f6a371144d1ab6b" providerId="LiveId" clId="{0046B71A-4E4B-4349-BED5-63E5A2D395DE}" dt="2023-11-30T04:26:54.765" v="5144" actId="164"/>
          <ac:grpSpMkLst>
            <pc:docMk/>
            <pc:sldMk cId="525538303" sldId="308"/>
            <ac:grpSpMk id="267" creationId="{D5C66CD1-AECF-3ED3-20AD-DE042B997B29}"/>
          </ac:grpSpMkLst>
        </pc:grpChg>
        <pc:grpChg chg="mod">
          <ac:chgData name="Trang Do" userId="1f6a371144d1ab6b" providerId="LiveId" clId="{0046B71A-4E4B-4349-BED5-63E5A2D395DE}" dt="2023-11-30T04:26:54.765" v="5144" actId="164"/>
          <ac:grpSpMkLst>
            <pc:docMk/>
            <pc:sldMk cId="525538303" sldId="308"/>
            <ac:grpSpMk id="284" creationId="{74E67906-F587-AC58-45A0-1B2635498984}"/>
          </ac:grpSpMkLst>
        </pc:grp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11" creationId="{AC74A21F-6ED5-8605-D04D-850E2167B987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15" creationId="{3C02FA91-5581-F0CC-92F9-0AAF2BE052A4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17" creationId="{55F26CBF-52D0-0E66-4BE3-A5A58E66B024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19" creationId="{B2BEC6DC-2935-2482-9534-ED3629F8C628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26" creationId="{42527FBB-729B-8B1F-AB25-6F850653CBC5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28" creationId="{0B4898CE-27AC-5715-605C-9F26C2DE477C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35" creationId="{63273BB9-18C1-2471-A251-6667FCAA2B2D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37" creationId="{EF4440A9-B2C7-3F75-07DE-D534A75BFCF7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46" creationId="{EDDDE2D0-B948-4066-DEFA-74E678F734B2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48" creationId="{53F03588-8E16-682D-D8A2-39603FE7AE43}"/>
          </ac:cxnSpMkLst>
        </pc:cxnChg>
        <pc:cxnChg chg="mod">
          <ac:chgData name="Trang Do" userId="1f6a371144d1ab6b" providerId="LiveId" clId="{0046B71A-4E4B-4349-BED5-63E5A2D395DE}" dt="2023-11-30T04:27:04.179" v="5145"/>
          <ac:cxnSpMkLst>
            <pc:docMk/>
            <pc:sldMk cId="525538303" sldId="308"/>
            <ac:cxnSpMk id="262" creationId="{BF4C2F61-D5E1-B697-E946-722D97757B7D}"/>
          </ac:cxnSpMkLst>
        </pc:cxnChg>
      </pc:sldChg>
      <pc:sldChg chg="addSp delSp modSp add mod modAnim">
        <pc:chgData name="Trang Do" userId="1f6a371144d1ab6b" providerId="LiveId" clId="{0046B71A-4E4B-4349-BED5-63E5A2D395DE}" dt="2023-11-30T08:08:27.322" v="6625" actId="20577"/>
        <pc:sldMkLst>
          <pc:docMk/>
          <pc:sldMk cId="1931422387" sldId="309"/>
        </pc:sldMkLst>
        <pc:spChg chg="mod">
          <ac:chgData name="Trang Do" userId="1f6a371144d1ab6b" providerId="LiveId" clId="{0046B71A-4E4B-4349-BED5-63E5A2D395DE}" dt="2023-11-30T08:04:36.006" v="6517" actId="165"/>
          <ac:spMkLst>
            <pc:docMk/>
            <pc:sldMk cId="1931422387" sldId="309"/>
            <ac:spMk id="4" creationId="{00000000-0000-0000-0000-000000000000}"/>
          </ac:spMkLst>
        </pc:spChg>
        <pc:spChg chg="mod topLvl">
          <ac:chgData name="Trang Do" userId="1f6a371144d1ab6b" providerId="LiveId" clId="{0046B71A-4E4B-4349-BED5-63E5A2D395DE}" dt="2023-11-30T08:04:36.006" v="6517" actId="165"/>
          <ac:spMkLst>
            <pc:docMk/>
            <pc:sldMk cId="1931422387" sldId="309"/>
            <ac:spMk id="5" creationId="{00000000-0000-0000-0000-000000000000}"/>
          </ac:spMkLst>
        </pc:spChg>
        <pc:spChg chg="mod">
          <ac:chgData name="Trang Do" userId="1f6a371144d1ab6b" providerId="LiveId" clId="{0046B71A-4E4B-4349-BED5-63E5A2D395DE}" dt="2023-11-30T08:04:36.006" v="6517" actId="165"/>
          <ac:spMkLst>
            <pc:docMk/>
            <pc:sldMk cId="1931422387" sldId="309"/>
            <ac:spMk id="7" creationId="{00000000-0000-0000-0000-000000000000}"/>
          </ac:spMkLst>
        </pc:spChg>
        <pc:spChg chg="mod">
          <ac:chgData name="Trang Do" userId="1f6a371144d1ab6b" providerId="LiveId" clId="{0046B71A-4E4B-4349-BED5-63E5A2D395DE}" dt="2023-11-30T08:04:36.006" v="6517" actId="165"/>
          <ac:spMkLst>
            <pc:docMk/>
            <pc:sldMk cId="1931422387" sldId="309"/>
            <ac:spMk id="9" creationId="{00000000-0000-0000-0000-000000000000}"/>
          </ac:spMkLst>
        </pc:spChg>
        <pc:spChg chg="mod">
          <ac:chgData name="Trang Do" userId="1f6a371144d1ab6b" providerId="LiveId" clId="{0046B71A-4E4B-4349-BED5-63E5A2D395DE}" dt="2023-11-30T08:04:36.006" v="6517" actId="165"/>
          <ac:spMkLst>
            <pc:docMk/>
            <pc:sldMk cId="1931422387" sldId="309"/>
            <ac:spMk id="11" creationId="{00000000-0000-0000-0000-000000000000}"/>
          </ac:spMkLst>
        </pc:spChg>
        <pc:spChg chg="mod">
          <ac:chgData name="Trang Do" userId="1f6a371144d1ab6b" providerId="LiveId" clId="{0046B71A-4E4B-4349-BED5-63E5A2D395DE}" dt="2023-11-30T07:54:36.754" v="6329" actId="14100"/>
          <ac:spMkLst>
            <pc:docMk/>
            <pc:sldMk cId="1931422387" sldId="309"/>
            <ac:spMk id="13" creationId="{00000000-0000-0000-0000-000000000000}"/>
          </ac:spMkLst>
        </pc:spChg>
        <pc:spChg chg="add mod">
          <ac:chgData name="Trang Do" userId="1f6a371144d1ab6b" providerId="LiveId" clId="{0046B71A-4E4B-4349-BED5-63E5A2D395DE}" dt="2023-11-30T07:55:34.220" v="6393" actId="20577"/>
          <ac:spMkLst>
            <pc:docMk/>
            <pc:sldMk cId="1931422387" sldId="309"/>
            <ac:spMk id="14" creationId="{3308E927-4C8D-F233-1893-220BC4F52FFC}"/>
          </ac:spMkLst>
        </pc:spChg>
        <pc:spChg chg="add mod">
          <ac:chgData name="Trang Do" userId="1f6a371144d1ab6b" providerId="LiveId" clId="{0046B71A-4E4B-4349-BED5-63E5A2D395DE}" dt="2023-11-30T07:57:52.694" v="6455" actId="164"/>
          <ac:spMkLst>
            <pc:docMk/>
            <pc:sldMk cId="1931422387" sldId="309"/>
            <ac:spMk id="15" creationId="{F0BC54B4-0B9D-8FCA-FFFD-B634AEA6BCCB}"/>
          </ac:spMkLst>
        </pc:spChg>
        <pc:spChg chg="add mod">
          <ac:chgData name="Trang Do" userId="1f6a371144d1ab6b" providerId="LiveId" clId="{0046B71A-4E4B-4349-BED5-63E5A2D395DE}" dt="2023-11-30T07:57:52.694" v="6455" actId="164"/>
          <ac:spMkLst>
            <pc:docMk/>
            <pc:sldMk cId="1931422387" sldId="309"/>
            <ac:spMk id="16" creationId="{B60F9010-96D1-FC90-A7AE-285E935AD538}"/>
          </ac:spMkLst>
        </pc:spChg>
        <pc:spChg chg="mod">
          <ac:chgData name="Trang Do" userId="1f6a371144d1ab6b" providerId="LiveId" clId="{0046B71A-4E4B-4349-BED5-63E5A2D395DE}" dt="2023-11-30T08:04:01.004" v="6501" actId="1076"/>
          <ac:spMkLst>
            <pc:docMk/>
            <pc:sldMk cId="1931422387" sldId="309"/>
            <ac:spMk id="20" creationId="{90041314-4404-D692-39E2-3D0BAF2CBE44}"/>
          </ac:spMkLst>
        </pc:spChg>
        <pc:spChg chg="mod">
          <ac:chgData name="Trang Do" userId="1f6a371144d1ab6b" providerId="LiveId" clId="{0046B71A-4E4B-4349-BED5-63E5A2D395DE}" dt="2023-11-30T07:58:54.561" v="6457"/>
          <ac:spMkLst>
            <pc:docMk/>
            <pc:sldMk cId="1931422387" sldId="309"/>
            <ac:spMk id="24" creationId="{457541B8-BBC5-10B2-979F-CB2DF27ED094}"/>
          </ac:spMkLst>
        </pc:spChg>
        <pc:spChg chg="mod">
          <ac:chgData name="Trang Do" userId="1f6a371144d1ab6b" providerId="LiveId" clId="{0046B71A-4E4B-4349-BED5-63E5A2D395DE}" dt="2023-11-30T07:59:05.224" v="6466" actId="14100"/>
          <ac:spMkLst>
            <pc:docMk/>
            <pc:sldMk cId="1931422387" sldId="309"/>
            <ac:spMk id="25" creationId="{89B5FFCC-EDD5-D553-C584-614274B64585}"/>
          </ac:spMkLst>
        </pc:spChg>
        <pc:spChg chg="mod">
          <ac:chgData name="Trang Do" userId="1f6a371144d1ab6b" providerId="LiveId" clId="{0046B71A-4E4B-4349-BED5-63E5A2D395DE}" dt="2023-11-30T07:59:32.451" v="6488" actId="20577"/>
          <ac:spMkLst>
            <pc:docMk/>
            <pc:sldMk cId="1931422387" sldId="309"/>
            <ac:spMk id="26" creationId="{8474060C-D4E4-1FEC-AE94-0085F9096CB4}"/>
          </ac:spMkLst>
        </pc:spChg>
        <pc:spChg chg="mod">
          <ac:chgData name="Trang Do" userId="1f6a371144d1ab6b" providerId="LiveId" clId="{0046B71A-4E4B-4349-BED5-63E5A2D395DE}" dt="2023-11-30T07:58:54.561" v="6457"/>
          <ac:spMkLst>
            <pc:docMk/>
            <pc:sldMk cId="1931422387" sldId="309"/>
            <ac:spMk id="29" creationId="{9B07B331-A121-B738-6464-29BC84ACA62A}"/>
          </ac:spMkLst>
        </pc:spChg>
        <pc:spChg chg="mod">
          <ac:chgData name="Trang Do" userId="1f6a371144d1ab6b" providerId="LiveId" clId="{0046B71A-4E4B-4349-BED5-63E5A2D395DE}" dt="2023-11-30T07:59:26.296" v="6482" actId="20577"/>
          <ac:spMkLst>
            <pc:docMk/>
            <pc:sldMk cId="1931422387" sldId="309"/>
            <ac:spMk id="30" creationId="{4A348550-530B-22C7-E4EA-9A7A975D595C}"/>
          </ac:spMkLst>
        </pc:spChg>
        <pc:spChg chg="mod">
          <ac:chgData name="Trang Do" userId="1f6a371144d1ab6b" providerId="LiveId" clId="{0046B71A-4E4B-4349-BED5-63E5A2D395DE}" dt="2023-11-30T07:59:15.657" v="6472" actId="20577"/>
          <ac:spMkLst>
            <pc:docMk/>
            <pc:sldMk cId="1931422387" sldId="309"/>
            <ac:spMk id="32" creationId="{2ECD02F9-9E9A-8B1C-79CF-B4DD84D6C422}"/>
          </ac:spMkLst>
        </pc:spChg>
        <pc:spChg chg="mod">
          <ac:chgData name="Trang Do" userId="1f6a371144d1ab6b" providerId="LiveId" clId="{0046B71A-4E4B-4349-BED5-63E5A2D395DE}" dt="2023-11-30T07:59:20.655" v="6478" actId="20577"/>
          <ac:spMkLst>
            <pc:docMk/>
            <pc:sldMk cId="1931422387" sldId="309"/>
            <ac:spMk id="34" creationId="{2C1E9375-B150-C229-F046-7D876FF71C48}"/>
          </ac:spMkLst>
        </pc:spChg>
        <pc:spChg chg="mod">
          <ac:chgData name="Trang Do" userId="1f6a371144d1ab6b" providerId="LiveId" clId="{0046B71A-4E4B-4349-BED5-63E5A2D395DE}" dt="2023-11-30T07:59:50.873" v="6489"/>
          <ac:spMkLst>
            <pc:docMk/>
            <pc:sldMk cId="1931422387" sldId="309"/>
            <ac:spMk id="38" creationId="{49CCA21B-1C79-2C2D-B1B2-6A7D3027576F}"/>
          </ac:spMkLst>
        </pc:spChg>
        <pc:spChg chg="mod">
          <ac:chgData name="Trang Do" userId="1f6a371144d1ab6b" providerId="LiveId" clId="{0046B71A-4E4B-4349-BED5-63E5A2D395DE}" dt="2023-11-30T08:00:11.967" v="6498" actId="20577"/>
          <ac:spMkLst>
            <pc:docMk/>
            <pc:sldMk cId="1931422387" sldId="309"/>
            <ac:spMk id="40" creationId="{387CD517-BC96-C1CA-5A2E-42329B7851B5}"/>
          </ac:spMkLst>
        </pc:spChg>
        <pc:spChg chg="mod">
          <ac:chgData name="Trang Do" userId="1f6a371144d1ab6b" providerId="LiveId" clId="{0046B71A-4E4B-4349-BED5-63E5A2D395DE}" dt="2023-11-30T07:59:50.873" v="6489"/>
          <ac:spMkLst>
            <pc:docMk/>
            <pc:sldMk cId="1931422387" sldId="309"/>
            <ac:spMk id="42" creationId="{0D4CB659-BE83-B465-1A51-7BAA1CAB90E9}"/>
          </ac:spMkLst>
        </pc:spChg>
        <pc:spChg chg="mod">
          <ac:chgData name="Trang Do" userId="1f6a371144d1ab6b" providerId="LiveId" clId="{0046B71A-4E4B-4349-BED5-63E5A2D395DE}" dt="2023-11-30T07:59:50.873" v="6489"/>
          <ac:spMkLst>
            <pc:docMk/>
            <pc:sldMk cId="1931422387" sldId="309"/>
            <ac:spMk id="44" creationId="{C8238D9F-96C9-70A4-D6F4-B7CE7DEE92FA}"/>
          </ac:spMkLst>
        </pc:spChg>
        <pc:spChg chg="mod">
          <ac:chgData name="Trang Do" userId="1f6a371144d1ab6b" providerId="LiveId" clId="{0046B71A-4E4B-4349-BED5-63E5A2D395DE}" dt="2023-11-30T08:04:14.469" v="6513" actId="20577"/>
          <ac:spMkLst>
            <pc:docMk/>
            <pc:sldMk cId="1931422387" sldId="309"/>
            <ac:spMk id="45" creationId="{DC91E6FA-FB81-1B4C-2404-B76CEFB33BD2}"/>
          </ac:spMkLst>
        </pc:spChg>
        <pc:spChg chg="mod">
          <ac:chgData name="Trang Do" userId="1f6a371144d1ab6b" providerId="LiveId" clId="{0046B71A-4E4B-4349-BED5-63E5A2D395DE}" dt="2023-11-30T08:04:08.546" v="6507" actId="20577"/>
          <ac:spMkLst>
            <pc:docMk/>
            <pc:sldMk cId="1931422387" sldId="309"/>
            <ac:spMk id="47" creationId="{D786DFBA-C65D-1B91-0855-F02880C1498D}"/>
          </ac:spMkLst>
        </pc:spChg>
        <pc:spChg chg="mod">
          <ac:chgData name="Trang Do" userId="1f6a371144d1ab6b" providerId="LiveId" clId="{0046B71A-4E4B-4349-BED5-63E5A2D395DE}" dt="2023-11-30T08:04:05.879" v="6505" actId="20577"/>
          <ac:spMkLst>
            <pc:docMk/>
            <pc:sldMk cId="1931422387" sldId="309"/>
            <ac:spMk id="49" creationId="{1D877818-E228-DA63-53F4-1B49278F25EE}"/>
          </ac:spMkLst>
        </pc:spChg>
        <pc:spChg chg="del mod topLvl">
          <ac:chgData name="Trang Do" userId="1f6a371144d1ab6b" providerId="LiveId" clId="{0046B71A-4E4B-4349-BED5-63E5A2D395DE}" dt="2023-11-30T08:04:53.305" v="6522" actId="478"/>
          <ac:spMkLst>
            <pc:docMk/>
            <pc:sldMk cId="1931422387" sldId="309"/>
            <ac:spMk id="53" creationId="{203DC983-DE1B-0DF3-804D-D1D3700B2CA8}"/>
          </ac:spMkLst>
        </pc:spChg>
        <pc:spChg chg="mod topLvl">
          <ac:chgData name="Trang Do" userId="1f6a371144d1ab6b" providerId="LiveId" clId="{0046B71A-4E4B-4349-BED5-63E5A2D395DE}" dt="2023-11-30T08:05:50.933" v="6531" actId="164"/>
          <ac:spMkLst>
            <pc:docMk/>
            <pc:sldMk cId="1931422387" sldId="309"/>
            <ac:spMk id="55" creationId="{0CBDC940-698F-7ADB-289C-C7CA98734071}"/>
          </ac:spMkLst>
        </pc:spChg>
        <pc:spChg chg="del mod topLvl">
          <ac:chgData name="Trang Do" userId="1f6a371144d1ab6b" providerId="LiveId" clId="{0046B71A-4E4B-4349-BED5-63E5A2D395DE}" dt="2023-11-30T08:04:43.701" v="6519" actId="478"/>
          <ac:spMkLst>
            <pc:docMk/>
            <pc:sldMk cId="1931422387" sldId="309"/>
            <ac:spMk id="57" creationId="{460982F0-26BE-CEA5-AC44-849D11178FB0}"/>
          </ac:spMkLst>
        </pc:spChg>
        <pc:spChg chg="mod">
          <ac:chgData name="Trang Do" userId="1f6a371144d1ab6b" providerId="LiveId" clId="{0046B71A-4E4B-4349-BED5-63E5A2D395DE}" dt="2023-11-30T08:05:44.540" v="6530" actId="164"/>
          <ac:spMkLst>
            <pc:docMk/>
            <pc:sldMk cId="1931422387" sldId="309"/>
            <ac:spMk id="59" creationId="{80CAEEA1-A625-5132-B297-ABA72DAF8DD6}"/>
          </ac:spMkLst>
        </pc:spChg>
        <pc:spChg chg="mod">
          <ac:chgData name="Trang Do" userId="1f6a371144d1ab6b" providerId="LiveId" clId="{0046B71A-4E4B-4349-BED5-63E5A2D395DE}" dt="2023-11-30T08:05:44.540" v="6530" actId="164"/>
          <ac:spMkLst>
            <pc:docMk/>
            <pc:sldMk cId="1931422387" sldId="309"/>
            <ac:spMk id="60" creationId="{97BDDBCF-C761-A77E-B6E4-9B554119F7AC}"/>
          </ac:spMkLst>
        </pc:spChg>
        <pc:spChg chg="mod">
          <ac:chgData name="Trang Do" userId="1f6a371144d1ab6b" providerId="LiveId" clId="{0046B71A-4E4B-4349-BED5-63E5A2D395DE}" dt="2023-11-30T08:05:44.540" v="6530" actId="164"/>
          <ac:spMkLst>
            <pc:docMk/>
            <pc:sldMk cId="1931422387" sldId="309"/>
            <ac:spMk id="62" creationId="{7D75558D-0462-2AFD-F9C8-50C9512A8C0D}"/>
          </ac:spMkLst>
        </pc:spChg>
        <pc:spChg chg="mod">
          <ac:chgData name="Trang Do" userId="1f6a371144d1ab6b" providerId="LiveId" clId="{0046B71A-4E4B-4349-BED5-63E5A2D395DE}" dt="2023-11-30T08:04:41.322" v="6518" actId="165"/>
          <ac:spMkLst>
            <pc:docMk/>
            <pc:sldMk cId="1931422387" sldId="309"/>
            <ac:spMk id="64" creationId="{ABAB0F96-C25E-131F-3B05-9C26E2E0F2B1}"/>
          </ac:spMkLst>
        </pc:spChg>
        <pc:spChg chg="mod topLvl">
          <ac:chgData name="Trang Do" userId="1f6a371144d1ab6b" providerId="LiveId" clId="{0046B71A-4E4B-4349-BED5-63E5A2D395DE}" dt="2023-11-30T08:07:01.715" v="6556" actId="164"/>
          <ac:spMkLst>
            <pc:docMk/>
            <pc:sldMk cId="1931422387" sldId="309"/>
            <ac:spMk id="67" creationId="{2935F923-5836-BB26-9888-B8FF5DADD7BE}"/>
          </ac:spMkLst>
        </pc:spChg>
        <pc:spChg chg="add mod">
          <ac:chgData name="Trang Do" userId="1f6a371144d1ab6b" providerId="LiveId" clId="{0046B71A-4E4B-4349-BED5-63E5A2D395DE}" dt="2023-11-30T08:07:01.715" v="6556" actId="164"/>
          <ac:spMkLst>
            <pc:docMk/>
            <pc:sldMk cId="1931422387" sldId="309"/>
            <ac:spMk id="69" creationId="{6FE372D7-D74A-F606-DFBB-3EDE453BD16F}"/>
          </ac:spMkLst>
        </pc:spChg>
        <pc:spChg chg="mod">
          <ac:chgData name="Trang Do" userId="1f6a371144d1ab6b" providerId="LiveId" clId="{0046B71A-4E4B-4349-BED5-63E5A2D395DE}" dt="2023-11-30T08:05:10.752" v="6526"/>
          <ac:spMkLst>
            <pc:docMk/>
            <pc:sldMk cId="1931422387" sldId="309"/>
            <ac:spMk id="72" creationId="{ADC7B255-F009-AC39-6F06-4811DBB522BD}"/>
          </ac:spMkLst>
        </pc:spChg>
        <pc:spChg chg="mod">
          <ac:chgData name="Trang Do" userId="1f6a371144d1ab6b" providerId="LiveId" clId="{0046B71A-4E4B-4349-BED5-63E5A2D395DE}" dt="2023-11-30T08:05:10.752" v="6526"/>
          <ac:spMkLst>
            <pc:docMk/>
            <pc:sldMk cId="1931422387" sldId="309"/>
            <ac:spMk id="73" creationId="{0194ABD9-53ED-2B6B-D47A-0179CA3E82C0}"/>
          </ac:spMkLst>
        </pc:spChg>
        <pc:spChg chg="mod">
          <ac:chgData name="Trang Do" userId="1f6a371144d1ab6b" providerId="LiveId" clId="{0046B71A-4E4B-4349-BED5-63E5A2D395DE}" dt="2023-11-30T08:06:48.135" v="6554" actId="1076"/>
          <ac:spMkLst>
            <pc:docMk/>
            <pc:sldMk cId="1931422387" sldId="309"/>
            <ac:spMk id="79" creationId="{E9B45C51-7C6A-6D80-7420-6C1990A1701A}"/>
          </ac:spMkLst>
        </pc:spChg>
        <pc:spChg chg="mod">
          <ac:chgData name="Trang Do" userId="1f6a371144d1ab6b" providerId="LiveId" clId="{0046B71A-4E4B-4349-BED5-63E5A2D395DE}" dt="2023-11-30T08:06:28.082" v="6548"/>
          <ac:spMkLst>
            <pc:docMk/>
            <pc:sldMk cId="1931422387" sldId="309"/>
            <ac:spMk id="80" creationId="{E7D7ECB3-7363-D591-7054-631F0812C94D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85" creationId="{F795C81D-24FA-1FDA-F8B7-D7F1A632889D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89" creationId="{A6CC3453-49EB-8DDE-FEEA-9ECCA0D6CAFE}"/>
          </ac:spMkLst>
        </pc:spChg>
        <pc:spChg chg="mod">
          <ac:chgData name="Trang Do" userId="1f6a371144d1ab6b" providerId="LiveId" clId="{0046B71A-4E4B-4349-BED5-63E5A2D395DE}" dt="2023-11-30T08:07:28.764" v="6561" actId="20577"/>
          <ac:spMkLst>
            <pc:docMk/>
            <pc:sldMk cId="1931422387" sldId="309"/>
            <ac:spMk id="90" creationId="{4AC6359F-5340-5EF1-D8CD-5C09F1CC3B38}"/>
          </ac:spMkLst>
        </pc:spChg>
        <pc:spChg chg="mod">
          <ac:chgData name="Trang Do" userId="1f6a371144d1ab6b" providerId="LiveId" clId="{0046B71A-4E4B-4349-BED5-63E5A2D395DE}" dt="2023-11-30T08:07:52.594" v="6583" actId="20577"/>
          <ac:spMkLst>
            <pc:docMk/>
            <pc:sldMk cId="1931422387" sldId="309"/>
            <ac:spMk id="91" creationId="{A1487AC4-5D01-2DE6-09EC-58DE540F4526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94" creationId="{60B4BB46-7F41-7450-6A95-86F51F188731}"/>
          </ac:spMkLst>
        </pc:spChg>
        <pc:spChg chg="mod">
          <ac:chgData name="Trang Do" userId="1f6a371144d1ab6b" providerId="LiveId" clId="{0046B71A-4E4B-4349-BED5-63E5A2D395DE}" dt="2023-11-30T08:07:47.456" v="6577" actId="20577"/>
          <ac:spMkLst>
            <pc:docMk/>
            <pc:sldMk cId="1931422387" sldId="309"/>
            <ac:spMk id="95" creationId="{6E0BE62E-7906-098E-4AF3-3FBED959B82A}"/>
          </ac:spMkLst>
        </pc:spChg>
        <pc:spChg chg="mod">
          <ac:chgData name="Trang Do" userId="1f6a371144d1ab6b" providerId="LiveId" clId="{0046B71A-4E4B-4349-BED5-63E5A2D395DE}" dt="2023-11-30T08:07:35.355" v="6567" actId="20577"/>
          <ac:spMkLst>
            <pc:docMk/>
            <pc:sldMk cId="1931422387" sldId="309"/>
            <ac:spMk id="97" creationId="{46B34626-0F1C-BFD6-B242-BC7E27930353}"/>
          </ac:spMkLst>
        </pc:spChg>
        <pc:spChg chg="mod">
          <ac:chgData name="Trang Do" userId="1f6a371144d1ab6b" providerId="LiveId" clId="{0046B71A-4E4B-4349-BED5-63E5A2D395DE}" dt="2023-11-30T08:07:41.697" v="6573" actId="20577"/>
          <ac:spMkLst>
            <pc:docMk/>
            <pc:sldMk cId="1931422387" sldId="309"/>
            <ac:spMk id="99" creationId="{FDB40AD9-23F5-184F-A95F-7F245E188B8F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03" creationId="{91E818AB-989A-EBCA-D78B-20F3B210D755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05" creationId="{CB26DB24-C6CE-5E31-BB1E-AB28921169DB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07" creationId="{C8A906A6-1B65-8235-AE62-01C02A447B75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09" creationId="{2AD806AD-14C7-1A22-3C82-DBEE51FEA5A9}"/>
          </ac:spMkLst>
        </pc:spChg>
        <pc:spChg chg="mod">
          <ac:chgData name="Trang Do" userId="1f6a371144d1ab6b" providerId="LiveId" clId="{0046B71A-4E4B-4349-BED5-63E5A2D395DE}" dt="2023-11-30T08:08:07.380" v="6597" actId="20577"/>
          <ac:spMkLst>
            <pc:docMk/>
            <pc:sldMk cId="1931422387" sldId="309"/>
            <ac:spMk id="110" creationId="{DF52FDC9-7529-1C41-EF84-C10CB2738771}"/>
          </ac:spMkLst>
        </pc:spChg>
        <pc:spChg chg="mod">
          <ac:chgData name="Trang Do" userId="1f6a371144d1ab6b" providerId="LiveId" clId="{0046B71A-4E4B-4349-BED5-63E5A2D395DE}" dt="2023-11-30T08:07:59.525" v="6587" actId="20577"/>
          <ac:spMkLst>
            <pc:docMk/>
            <pc:sldMk cId="1931422387" sldId="309"/>
            <ac:spMk id="112" creationId="{174A6FAF-A890-C1D3-7645-213C01F78814}"/>
          </ac:spMkLst>
        </pc:spChg>
        <pc:spChg chg="mod">
          <ac:chgData name="Trang Do" userId="1f6a371144d1ab6b" providerId="LiveId" clId="{0046B71A-4E4B-4349-BED5-63E5A2D395DE}" dt="2023-11-30T08:08:03.055" v="6591" actId="20577"/>
          <ac:spMkLst>
            <pc:docMk/>
            <pc:sldMk cId="1931422387" sldId="309"/>
            <ac:spMk id="114" creationId="{48968ADD-BA93-D3F1-D262-D3B9AC42F933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18" creationId="{C2227391-19C2-6BA4-7FFC-3EEBEF665171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21" creationId="{7CE72578-3697-0B30-500F-27F6C12DF727}"/>
          </ac:spMkLst>
        </pc:spChg>
        <pc:spChg chg="mod">
          <ac:chgData name="Trang Do" userId="1f6a371144d1ab6b" providerId="LiveId" clId="{0046B71A-4E4B-4349-BED5-63E5A2D395DE}" dt="2023-11-30T08:08:15.285" v="6607" actId="20577"/>
          <ac:spMkLst>
            <pc:docMk/>
            <pc:sldMk cId="1931422387" sldId="309"/>
            <ac:spMk id="122" creationId="{75EC3B27-BBAD-CFD8-9F6B-8E6BE6560B32}"/>
          </ac:spMkLst>
        </pc:spChg>
        <pc:spChg chg="mod">
          <ac:chgData name="Trang Do" userId="1f6a371144d1ab6b" providerId="LiveId" clId="{0046B71A-4E4B-4349-BED5-63E5A2D395DE}" dt="2023-11-30T08:08:11.431" v="6601" actId="20577"/>
          <ac:spMkLst>
            <pc:docMk/>
            <pc:sldMk cId="1931422387" sldId="309"/>
            <ac:spMk id="124" creationId="{7A5DDA21-17EC-DFDA-1720-AB67BDBCF54A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27" creationId="{90D4C247-3D70-1A2B-66DB-ADADC05F668D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28" creationId="{5FBF4F2A-FD27-B94C-1E49-E3BFEE72908F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31" creationId="{6C6B7542-4DF4-B6F5-62FA-48761B52B70F}"/>
          </ac:spMkLst>
        </pc:spChg>
        <pc:spChg chg="mod">
          <ac:chgData name="Trang Do" userId="1f6a371144d1ab6b" providerId="LiveId" clId="{0046B71A-4E4B-4349-BED5-63E5A2D395DE}" dt="2023-11-30T08:08:22.867" v="6617" actId="20577"/>
          <ac:spMkLst>
            <pc:docMk/>
            <pc:sldMk cId="1931422387" sldId="309"/>
            <ac:spMk id="132" creationId="{6306BE7B-F8D5-F1D1-8F14-13C784FCACF0}"/>
          </ac:spMkLst>
        </pc:spChg>
        <pc:spChg chg="mod">
          <ac:chgData name="Trang Do" userId="1f6a371144d1ab6b" providerId="LiveId" clId="{0046B71A-4E4B-4349-BED5-63E5A2D395DE}" dt="2023-11-30T08:07:18.026" v="6558"/>
          <ac:spMkLst>
            <pc:docMk/>
            <pc:sldMk cId="1931422387" sldId="309"/>
            <ac:spMk id="136" creationId="{CAC74068-3070-A963-A60D-2384C7AC693A}"/>
          </ac:spMkLst>
        </pc:spChg>
        <pc:spChg chg="mod">
          <ac:chgData name="Trang Do" userId="1f6a371144d1ab6b" providerId="LiveId" clId="{0046B71A-4E4B-4349-BED5-63E5A2D395DE}" dt="2023-11-30T08:08:27.322" v="6625" actId="20577"/>
          <ac:spMkLst>
            <pc:docMk/>
            <pc:sldMk cId="1931422387" sldId="309"/>
            <ac:spMk id="137" creationId="{47CE694A-7FD7-040A-86CE-84B629F8C066}"/>
          </ac:spMkLst>
        </pc:spChg>
        <pc:grpChg chg="add del mod">
          <ac:chgData name="Trang Do" userId="1f6a371144d1ab6b" providerId="LiveId" clId="{0046B71A-4E4B-4349-BED5-63E5A2D395DE}" dt="2023-11-30T08:06:15.037" v="6546" actId="1076"/>
          <ac:grpSpMkLst>
            <pc:docMk/>
            <pc:sldMk cId="1931422387" sldId="309"/>
            <ac:grpSpMk id="2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8:04:36.006" v="6517" actId="165"/>
          <ac:grpSpMkLst>
            <pc:docMk/>
            <pc:sldMk cId="1931422387" sldId="309"/>
            <ac:grpSpMk id="3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8:04:36.006" v="6517" actId="165"/>
          <ac:grpSpMkLst>
            <pc:docMk/>
            <pc:sldMk cId="1931422387" sldId="309"/>
            <ac:grpSpMk id="6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8:04:36.006" v="6517" actId="165"/>
          <ac:grpSpMkLst>
            <pc:docMk/>
            <pc:sldMk cId="1931422387" sldId="309"/>
            <ac:grpSpMk id="8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8:04:36.006" v="6517" actId="165"/>
          <ac:grpSpMkLst>
            <pc:docMk/>
            <pc:sldMk cId="1931422387" sldId="309"/>
            <ac:grpSpMk id="10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30T07:57:59.104" v="6456" actId="1076"/>
          <ac:grpSpMkLst>
            <pc:docMk/>
            <pc:sldMk cId="1931422387" sldId="309"/>
            <ac:grpSpMk id="17" creationId="{F24B8CE1-3F72-1912-A5E5-DB7016F075DB}"/>
          </ac:grpSpMkLst>
        </pc:grpChg>
        <pc:grpChg chg="add mod">
          <ac:chgData name="Trang Do" userId="1f6a371144d1ab6b" providerId="LiveId" clId="{0046B71A-4E4B-4349-BED5-63E5A2D395DE}" dt="2023-11-30T08:07:16.395" v="6557" actId="1076"/>
          <ac:grpSpMkLst>
            <pc:docMk/>
            <pc:sldMk cId="1931422387" sldId="309"/>
            <ac:grpSpMk id="18" creationId="{214E991C-A23E-4D43-7A38-9E58E9B82095}"/>
          </ac:grpSpMkLst>
        </pc:grpChg>
        <pc:grpChg chg="mod">
          <ac:chgData name="Trang Do" userId="1f6a371144d1ab6b" providerId="LiveId" clId="{0046B71A-4E4B-4349-BED5-63E5A2D395DE}" dt="2023-11-30T07:58:54.561" v="6457"/>
          <ac:grpSpMkLst>
            <pc:docMk/>
            <pc:sldMk cId="1931422387" sldId="309"/>
            <ac:grpSpMk id="19" creationId="{55304835-43F4-4DCA-DC6A-89D9E1D1739C}"/>
          </ac:grpSpMkLst>
        </pc:grpChg>
        <pc:grpChg chg="mod">
          <ac:chgData name="Trang Do" userId="1f6a371144d1ab6b" providerId="LiveId" clId="{0046B71A-4E4B-4349-BED5-63E5A2D395DE}" dt="2023-11-30T07:58:54.561" v="6457"/>
          <ac:grpSpMkLst>
            <pc:docMk/>
            <pc:sldMk cId="1931422387" sldId="309"/>
            <ac:grpSpMk id="21" creationId="{FCFE53FA-9596-DEB2-0E38-FDD1E90CC7D8}"/>
          </ac:grpSpMkLst>
        </pc:grpChg>
        <pc:grpChg chg="mod">
          <ac:chgData name="Trang Do" userId="1f6a371144d1ab6b" providerId="LiveId" clId="{0046B71A-4E4B-4349-BED5-63E5A2D395DE}" dt="2023-11-30T07:58:54.561" v="6457"/>
          <ac:grpSpMkLst>
            <pc:docMk/>
            <pc:sldMk cId="1931422387" sldId="309"/>
            <ac:grpSpMk id="22" creationId="{81BBF0BF-8F7A-3066-E128-7C64D32CB863}"/>
          </ac:grpSpMkLst>
        </pc:grpChg>
        <pc:grpChg chg="mod">
          <ac:chgData name="Trang Do" userId="1f6a371144d1ab6b" providerId="LiveId" clId="{0046B71A-4E4B-4349-BED5-63E5A2D395DE}" dt="2023-11-30T07:58:54.561" v="6457"/>
          <ac:grpSpMkLst>
            <pc:docMk/>
            <pc:sldMk cId="1931422387" sldId="309"/>
            <ac:grpSpMk id="23" creationId="{F788E49D-523B-E4C0-06AE-F0D268CC0906}"/>
          </ac:grpSpMkLst>
        </pc:grpChg>
        <pc:grpChg chg="mod">
          <ac:chgData name="Trang Do" userId="1f6a371144d1ab6b" providerId="LiveId" clId="{0046B71A-4E4B-4349-BED5-63E5A2D395DE}" dt="2023-11-30T07:58:54.561" v="6457"/>
          <ac:grpSpMkLst>
            <pc:docMk/>
            <pc:sldMk cId="1931422387" sldId="309"/>
            <ac:grpSpMk id="28" creationId="{80914029-0693-1A4B-DA48-47F66BA9C729}"/>
          </ac:grpSpMkLst>
        </pc:grpChg>
        <pc:grpChg chg="add mod">
          <ac:chgData name="Trang Do" userId="1f6a371144d1ab6b" providerId="LiveId" clId="{0046B71A-4E4B-4349-BED5-63E5A2D395DE}" dt="2023-11-30T08:07:16.395" v="6557" actId="1076"/>
          <ac:grpSpMkLst>
            <pc:docMk/>
            <pc:sldMk cId="1931422387" sldId="309"/>
            <ac:grpSpMk id="36" creationId="{420C81FE-1476-DE87-EA21-1157FCBC3262}"/>
          </ac:grpSpMkLst>
        </pc:grpChg>
        <pc:grpChg chg="mod">
          <ac:chgData name="Trang Do" userId="1f6a371144d1ab6b" providerId="LiveId" clId="{0046B71A-4E4B-4349-BED5-63E5A2D395DE}" dt="2023-11-30T07:59:50.873" v="6489"/>
          <ac:grpSpMkLst>
            <pc:docMk/>
            <pc:sldMk cId="1931422387" sldId="309"/>
            <ac:grpSpMk id="37" creationId="{00DC81A1-50A7-A5AF-CCB5-49647E445D16}"/>
          </ac:grpSpMkLst>
        </pc:grpChg>
        <pc:grpChg chg="mod">
          <ac:chgData name="Trang Do" userId="1f6a371144d1ab6b" providerId="LiveId" clId="{0046B71A-4E4B-4349-BED5-63E5A2D395DE}" dt="2023-11-30T07:59:50.873" v="6489"/>
          <ac:grpSpMkLst>
            <pc:docMk/>
            <pc:sldMk cId="1931422387" sldId="309"/>
            <ac:grpSpMk id="39" creationId="{DD6F9B48-F3E1-8E60-87A7-16E50AF9F86A}"/>
          </ac:grpSpMkLst>
        </pc:grpChg>
        <pc:grpChg chg="mod">
          <ac:chgData name="Trang Do" userId="1f6a371144d1ab6b" providerId="LiveId" clId="{0046B71A-4E4B-4349-BED5-63E5A2D395DE}" dt="2023-11-30T07:59:50.873" v="6489"/>
          <ac:grpSpMkLst>
            <pc:docMk/>
            <pc:sldMk cId="1931422387" sldId="309"/>
            <ac:grpSpMk id="41" creationId="{5B46DFD4-7F7A-0319-6DBF-53D5F7892BDA}"/>
          </ac:grpSpMkLst>
        </pc:grpChg>
        <pc:grpChg chg="mod">
          <ac:chgData name="Trang Do" userId="1f6a371144d1ab6b" providerId="LiveId" clId="{0046B71A-4E4B-4349-BED5-63E5A2D395DE}" dt="2023-11-30T07:59:50.873" v="6489"/>
          <ac:grpSpMkLst>
            <pc:docMk/>
            <pc:sldMk cId="1931422387" sldId="309"/>
            <ac:grpSpMk id="43" creationId="{81B72833-A0D1-1BFA-5FDE-4AAF7F9CC018}"/>
          </ac:grpSpMkLst>
        </pc:grpChg>
        <pc:grpChg chg="add del mod">
          <ac:chgData name="Trang Do" userId="1f6a371144d1ab6b" providerId="LiveId" clId="{0046B71A-4E4B-4349-BED5-63E5A2D395DE}" dt="2023-11-30T08:04:41.322" v="6518" actId="165"/>
          <ac:grpSpMkLst>
            <pc:docMk/>
            <pc:sldMk cId="1931422387" sldId="309"/>
            <ac:grpSpMk id="51" creationId="{002CC892-87F2-1461-837C-B85405C75942}"/>
          </ac:grpSpMkLst>
        </pc:grpChg>
        <pc:grpChg chg="del mod topLvl">
          <ac:chgData name="Trang Do" userId="1f6a371144d1ab6b" providerId="LiveId" clId="{0046B71A-4E4B-4349-BED5-63E5A2D395DE}" dt="2023-11-30T08:04:46.081" v="6520" actId="478"/>
          <ac:grpSpMkLst>
            <pc:docMk/>
            <pc:sldMk cId="1931422387" sldId="309"/>
            <ac:grpSpMk id="52" creationId="{A9315769-1665-40AD-5967-DEC4D52CB85B}"/>
          </ac:grpSpMkLst>
        </pc:grpChg>
        <pc:grpChg chg="mod topLvl">
          <ac:chgData name="Trang Do" userId="1f6a371144d1ab6b" providerId="LiveId" clId="{0046B71A-4E4B-4349-BED5-63E5A2D395DE}" dt="2023-11-30T08:05:50.933" v="6531" actId="164"/>
          <ac:grpSpMkLst>
            <pc:docMk/>
            <pc:sldMk cId="1931422387" sldId="309"/>
            <ac:grpSpMk id="54" creationId="{D3B13DFB-3EBA-C351-FD1C-F021B5806011}"/>
          </ac:grpSpMkLst>
        </pc:grpChg>
        <pc:grpChg chg="mod topLvl">
          <ac:chgData name="Trang Do" userId="1f6a371144d1ab6b" providerId="LiveId" clId="{0046B71A-4E4B-4349-BED5-63E5A2D395DE}" dt="2023-11-30T08:05:50.933" v="6531" actId="164"/>
          <ac:grpSpMkLst>
            <pc:docMk/>
            <pc:sldMk cId="1931422387" sldId="309"/>
            <ac:grpSpMk id="56" creationId="{97276817-2FF2-482D-2BE2-60FD2AEEF1D5}"/>
          </ac:grpSpMkLst>
        </pc:grpChg>
        <pc:grpChg chg="mod">
          <ac:chgData name="Trang Do" userId="1f6a371144d1ab6b" providerId="LiveId" clId="{0046B71A-4E4B-4349-BED5-63E5A2D395DE}" dt="2023-11-30T08:05:44.540" v="6530" actId="164"/>
          <ac:grpSpMkLst>
            <pc:docMk/>
            <pc:sldMk cId="1931422387" sldId="309"/>
            <ac:grpSpMk id="58" creationId="{1F690EAE-D49A-6989-EF2F-6267068A87F2}"/>
          </ac:grpSpMkLst>
        </pc:grpChg>
        <pc:grpChg chg="add del mod">
          <ac:chgData name="Trang Do" userId="1f6a371144d1ab6b" providerId="LiveId" clId="{0046B71A-4E4B-4349-BED5-63E5A2D395DE}" dt="2023-11-30T08:06:04.073" v="6535" actId="478"/>
          <ac:grpSpMkLst>
            <pc:docMk/>
            <pc:sldMk cId="1931422387" sldId="309"/>
            <ac:grpSpMk id="66" creationId="{A987426A-B93D-C61B-8EDF-7A2991CE1E3B}"/>
          </ac:grpSpMkLst>
        </pc:grpChg>
        <pc:grpChg chg="add mod">
          <ac:chgData name="Trang Do" userId="1f6a371144d1ab6b" providerId="LiveId" clId="{0046B71A-4E4B-4349-BED5-63E5A2D395DE}" dt="2023-11-30T08:07:01.715" v="6556" actId="164"/>
          <ac:grpSpMkLst>
            <pc:docMk/>
            <pc:sldMk cId="1931422387" sldId="309"/>
            <ac:grpSpMk id="70" creationId="{0B33477A-A7D0-7BDD-1483-1EBE61BFA80A}"/>
          </ac:grpSpMkLst>
        </pc:grpChg>
        <pc:grpChg chg="mod">
          <ac:chgData name="Trang Do" userId="1f6a371144d1ab6b" providerId="LiveId" clId="{0046B71A-4E4B-4349-BED5-63E5A2D395DE}" dt="2023-11-30T08:05:10.752" v="6526"/>
          <ac:grpSpMkLst>
            <pc:docMk/>
            <pc:sldMk cId="1931422387" sldId="309"/>
            <ac:grpSpMk id="71" creationId="{601E1842-1D40-A3E6-DCE1-0F8140ED3875}"/>
          </ac:grpSpMkLst>
        </pc:grpChg>
        <pc:grpChg chg="add mod">
          <ac:chgData name="Trang Do" userId="1f6a371144d1ab6b" providerId="LiveId" clId="{0046B71A-4E4B-4349-BED5-63E5A2D395DE}" dt="2023-11-30T08:05:44.540" v="6530" actId="164"/>
          <ac:grpSpMkLst>
            <pc:docMk/>
            <pc:sldMk cId="1931422387" sldId="309"/>
            <ac:grpSpMk id="75" creationId="{70608D54-04CE-865D-F559-9697EF7677B9}"/>
          </ac:grpSpMkLst>
        </pc:grpChg>
        <pc:grpChg chg="add mod">
          <ac:chgData name="Trang Do" userId="1f6a371144d1ab6b" providerId="LiveId" clId="{0046B71A-4E4B-4349-BED5-63E5A2D395DE}" dt="2023-11-30T08:07:16.395" v="6557" actId="1076"/>
          <ac:grpSpMkLst>
            <pc:docMk/>
            <pc:sldMk cId="1931422387" sldId="309"/>
            <ac:grpSpMk id="76" creationId="{EF6AED87-08AC-5DBE-D193-DB7EFCDABD96}"/>
          </ac:grpSpMkLst>
        </pc:grpChg>
        <pc:grpChg chg="add mod">
          <ac:chgData name="Trang Do" userId="1f6a371144d1ab6b" providerId="LiveId" clId="{0046B71A-4E4B-4349-BED5-63E5A2D395DE}" dt="2023-11-30T08:07:16.395" v="6557" actId="1076"/>
          <ac:grpSpMkLst>
            <pc:docMk/>
            <pc:sldMk cId="1931422387" sldId="309"/>
            <ac:grpSpMk id="77" creationId="{24123E23-FA6C-DB0F-CDD7-C03538D03BDB}"/>
          </ac:grpSpMkLst>
        </pc:grpChg>
        <pc:grpChg chg="mod">
          <ac:chgData name="Trang Do" userId="1f6a371144d1ab6b" providerId="LiveId" clId="{0046B71A-4E4B-4349-BED5-63E5A2D395DE}" dt="2023-11-30T08:06:28.082" v="6548"/>
          <ac:grpSpMkLst>
            <pc:docMk/>
            <pc:sldMk cId="1931422387" sldId="309"/>
            <ac:grpSpMk id="78" creationId="{5EE37F2A-F635-D29C-1E63-CA1D0D487D7B}"/>
          </ac:grpSpMkLst>
        </pc:grpChg>
        <pc:grpChg chg="add mod">
          <ac:chgData name="Trang Do" userId="1f6a371144d1ab6b" providerId="LiveId" clId="{0046B71A-4E4B-4349-BED5-63E5A2D395DE}" dt="2023-11-30T08:07:16.395" v="6557" actId="1076"/>
          <ac:grpSpMkLst>
            <pc:docMk/>
            <pc:sldMk cId="1931422387" sldId="309"/>
            <ac:grpSpMk id="82" creationId="{7D85F75A-E169-4A11-AF58-BFA0C9CF3FE8}"/>
          </ac:grpSpMkLst>
        </pc:grpChg>
        <pc:grpChg chg="add mod">
          <ac:chgData name="Trang Do" userId="1f6a371144d1ab6b" providerId="LiveId" clId="{0046B71A-4E4B-4349-BED5-63E5A2D395DE}" dt="2023-11-30T08:07:24.176" v="6559" actId="1076"/>
          <ac:grpSpMkLst>
            <pc:docMk/>
            <pc:sldMk cId="1931422387" sldId="309"/>
            <ac:grpSpMk id="83" creationId="{EB22AFAF-4859-4B12-21A0-DBB94ECB156D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84" creationId="{1BABFD5A-85AF-25D5-0593-9890BCE677C1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86" creationId="{A89F4C07-95F2-C518-F3C9-CF7CB62DB8A3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87" creationId="{EB0B4664-70DA-71A4-8366-47E1932C782F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88" creationId="{355E2596-3896-B8F3-826E-3EFDAB1326C9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93" creationId="{61013CC1-E17A-AE24-1771-A63A8C77FEB1}"/>
          </ac:grpSpMkLst>
        </pc:grpChg>
        <pc:grpChg chg="add mod">
          <ac:chgData name="Trang Do" userId="1f6a371144d1ab6b" providerId="LiveId" clId="{0046B71A-4E4B-4349-BED5-63E5A2D395DE}" dt="2023-11-30T08:07:24.176" v="6559" actId="1076"/>
          <ac:grpSpMkLst>
            <pc:docMk/>
            <pc:sldMk cId="1931422387" sldId="309"/>
            <ac:grpSpMk id="101" creationId="{3D5EEE97-464C-DCBD-4AFC-03CE3C48CC2E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02" creationId="{2A4D3031-7273-A543-D73E-164FCA26F21D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04" creationId="{350E5C0D-8261-7B84-746F-C600EC1167A2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06" creationId="{A117F28D-9F0A-E8F6-0B2D-7D32108498E4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08" creationId="{B220AD04-432C-2EFA-5E1F-3AEBA9E8BAEE}"/>
          </ac:grpSpMkLst>
        </pc:grpChg>
        <pc:grpChg chg="add mod">
          <ac:chgData name="Trang Do" userId="1f6a371144d1ab6b" providerId="LiveId" clId="{0046B71A-4E4B-4349-BED5-63E5A2D395DE}" dt="2023-11-30T08:07:24.176" v="6559" actId="1076"/>
          <ac:grpSpMkLst>
            <pc:docMk/>
            <pc:sldMk cId="1931422387" sldId="309"/>
            <ac:grpSpMk id="116" creationId="{A5F6D362-1058-8A33-1E25-BBF5A2B9BEB6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17" creationId="{40872A7A-2062-4F15-576D-A258BAAC1554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19" creationId="{549BDB51-3B64-D313-CD79-157D7ECF20B6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20" creationId="{6768E9B9-B524-4BED-AB8C-4B8E5735CDE1}"/>
          </ac:grpSpMkLst>
        </pc:grpChg>
        <pc:grpChg chg="add mod">
          <ac:chgData name="Trang Do" userId="1f6a371144d1ab6b" providerId="LiveId" clId="{0046B71A-4E4B-4349-BED5-63E5A2D395DE}" dt="2023-11-30T08:07:24.176" v="6559" actId="1076"/>
          <ac:grpSpMkLst>
            <pc:docMk/>
            <pc:sldMk cId="1931422387" sldId="309"/>
            <ac:grpSpMk id="126" creationId="{C464834C-5571-3A9A-53A6-F0A562AF893F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29" creationId="{EC1171B1-C249-52DF-92F0-9A776AF41DCE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30" creationId="{05A2D6B5-3F4F-E0AB-A974-AF46DDBCDC59}"/>
          </ac:grpSpMkLst>
        </pc:grpChg>
        <pc:grpChg chg="add mod">
          <ac:chgData name="Trang Do" userId="1f6a371144d1ab6b" providerId="LiveId" clId="{0046B71A-4E4B-4349-BED5-63E5A2D395DE}" dt="2023-11-30T08:07:24.176" v="6559" actId="1076"/>
          <ac:grpSpMkLst>
            <pc:docMk/>
            <pc:sldMk cId="1931422387" sldId="309"/>
            <ac:grpSpMk id="134" creationId="{D76FA31E-F038-3F76-7868-198840D25243}"/>
          </ac:grpSpMkLst>
        </pc:grpChg>
        <pc:grpChg chg="mod">
          <ac:chgData name="Trang Do" userId="1f6a371144d1ab6b" providerId="LiveId" clId="{0046B71A-4E4B-4349-BED5-63E5A2D395DE}" dt="2023-11-30T08:07:18.026" v="6558"/>
          <ac:grpSpMkLst>
            <pc:docMk/>
            <pc:sldMk cId="1931422387" sldId="309"/>
            <ac:grpSpMk id="135" creationId="{054CDC2C-1471-7CE0-EC93-36899BFAC0C9}"/>
          </ac:grpSpMkLst>
        </pc:grpChg>
        <pc:cxnChg chg="mod">
          <ac:chgData name="Trang Do" userId="1f6a371144d1ab6b" providerId="LiveId" clId="{0046B71A-4E4B-4349-BED5-63E5A2D395DE}" dt="2023-11-30T07:58:54.561" v="6457"/>
          <ac:cxnSpMkLst>
            <pc:docMk/>
            <pc:sldMk cId="1931422387" sldId="309"/>
            <ac:cxnSpMk id="27" creationId="{488F0966-C510-CF4F-0041-4187E844E90D}"/>
          </ac:cxnSpMkLst>
        </pc:cxnChg>
        <pc:cxnChg chg="mod">
          <ac:chgData name="Trang Do" userId="1f6a371144d1ab6b" providerId="LiveId" clId="{0046B71A-4E4B-4349-BED5-63E5A2D395DE}" dt="2023-11-30T07:58:54.561" v="6457"/>
          <ac:cxnSpMkLst>
            <pc:docMk/>
            <pc:sldMk cId="1931422387" sldId="309"/>
            <ac:cxnSpMk id="31" creationId="{8C5C18A5-FA67-05F1-89E0-834DADFAD722}"/>
          </ac:cxnSpMkLst>
        </pc:cxnChg>
        <pc:cxnChg chg="mod">
          <ac:chgData name="Trang Do" userId="1f6a371144d1ab6b" providerId="LiveId" clId="{0046B71A-4E4B-4349-BED5-63E5A2D395DE}" dt="2023-11-30T07:58:54.561" v="6457"/>
          <ac:cxnSpMkLst>
            <pc:docMk/>
            <pc:sldMk cId="1931422387" sldId="309"/>
            <ac:cxnSpMk id="33" creationId="{6DB49D8F-8DAE-64C8-0577-F4CE562D3283}"/>
          </ac:cxnSpMkLst>
        </pc:cxnChg>
        <pc:cxnChg chg="mod">
          <ac:chgData name="Trang Do" userId="1f6a371144d1ab6b" providerId="LiveId" clId="{0046B71A-4E4B-4349-BED5-63E5A2D395DE}" dt="2023-11-30T07:58:54.561" v="6457"/>
          <ac:cxnSpMkLst>
            <pc:docMk/>
            <pc:sldMk cId="1931422387" sldId="309"/>
            <ac:cxnSpMk id="35" creationId="{254AB2A3-0BD2-0CAC-24EB-7E2FF5160B0B}"/>
          </ac:cxnSpMkLst>
        </pc:cxnChg>
        <pc:cxnChg chg="mod">
          <ac:chgData name="Trang Do" userId="1f6a371144d1ab6b" providerId="LiveId" clId="{0046B71A-4E4B-4349-BED5-63E5A2D395DE}" dt="2023-11-30T07:59:50.873" v="6489"/>
          <ac:cxnSpMkLst>
            <pc:docMk/>
            <pc:sldMk cId="1931422387" sldId="309"/>
            <ac:cxnSpMk id="46" creationId="{C5BE9440-3F41-E68C-D390-17FC8563422B}"/>
          </ac:cxnSpMkLst>
        </pc:cxnChg>
        <pc:cxnChg chg="mod">
          <ac:chgData name="Trang Do" userId="1f6a371144d1ab6b" providerId="LiveId" clId="{0046B71A-4E4B-4349-BED5-63E5A2D395DE}" dt="2023-11-30T07:59:50.873" v="6489"/>
          <ac:cxnSpMkLst>
            <pc:docMk/>
            <pc:sldMk cId="1931422387" sldId="309"/>
            <ac:cxnSpMk id="48" creationId="{F2824F24-8DC3-589B-AEF0-85BEB82DEAAA}"/>
          </ac:cxnSpMkLst>
        </pc:cxnChg>
        <pc:cxnChg chg="mod">
          <ac:chgData name="Trang Do" userId="1f6a371144d1ab6b" providerId="LiveId" clId="{0046B71A-4E4B-4349-BED5-63E5A2D395DE}" dt="2023-11-30T07:59:50.873" v="6489"/>
          <ac:cxnSpMkLst>
            <pc:docMk/>
            <pc:sldMk cId="1931422387" sldId="309"/>
            <ac:cxnSpMk id="50" creationId="{B8A77CDE-440C-3844-DEC4-B22CB60FD90F}"/>
          </ac:cxnSpMkLst>
        </pc:cxnChg>
        <pc:cxnChg chg="mod">
          <ac:chgData name="Trang Do" userId="1f6a371144d1ab6b" providerId="LiveId" clId="{0046B71A-4E4B-4349-BED5-63E5A2D395DE}" dt="2023-11-30T08:05:44.540" v="6530" actId="164"/>
          <ac:cxnSpMkLst>
            <pc:docMk/>
            <pc:sldMk cId="1931422387" sldId="309"/>
            <ac:cxnSpMk id="61" creationId="{668871EC-241F-DD97-491A-41132B962F26}"/>
          </ac:cxnSpMkLst>
        </pc:cxnChg>
        <pc:cxnChg chg="mod">
          <ac:chgData name="Trang Do" userId="1f6a371144d1ab6b" providerId="LiveId" clId="{0046B71A-4E4B-4349-BED5-63E5A2D395DE}" dt="2023-11-30T08:05:44.540" v="6530" actId="164"/>
          <ac:cxnSpMkLst>
            <pc:docMk/>
            <pc:sldMk cId="1931422387" sldId="309"/>
            <ac:cxnSpMk id="63" creationId="{3D12BB03-B7B6-F56D-6C43-F9BDA719D75C}"/>
          </ac:cxnSpMkLst>
        </pc:cxnChg>
        <pc:cxnChg chg="mod">
          <ac:chgData name="Trang Do" userId="1f6a371144d1ab6b" providerId="LiveId" clId="{0046B71A-4E4B-4349-BED5-63E5A2D395DE}" dt="2023-11-30T08:04:41.322" v="6518" actId="165"/>
          <ac:cxnSpMkLst>
            <pc:docMk/>
            <pc:sldMk cId="1931422387" sldId="309"/>
            <ac:cxnSpMk id="65" creationId="{77D528B8-420E-758B-3F1B-7CD9BCDC9C33}"/>
          </ac:cxnSpMkLst>
        </pc:cxnChg>
        <pc:cxnChg chg="del mod topLvl">
          <ac:chgData name="Trang Do" userId="1f6a371144d1ab6b" providerId="LiveId" clId="{0046B71A-4E4B-4349-BED5-63E5A2D395DE}" dt="2023-11-30T08:06:04.073" v="6535" actId="478"/>
          <ac:cxnSpMkLst>
            <pc:docMk/>
            <pc:sldMk cId="1931422387" sldId="309"/>
            <ac:cxnSpMk id="68" creationId="{72B876F0-D7BF-E196-14D2-ADDBCD915F14}"/>
          </ac:cxnSpMkLst>
        </pc:cxnChg>
        <pc:cxnChg chg="mod">
          <ac:chgData name="Trang Do" userId="1f6a371144d1ab6b" providerId="LiveId" clId="{0046B71A-4E4B-4349-BED5-63E5A2D395DE}" dt="2023-11-30T08:05:10.752" v="6526"/>
          <ac:cxnSpMkLst>
            <pc:docMk/>
            <pc:sldMk cId="1931422387" sldId="309"/>
            <ac:cxnSpMk id="74" creationId="{835FEE1B-88D0-7AEA-5FC2-1A93AADD7E3D}"/>
          </ac:cxnSpMkLst>
        </pc:cxnChg>
        <pc:cxnChg chg="mod">
          <ac:chgData name="Trang Do" userId="1f6a371144d1ab6b" providerId="LiveId" clId="{0046B71A-4E4B-4349-BED5-63E5A2D395DE}" dt="2023-11-30T08:06:28.082" v="6548"/>
          <ac:cxnSpMkLst>
            <pc:docMk/>
            <pc:sldMk cId="1931422387" sldId="309"/>
            <ac:cxnSpMk id="81" creationId="{F9CAC5C6-FD05-3DD7-3FAC-F6C5C1D18F8D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92" creationId="{97A7FB64-7DC0-BBB2-F646-586D2C3A7410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96" creationId="{1EDDEEAA-D137-E96E-F9BF-823FD420C905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98" creationId="{2DFEB138-2FD2-967E-B50A-D98BE0648BBC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100" creationId="{D6B4803E-23DF-7CD4-4469-4E04E1822320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111" creationId="{FD2B11B9-6BC8-183B-57E8-14CDCA861108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113" creationId="{7510B89E-8C0E-E183-8A60-C91613684710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115" creationId="{D7C63FE4-3F03-F5E1-6780-BAABFE26A5FA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123" creationId="{E1EAD550-46DB-55D4-D5A7-48288D0B6850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125" creationId="{95C49195-8719-4EBE-B32E-696D6035B856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133" creationId="{A8C194E4-F523-E6F2-E315-712F33D21C9D}"/>
          </ac:cxnSpMkLst>
        </pc:cxnChg>
        <pc:cxnChg chg="mod">
          <ac:chgData name="Trang Do" userId="1f6a371144d1ab6b" providerId="LiveId" clId="{0046B71A-4E4B-4349-BED5-63E5A2D395DE}" dt="2023-11-30T08:07:18.026" v="6558"/>
          <ac:cxnSpMkLst>
            <pc:docMk/>
            <pc:sldMk cId="1931422387" sldId="309"/>
            <ac:cxnSpMk id="138" creationId="{02717F1D-C0FA-0BB4-327F-54027E6399A7}"/>
          </ac:cxnSpMkLst>
        </pc:cxnChg>
      </pc:sldChg>
      <pc:sldChg chg="addSp delSp modSp add del mod delAnim">
        <pc:chgData name="Trang Do" userId="1f6a371144d1ab6b" providerId="LiveId" clId="{0046B71A-4E4B-4349-BED5-63E5A2D395DE}" dt="2023-11-30T08:29:30.260" v="6830" actId="2696"/>
        <pc:sldMkLst>
          <pc:docMk/>
          <pc:sldMk cId="1361360341" sldId="310"/>
        </pc:sldMkLst>
        <pc:spChg chg="mod">
          <ac:chgData name="Trang Do" userId="1f6a371144d1ab6b" providerId="LiveId" clId="{0046B71A-4E4B-4349-BED5-63E5A2D395DE}" dt="2023-11-30T08:29:10.966" v="6825"/>
          <ac:spMkLst>
            <pc:docMk/>
            <pc:sldMk cId="1361360341" sldId="310"/>
            <ac:spMk id="52" creationId="{DB849C0A-276F-C2E9-D3D5-E7BB3B15D326}"/>
          </ac:spMkLst>
        </pc:spChg>
        <pc:spChg chg="mod">
          <ac:chgData name="Trang Do" userId="1f6a371144d1ab6b" providerId="LiveId" clId="{0046B71A-4E4B-4349-BED5-63E5A2D395DE}" dt="2023-11-30T08:29:10.966" v="6825"/>
          <ac:spMkLst>
            <pc:docMk/>
            <pc:sldMk cId="1361360341" sldId="310"/>
            <ac:spMk id="64" creationId="{3992C04B-DB8D-99EE-F457-EA8EDDB13163}"/>
          </ac:spMkLst>
        </pc:spChg>
        <pc:spChg chg="mod">
          <ac:chgData name="Trang Do" userId="1f6a371144d1ab6b" providerId="LiveId" clId="{0046B71A-4E4B-4349-BED5-63E5A2D395DE}" dt="2023-11-30T08:29:10.966" v="6825"/>
          <ac:spMkLst>
            <pc:docMk/>
            <pc:sldMk cId="1361360341" sldId="310"/>
            <ac:spMk id="66" creationId="{4EAA9452-84B5-04A5-A503-03984B4A3185}"/>
          </ac:spMkLst>
        </pc:spChg>
        <pc:spChg chg="add del mod">
          <ac:chgData name="Trang Do" userId="1f6a371144d1ab6b" providerId="LiveId" clId="{0046B71A-4E4B-4349-BED5-63E5A2D395DE}" dt="2023-11-30T08:29:21.138" v="6828" actId="478"/>
          <ac:spMkLst>
            <pc:docMk/>
            <pc:sldMk cId="1361360341" sldId="310"/>
            <ac:spMk id="75" creationId="{65E752A8-492D-E360-1BA8-DD50C8586910}"/>
          </ac:spMkLst>
        </pc:spChg>
        <pc:grpChg chg="del">
          <ac:chgData name="Trang Do" userId="1f6a371144d1ab6b" providerId="LiveId" clId="{0046B71A-4E4B-4349-BED5-63E5A2D395DE}" dt="2023-11-30T08:29:02.688" v="6824" actId="478"/>
          <ac:grpSpMkLst>
            <pc:docMk/>
            <pc:sldMk cId="1361360341" sldId="310"/>
            <ac:grpSpMk id="18" creationId="{214E991C-A23E-4D43-7A38-9E58E9B82095}"/>
          </ac:grpSpMkLst>
        </pc:grpChg>
        <pc:grpChg chg="del">
          <ac:chgData name="Trang Do" userId="1f6a371144d1ab6b" providerId="LiveId" clId="{0046B71A-4E4B-4349-BED5-63E5A2D395DE}" dt="2023-11-30T08:29:02.688" v="6824" actId="478"/>
          <ac:grpSpMkLst>
            <pc:docMk/>
            <pc:sldMk cId="1361360341" sldId="310"/>
            <ac:grpSpMk id="36" creationId="{420C81FE-1476-DE87-EA21-1157FCBC3262}"/>
          </ac:grpSpMkLst>
        </pc:grpChg>
        <pc:grpChg chg="add del mod">
          <ac:chgData name="Trang Do" userId="1f6a371144d1ab6b" providerId="LiveId" clId="{0046B71A-4E4B-4349-BED5-63E5A2D395DE}" dt="2023-11-30T08:29:23.486" v="6829" actId="478"/>
          <ac:grpSpMkLst>
            <pc:docMk/>
            <pc:sldMk cId="1361360341" sldId="310"/>
            <ac:grpSpMk id="51" creationId="{04596BCE-B4B5-9BE5-C738-02F330F3F54D}"/>
          </ac:grpSpMkLst>
        </pc:grpChg>
        <pc:grpChg chg="mod">
          <ac:chgData name="Trang Do" userId="1f6a371144d1ab6b" providerId="LiveId" clId="{0046B71A-4E4B-4349-BED5-63E5A2D395DE}" dt="2023-11-30T08:29:10.966" v="6825"/>
          <ac:grpSpMkLst>
            <pc:docMk/>
            <pc:sldMk cId="1361360341" sldId="310"/>
            <ac:grpSpMk id="53" creationId="{318DB7E7-EA8B-D7E3-6936-8FB0C3973281}"/>
          </ac:grpSpMkLst>
        </pc:grpChg>
        <pc:grpChg chg="mod">
          <ac:chgData name="Trang Do" userId="1f6a371144d1ab6b" providerId="LiveId" clId="{0046B71A-4E4B-4349-BED5-63E5A2D395DE}" dt="2023-11-30T08:29:10.966" v="6825"/>
          <ac:grpSpMkLst>
            <pc:docMk/>
            <pc:sldMk cId="1361360341" sldId="310"/>
            <ac:grpSpMk id="57" creationId="{421D0E0F-C5AA-9833-9ED0-46ADB1ADADC7}"/>
          </ac:grpSpMkLst>
        </pc:grpChg>
        <pc:grpChg chg="del">
          <ac:chgData name="Trang Do" userId="1f6a371144d1ab6b" providerId="LiveId" clId="{0046B71A-4E4B-4349-BED5-63E5A2D395DE}" dt="2023-11-30T08:29:02.688" v="6824" actId="478"/>
          <ac:grpSpMkLst>
            <pc:docMk/>
            <pc:sldMk cId="1361360341" sldId="310"/>
            <ac:grpSpMk id="76" creationId="{EF6AED87-08AC-5DBE-D193-DB7EFCDABD96}"/>
          </ac:grpSpMkLst>
        </pc:grpChg>
        <pc:grpChg chg="del">
          <ac:chgData name="Trang Do" userId="1f6a371144d1ab6b" providerId="LiveId" clId="{0046B71A-4E4B-4349-BED5-63E5A2D395DE}" dt="2023-11-30T08:29:02.688" v="6824" actId="478"/>
          <ac:grpSpMkLst>
            <pc:docMk/>
            <pc:sldMk cId="1361360341" sldId="310"/>
            <ac:grpSpMk id="77" creationId="{24123E23-FA6C-DB0F-CDD7-C03538D03BDB}"/>
          </ac:grpSpMkLst>
        </pc:grpChg>
        <pc:grpChg chg="del">
          <ac:chgData name="Trang Do" userId="1f6a371144d1ab6b" providerId="LiveId" clId="{0046B71A-4E4B-4349-BED5-63E5A2D395DE}" dt="2023-11-30T08:29:02.688" v="6824" actId="478"/>
          <ac:grpSpMkLst>
            <pc:docMk/>
            <pc:sldMk cId="1361360341" sldId="310"/>
            <ac:grpSpMk id="82" creationId="{7D85F75A-E169-4A11-AF58-BFA0C9CF3FE8}"/>
          </ac:grpSpMkLst>
        </pc:grpChg>
        <pc:cxnChg chg="mod">
          <ac:chgData name="Trang Do" userId="1f6a371144d1ab6b" providerId="LiveId" clId="{0046B71A-4E4B-4349-BED5-63E5A2D395DE}" dt="2023-11-30T08:29:10.966" v="6825"/>
          <ac:cxnSpMkLst>
            <pc:docMk/>
            <pc:sldMk cId="1361360341" sldId="310"/>
            <ac:cxnSpMk id="65" creationId="{F35D1FFC-77DF-9413-FB24-AA446A917388}"/>
          </ac:cxnSpMkLst>
        </pc:cxnChg>
        <pc:cxnChg chg="mod">
          <ac:chgData name="Trang Do" userId="1f6a371144d1ab6b" providerId="LiveId" clId="{0046B71A-4E4B-4349-BED5-63E5A2D395DE}" dt="2023-11-30T08:29:10.966" v="6825"/>
          <ac:cxnSpMkLst>
            <pc:docMk/>
            <pc:sldMk cId="1361360341" sldId="310"/>
            <ac:cxnSpMk id="68" creationId="{BB9F4390-08A9-EC6C-F941-5D86EDEE65AF}"/>
          </ac:cxnSpMkLst>
        </pc:cxnChg>
      </pc:sldChg>
      <pc:sldChg chg="addSp delSp modSp add mod delAnim modAnim">
        <pc:chgData name="Trang Do" userId="1f6a371144d1ab6b" providerId="LiveId" clId="{0046B71A-4E4B-4349-BED5-63E5A2D395DE}" dt="2023-11-30T10:04:49.297" v="8698"/>
        <pc:sldMkLst>
          <pc:docMk/>
          <pc:sldMk cId="2207256638" sldId="310"/>
        </pc:sldMkLst>
        <pc:spChg chg="mod">
          <ac:chgData name="Trang Do" userId="1f6a371144d1ab6b" providerId="LiveId" clId="{0046B71A-4E4B-4349-BED5-63E5A2D395DE}" dt="2023-11-30T09:27:32.354" v="7989" actId="165"/>
          <ac:spMkLst>
            <pc:docMk/>
            <pc:sldMk cId="2207256638" sldId="310"/>
            <ac:spMk id="4" creationId="{00000000-0000-0000-0000-000000000000}"/>
          </ac:spMkLst>
        </pc:spChg>
        <pc:spChg chg="mod topLvl">
          <ac:chgData name="Trang Do" userId="1f6a371144d1ab6b" providerId="LiveId" clId="{0046B71A-4E4B-4349-BED5-63E5A2D395DE}" dt="2023-11-30T09:27:56.460" v="7993" actId="164"/>
          <ac:spMkLst>
            <pc:docMk/>
            <pc:sldMk cId="2207256638" sldId="310"/>
            <ac:spMk id="5" creationId="{00000000-0000-0000-0000-000000000000}"/>
          </ac:spMkLst>
        </pc:spChg>
        <pc:spChg chg="mod">
          <ac:chgData name="Trang Do" userId="1f6a371144d1ab6b" providerId="LiveId" clId="{0046B71A-4E4B-4349-BED5-63E5A2D395DE}" dt="2023-11-30T09:27:32.354" v="7989" actId="165"/>
          <ac:spMkLst>
            <pc:docMk/>
            <pc:sldMk cId="2207256638" sldId="310"/>
            <ac:spMk id="7" creationId="{00000000-0000-0000-0000-000000000000}"/>
          </ac:spMkLst>
        </pc:spChg>
        <pc:spChg chg="mod">
          <ac:chgData name="Trang Do" userId="1f6a371144d1ab6b" providerId="LiveId" clId="{0046B71A-4E4B-4349-BED5-63E5A2D395DE}" dt="2023-11-30T09:27:32.354" v="7989" actId="165"/>
          <ac:spMkLst>
            <pc:docMk/>
            <pc:sldMk cId="2207256638" sldId="310"/>
            <ac:spMk id="9" creationId="{00000000-0000-0000-0000-000000000000}"/>
          </ac:spMkLst>
        </pc:spChg>
        <pc:spChg chg="mod">
          <ac:chgData name="Trang Do" userId="1f6a371144d1ab6b" providerId="LiveId" clId="{0046B71A-4E4B-4349-BED5-63E5A2D395DE}" dt="2023-11-30T09:27:32.354" v="7989" actId="165"/>
          <ac:spMkLst>
            <pc:docMk/>
            <pc:sldMk cId="2207256638" sldId="310"/>
            <ac:spMk id="11" creationId="{00000000-0000-0000-0000-000000000000}"/>
          </ac:spMkLst>
        </pc:spChg>
        <pc:spChg chg="mod">
          <ac:chgData name="Trang Do" userId="1f6a371144d1ab6b" providerId="LiveId" clId="{0046B71A-4E4B-4349-BED5-63E5A2D395DE}" dt="2023-11-30T09:27:24.936" v="7986"/>
          <ac:spMkLst>
            <pc:docMk/>
            <pc:sldMk cId="2207256638" sldId="310"/>
            <ac:spMk id="16" creationId="{C4D2ADCC-12F4-5D5B-1BB0-D4D2FA7021AB}"/>
          </ac:spMkLst>
        </pc:spChg>
        <pc:spChg chg="mod">
          <ac:chgData name="Trang Do" userId="1f6a371144d1ab6b" providerId="LiveId" clId="{0046B71A-4E4B-4349-BED5-63E5A2D395DE}" dt="2023-11-30T09:27:24.936" v="7986"/>
          <ac:spMkLst>
            <pc:docMk/>
            <pc:sldMk cId="2207256638" sldId="310"/>
            <ac:spMk id="20" creationId="{0D5B8CA9-9E47-01F7-7D90-766A09231A6C}"/>
          </ac:spMkLst>
        </pc:spChg>
        <pc:spChg chg="mod">
          <ac:chgData name="Trang Do" userId="1f6a371144d1ab6b" providerId="LiveId" clId="{0046B71A-4E4B-4349-BED5-63E5A2D395DE}" dt="2023-11-30T09:27:24.936" v="7986"/>
          <ac:spMkLst>
            <pc:docMk/>
            <pc:sldMk cId="2207256638" sldId="310"/>
            <ac:spMk id="21" creationId="{65DB9C3D-D846-AAA9-3BFF-235C3515CDC2}"/>
          </ac:spMkLst>
        </pc:spChg>
        <pc:spChg chg="mod">
          <ac:chgData name="Trang Do" userId="1f6a371144d1ab6b" providerId="LiveId" clId="{0046B71A-4E4B-4349-BED5-63E5A2D395DE}" dt="2023-11-30T09:28:44.415" v="8005" actId="1076"/>
          <ac:spMkLst>
            <pc:docMk/>
            <pc:sldMk cId="2207256638" sldId="310"/>
            <ac:spMk id="22" creationId="{D26552BA-3C3E-2328-2752-D6EF5A9C9215}"/>
          </ac:spMkLst>
        </pc:spChg>
        <pc:spChg chg="del">
          <ac:chgData name="Trang Do" userId="1f6a371144d1ab6b" providerId="LiveId" clId="{0046B71A-4E4B-4349-BED5-63E5A2D395DE}" dt="2023-11-30T09:27:12.231" v="7982" actId="478"/>
          <ac:spMkLst>
            <pc:docMk/>
            <pc:sldMk cId="2207256638" sldId="310"/>
            <ac:spMk id="23" creationId="{31648F02-4A46-6AF1-E972-67A1C22430A4}"/>
          </ac:spMkLst>
        </pc:spChg>
        <pc:spChg chg="del">
          <ac:chgData name="Trang Do" userId="1f6a371144d1ab6b" providerId="LiveId" clId="{0046B71A-4E4B-4349-BED5-63E5A2D395DE}" dt="2023-11-30T09:27:13.414" v="7983" actId="478"/>
          <ac:spMkLst>
            <pc:docMk/>
            <pc:sldMk cId="2207256638" sldId="310"/>
            <ac:spMk id="24" creationId="{1EC52058-AD99-2388-7C07-9FDF22160BF1}"/>
          </ac:spMkLst>
        </pc:spChg>
        <pc:spChg chg="mod">
          <ac:chgData name="Trang Do" userId="1f6a371144d1ab6b" providerId="LiveId" clId="{0046B71A-4E4B-4349-BED5-63E5A2D395DE}" dt="2023-11-30T09:27:24.936" v="7986"/>
          <ac:spMkLst>
            <pc:docMk/>
            <pc:sldMk cId="2207256638" sldId="310"/>
            <ac:spMk id="25" creationId="{037A63AD-6F82-6EDA-2478-9F85C58A3115}"/>
          </ac:spMkLst>
        </pc:spChg>
        <pc:spChg chg="mod">
          <ac:chgData name="Trang Do" userId="1f6a371144d1ab6b" providerId="LiveId" clId="{0046B71A-4E4B-4349-BED5-63E5A2D395DE}" dt="2023-11-30T09:27:24.936" v="7986"/>
          <ac:spMkLst>
            <pc:docMk/>
            <pc:sldMk cId="2207256638" sldId="310"/>
            <ac:spMk id="31" creationId="{03FD480A-DB53-8FC8-70A1-5DFB0A5A39DB}"/>
          </ac:spMkLst>
        </pc:spChg>
        <pc:spChg chg="add del mod">
          <ac:chgData name="Trang Do" userId="1f6a371144d1ab6b" providerId="LiveId" clId="{0046B71A-4E4B-4349-BED5-63E5A2D395DE}" dt="2023-11-30T09:27:26.274" v="7988" actId="478"/>
          <ac:spMkLst>
            <pc:docMk/>
            <pc:sldMk cId="2207256638" sldId="310"/>
            <ac:spMk id="32" creationId="{DE22CCD6-A1E0-992D-416B-4A3570D3CFCF}"/>
          </ac:spMkLst>
        </pc:spChg>
        <pc:spChg chg="mod">
          <ac:chgData name="Trang Do" userId="1f6a371144d1ab6b" providerId="LiveId" clId="{0046B71A-4E4B-4349-BED5-63E5A2D395DE}" dt="2023-11-30T09:27:58.368" v="7994"/>
          <ac:spMkLst>
            <pc:docMk/>
            <pc:sldMk cId="2207256638" sldId="310"/>
            <ac:spMk id="36" creationId="{4B87B602-BE4D-C8FC-6585-835AA49B55FC}"/>
          </ac:spMkLst>
        </pc:spChg>
        <pc:spChg chg="mod">
          <ac:chgData name="Trang Do" userId="1f6a371144d1ab6b" providerId="LiveId" clId="{0046B71A-4E4B-4349-BED5-63E5A2D395DE}" dt="2023-11-30T09:27:58.368" v="7994"/>
          <ac:spMkLst>
            <pc:docMk/>
            <pc:sldMk cId="2207256638" sldId="310"/>
            <ac:spMk id="40" creationId="{07C89BEF-AF4F-92DC-E5C4-09F80F96D292}"/>
          </ac:spMkLst>
        </pc:spChg>
        <pc:spChg chg="mod">
          <ac:chgData name="Trang Do" userId="1f6a371144d1ab6b" providerId="LiveId" clId="{0046B71A-4E4B-4349-BED5-63E5A2D395DE}" dt="2023-11-30T09:27:58.368" v="7994"/>
          <ac:spMkLst>
            <pc:docMk/>
            <pc:sldMk cId="2207256638" sldId="310"/>
            <ac:spMk id="41" creationId="{906EC17A-63E2-DA82-0E10-431B0208567F}"/>
          </ac:spMkLst>
        </pc:spChg>
        <pc:spChg chg="mod">
          <ac:chgData name="Trang Do" userId="1f6a371144d1ab6b" providerId="LiveId" clId="{0046B71A-4E4B-4349-BED5-63E5A2D395DE}" dt="2023-11-30T09:27:58.368" v="7994"/>
          <ac:spMkLst>
            <pc:docMk/>
            <pc:sldMk cId="2207256638" sldId="310"/>
            <ac:spMk id="42" creationId="{FC513015-9E84-46AB-387D-97A92FB82172}"/>
          </ac:spMkLst>
        </pc:spChg>
        <pc:spChg chg="mod">
          <ac:chgData name="Trang Do" userId="1f6a371144d1ab6b" providerId="LiveId" clId="{0046B71A-4E4B-4349-BED5-63E5A2D395DE}" dt="2023-11-30T09:27:58.368" v="7994"/>
          <ac:spMkLst>
            <pc:docMk/>
            <pc:sldMk cId="2207256638" sldId="310"/>
            <ac:spMk id="43" creationId="{D1683911-9789-4DA4-2383-20A1F81B60D8}"/>
          </ac:spMkLst>
        </pc:spChg>
        <pc:spChg chg="add mod">
          <ac:chgData name="Trang Do" userId="1f6a371144d1ab6b" providerId="LiveId" clId="{0046B71A-4E4B-4349-BED5-63E5A2D395DE}" dt="2023-11-30T09:28:55.058" v="8006" actId="1076"/>
          <ac:spMkLst>
            <pc:docMk/>
            <pc:sldMk cId="2207256638" sldId="310"/>
            <ac:spMk id="44" creationId="{F0CDAA51-EFBB-8393-B241-40FB516BD8AD}"/>
          </ac:spMkLst>
        </pc:spChg>
        <pc:spChg chg="add mod">
          <ac:chgData name="Trang Do" userId="1f6a371144d1ab6b" providerId="LiveId" clId="{0046B71A-4E4B-4349-BED5-63E5A2D395DE}" dt="2023-11-30T09:57:13.159" v="8463" actId="20577"/>
          <ac:spMkLst>
            <pc:docMk/>
            <pc:sldMk cId="2207256638" sldId="310"/>
            <ac:spMk id="46" creationId="{5D66690C-CD9A-1A9C-61B4-0FB23785A685}"/>
          </ac:spMkLst>
        </pc:spChg>
        <pc:spChg chg="mod">
          <ac:chgData name="Trang Do" userId="1f6a371144d1ab6b" providerId="LiveId" clId="{0046B71A-4E4B-4349-BED5-63E5A2D395DE}" dt="2023-11-30T09:54:26.641" v="8382" actId="20577"/>
          <ac:spMkLst>
            <pc:docMk/>
            <pc:sldMk cId="2207256638" sldId="310"/>
            <ac:spMk id="48" creationId="{C60AAF13-98F3-6588-473E-1AE7A7D4862D}"/>
          </ac:spMkLst>
        </pc:spChg>
        <pc:spChg chg="mod">
          <ac:chgData name="Trang Do" userId="1f6a371144d1ab6b" providerId="LiveId" clId="{0046B71A-4E4B-4349-BED5-63E5A2D395DE}" dt="2023-11-30T09:54:30.630" v="8386" actId="20577"/>
          <ac:spMkLst>
            <pc:docMk/>
            <pc:sldMk cId="2207256638" sldId="310"/>
            <ac:spMk id="51" creationId="{394A379A-2315-59A7-D985-8258AB671DDE}"/>
          </ac:spMkLst>
        </pc:spChg>
        <pc:spChg chg="add mod">
          <ac:chgData name="Trang Do" userId="1f6a371144d1ab6b" providerId="LiveId" clId="{0046B71A-4E4B-4349-BED5-63E5A2D395DE}" dt="2023-11-30T09:56:11.769" v="8438" actId="164"/>
          <ac:spMkLst>
            <pc:docMk/>
            <pc:sldMk cId="2207256638" sldId="310"/>
            <ac:spMk id="53" creationId="{B048F227-8F2D-EE3E-8BE1-30E55454664A}"/>
          </ac:spMkLst>
        </pc:spChg>
        <pc:spChg chg="add mod">
          <ac:chgData name="Trang Do" userId="1f6a371144d1ab6b" providerId="LiveId" clId="{0046B71A-4E4B-4349-BED5-63E5A2D395DE}" dt="2023-11-30T09:56:11.769" v="8438" actId="164"/>
          <ac:spMkLst>
            <pc:docMk/>
            <pc:sldMk cId="2207256638" sldId="310"/>
            <ac:spMk id="54" creationId="{F0117778-C5FB-2252-6658-6B8E5164E206}"/>
          </ac:spMkLst>
        </pc:spChg>
        <pc:spChg chg="mod">
          <ac:chgData name="Trang Do" userId="1f6a371144d1ab6b" providerId="LiveId" clId="{0046B71A-4E4B-4349-BED5-63E5A2D395DE}" dt="2023-11-30T09:54:17.739" v="8376"/>
          <ac:spMkLst>
            <pc:docMk/>
            <pc:sldMk cId="2207256638" sldId="310"/>
            <ac:spMk id="56" creationId="{080D98D5-0F25-6045-7D3B-C52C3306F8EC}"/>
          </ac:spMkLst>
        </pc:spChg>
        <pc:spChg chg="add del mod">
          <ac:chgData name="Trang Do" userId="1f6a371144d1ab6b" providerId="LiveId" clId="{0046B71A-4E4B-4349-BED5-63E5A2D395DE}" dt="2023-11-30T09:54:36.821" v="8388" actId="478"/>
          <ac:spMkLst>
            <pc:docMk/>
            <pc:sldMk cId="2207256638" sldId="310"/>
            <ac:spMk id="58" creationId="{C70EBEB2-C39C-EA7F-CBF7-B449A90751A9}"/>
          </ac:spMkLst>
        </pc:spChg>
        <pc:spChg chg="mod">
          <ac:chgData name="Trang Do" userId="1f6a371144d1ab6b" providerId="LiveId" clId="{0046B71A-4E4B-4349-BED5-63E5A2D395DE}" dt="2023-11-30T09:55:06.099" v="8399" actId="20577"/>
          <ac:spMkLst>
            <pc:docMk/>
            <pc:sldMk cId="2207256638" sldId="310"/>
            <ac:spMk id="60" creationId="{30DA6977-D8F8-56FD-1051-2635623182A3}"/>
          </ac:spMkLst>
        </pc:spChg>
        <pc:spChg chg="add mod">
          <ac:chgData name="Trang Do" userId="1f6a371144d1ab6b" providerId="LiveId" clId="{0046B71A-4E4B-4349-BED5-63E5A2D395DE}" dt="2023-11-30T09:56:11.769" v="8438" actId="164"/>
          <ac:spMkLst>
            <pc:docMk/>
            <pc:sldMk cId="2207256638" sldId="310"/>
            <ac:spMk id="62" creationId="{0E2BA70D-0688-22D9-1E3E-41CD414973B3}"/>
          </ac:spMkLst>
        </pc:spChg>
        <pc:spChg chg="mod">
          <ac:chgData name="Trang Do" userId="1f6a371144d1ab6b" providerId="LiveId" clId="{0046B71A-4E4B-4349-BED5-63E5A2D395DE}" dt="2023-11-30T10:00:00.188" v="8533" actId="14100"/>
          <ac:spMkLst>
            <pc:docMk/>
            <pc:sldMk cId="2207256638" sldId="310"/>
            <ac:spMk id="67" creationId="{8BC742AA-3C79-0397-A3C0-1047F8BE9153}"/>
          </ac:spMkLst>
        </pc:spChg>
        <pc:spChg chg="del mod">
          <ac:chgData name="Trang Do" userId="1f6a371144d1ab6b" providerId="LiveId" clId="{0046B71A-4E4B-4349-BED5-63E5A2D395DE}" dt="2023-11-30T09:59:38.984" v="8505" actId="478"/>
          <ac:spMkLst>
            <pc:docMk/>
            <pc:sldMk cId="2207256638" sldId="310"/>
            <ac:spMk id="68" creationId="{45D68DAC-2FD6-6D0F-6A2B-4484A014283B}"/>
          </ac:spMkLst>
        </pc:spChg>
        <pc:spChg chg="del mod">
          <ac:chgData name="Trang Do" userId="1f6a371144d1ab6b" providerId="LiveId" clId="{0046B71A-4E4B-4349-BED5-63E5A2D395DE}" dt="2023-11-30T09:59:48.638" v="8511" actId="478"/>
          <ac:spMkLst>
            <pc:docMk/>
            <pc:sldMk cId="2207256638" sldId="310"/>
            <ac:spMk id="70" creationId="{FCEF9AEE-004E-8DA6-3F21-A95918B0E276}"/>
          </ac:spMkLst>
        </pc:spChg>
        <pc:spChg chg="del mod">
          <ac:chgData name="Trang Do" userId="1f6a371144d1ab6b" providerId="LiveId" clId="{0046B71A-4E4B-4349-BED5-63E5A2D395DE}" dt="2023-11-30T09:59:34.074" v="8504" actId="478"/>
          <ac:spMkLst>
            <pc:docMk/>
            <pc:sldMk cId="2207256638" sldId="310"/>
            <ac:spMk id="71" creationId="{CD9EEC34-6C54-BE1C-64DE-221FE78B7595}"/>
          </ac:spMkLst>
        </pc:spChg>
        <pc:spChg chg="del mod">
          <ac:chgData name="Trang Do" userId="1f6a371144d1ab6b" providerId="LiveId" clId="{0046B71A-4E4B-4349-BED5-63E5A2D395DE}" dt="2023-11-30T09:59:15.104" v="8489" actId="478"/>
          <ac:spMkLst>
            <pc:docMk/>
            <pc:sldMk cId="2207256638" sldId="310"/>
            <ac:spMk id="73" creationId="{2A3FBA8C-17A8-1959-2870-788A5276B7B2}"/>
          </ac:spMkLst>
        </pc:spChg>
        <pc:spChg chg="mod">
          <ac:chgData name="Trang Do" userId="1f6a371144d1ab6b" providerId="LiveId" clId="{0046B71A-4E4B-4349-BED5-63E5A2D395DE}" dt="2023-11-30T09:56:27.287" v="8445" actId="20577"/>
          <ac:spMkLst>
            <pc:docMk/>
            <pc:sldMk cId="2207256638" sldId="310"/>
            <ac:spMk id="75" creationId="{7D380014-8FEB-7D7E-A036-0AA1A6789385}"/>
          </ac:spMkLst>
        </pc:spChg>
        <pc:spChg chg="add mod">
          <ac:chgData name="Trang Do" userId="1f6a371144d1ab6b" providerId="LiveId" clId="{0046B71A-4E4B-4349-BED5-63E5A2D395DE}" dt="2023-11-30T09:57:30.011" v="8472" actId="20577"/>
          <ac:spMkLst>
            <pc:docMk/>
            <pc:sldMk cId="2207256638" sldId="310"/>
            <ac:spMk id="77" creationId="{E96B8E68-CEF5-08F1-C63B-7B75201412B4}"/>
          </ac:spMkLst>
        </pc:spChg>
        <pc:spChg chg="add mod">
          <ac:chgData name="Trang Do" userId="1f6a371144d1ab6b" providerId="LiveId" clId="{0046B71A-4E4B-4349-BED5-63E5A2D395DE}" dt="2023-11-30T10:00:09.398" v="8535" actId="1076"/>
          <ac:spMkLst>
            <pc:docMk/>
            <pc:sldMk cId="2207256638" sldId="310"/>
            <ac:spMk id="78" creationId="{83AE8B23-2EB1-774F-ED43-FC97A0850DBC}"/>
          </ac:spMkLst>
        </pc:spChg>
        <pc:spChg chg="add mod">
          <ac:chgData name="Trang Do" userId="1f6a371144d1ab6b" providerId="LiveId" clId="{0046B71A-4E4B-4349-BED5-63E5A2D395DE}" dt="2023-11-30T10:02:01.316" v="8579" actId="1076"/>
          <ac:spMkLst>
            <pc:docMk/>
            <pc:sldMk cId="2207256638" sldId="310"/>
            <ac:spMk id="80" creationId="{BC4D7DED-5122-BC7C-3D9B-93FE7273B74F}"/>
          </ac:spMkLst>
        </pc:spChg>
        <pc:spChg chg="mod">
          <ac:chgData name="Trang Do" userId="1f6a371144d1ab6b" providerId="LiveId" clId="{0046B71A-4E4B-4349-BED5-63E5A2D395DE}" dt="2023-11-30T10:00:43.483" v="8551" actId="20577"/>
          <ac:spMkLst>
            <pc:docMk/>
            <pc:sldMk cId="2207256638" sldId="310"/>
            <ac:spMk id="83" creationId="{B23D9213-2D7D-3013-C28C-13426BC83C73}"/>
          </ac:spMkLst>
        </pc:spChg>
        <pc:spChg chg="mod">
          <ac:chgData name="Trang Do" userId="1f6a371144d1ab6b" providerId="LiveId" clId="{0046B71A-4E4B-4349-BED5-63E5A2D395DE}" dt="2023-11-30T10:00:38.363" v="8545" actId="20577"/>
          <ac:spMkLst>
            <pc:docMk/>
            <pc:sldMk cId="2207256638" sldId="310"/>
            <ac:spMk id="84" creationId="{1F71B9EC-DD5D-D0F0-6C13-2C4B5B842D50}"/>
          </ac:spMkLst>
        </pc:spChg>
        <pc:spChg chg="mod">
          <ac:chgData name="Trang Do" userId="1f6a371144d1ab6b" providerId="LiveId" clId="{0046B71A-4E4B-4349-BED5-63E5A2D395DE}" dt="2023-11-30T10:00:56.054" v="8557" actId="20577"/>
          <ac:spMkLst>
            <pc:docMk/>
            <pc:sldMk cId="2207256638" sldId="310"/>
            <ac:spMk id="88" creationId="{06ACC40F-4EE5-DB8C-BA86-7CA00D38A3E2}"/>
          </ac:spMkLst>
        </pc:spChg>
        <pc:spChg chg="mod">
          <ac:chgData name="Trang Do" userId="1f6a371144d1ab6b" providerId="LiveId" clId="{0046B71A-4E4B-4349-BED5-63E5A2D395DE}" dt="2023-11-30T10:00:52.501" v="8555" actId="20577"/>
          <ac:spMkLst>
            <pc:docMk/>
            <pc:sldMk cId="2207256638" sldId="310"/>
            <ac:spMk id="89" creationId="{F3AED10D-0B43-CBA3-0F8A-EBAE829E8EC7}"/>
          </ac:spMkLst>
        </pc:spChg>
        <pc:spChg chg="add mod">
          <ac:chgData name="Trang Do" userId="1f6a371144d1ab6b" providerId="LiveId" clId="{0046B71A-4E4B-4349-BED5-63E5A2D395DE}" dt="2023-11-30T10:03:44.301" v="8689" actId="1076"/>
          <ac:spMkLst>
            <pc:docMk/>
            <pc:sldMk cId="2207256638" sldId="310"/>
            <ac:spMk id="91" creationId="{5A7B6220-567F-A551-1265-F6477FBEC5D4}"/>
          </ac:spMkLst>
        </pc:spChg>
        <pc:spChg chg="add del mod">
          <ac:chgData name="Trang Do" userId="1f6a371144d1ab6b" providerId="LiveId" clId="{0046B71A-4E4B-4349-BED5-63E5A2D395DE}" dt="2023-11-30T10:02:35.491" v="8589" actId="478"/>
          <ac:spMkLst>
            <pc:docMk/>
            <pc:sldMk cId="2207256638" sldId="310"/>
            <ac:spMk id="92" creationId="{A9F8F40E-859B-8ECC-DF58-104ED1A892B7}"/>
          </ac:spMkLst>
        </pc:spChg>
        <pc:spChg chg="add mod">
          <ac:chgData name="Trang Do" userId="1f6a371144d1ab6b" providerId="LiveId" clId="{0046B71A-4E4B-4349-BED5-63E5A2D395DE}" dt="2023-11-30T10:03:59.649" v="8691" actId="1076"/>
          <ac:spMkLst>
            <pc:docMk/>
            <pc:sldMk cId="2207256638" sldId="310"/>
            <ac:spMk id="93" creationId="{4C3297AD-7835-2546-AA12-480009E11BA3}"/>
          </ac:spMkLst>
        </pc:spChg>
        <pc:grpChg chg="del">
          <ac:chgData name="Trang Do" userId="1f6a371144d1ab6b" providerId="LiveId" clId="{0046B71A-4E4B-4349-BED5-63E5A2D395DE}" dt="2023-11-30T09:27:32.354" v="7989" actId="165"/>
          <ac:grpSpMkLst>
            <pc:docMk/>
            <pc:sldMk cId="2207256638" sldId="310"/>
            <ac:grpSpMk id="2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9:27:56.460" v="7993" actId="164"/>
          <ac:grpSpMkLst>
            <pc:docMk/>
            <pc:sldMk cId="2207256638" sldId="310"/>
            <ac:grpSpMk id="3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9:27:56.460" v="7993" actId="164"/>
          <ac:grpSpMkLst>
            <pc:docMk/>
            <pc:sldMk cId="2207256638" sldId="310"/>
            <ac:grpSpMk id="6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9:27:56.460" v="7993" actId="164"/>
          <ac:grpSpMkLst>
            <pc:docMk/>
            <pc:sldMk cId="2207256638" sldId="310"/>
            <ac:grpSpMk id="8" creationId="{00000000-0000-0000-0000-000000000000}"/>
          </ac:grpSpMkLst>
        </pc:grpChg>
        <pc:grpChg chg="mod topLvl">
          <ac:chgData name="Trang Do" userId="1f6a371144d1ab6b" providerId="LiveId" clId="{0046B71A-4E4B-4349-BED5-63E5A2D395DE}" dt="2023-11-30T09:27:56.460" v="7993" actId="164"/>
          <ac:grpSpMkLst>
            <pc:docMk/>
            <pc:sldMk cId="2207256638" sldId="310"/>
            <ac:grpSpMk id="10" creationId="{00000000-0000-0000-0000-000000000000}"/>
          </ac:grpSpMkLst>
        </pc:grpChg>
        <pc:grpChg chg="del">
          <ac:chgData name="Trang Do" userId="1f6a371144d1ab6b" providerId="LiveId" clId="{0046B71A-4E4B-4349-BED5-63E5A2D395DE}" dt="2023-11-30T09:27:15.366" v="7984" actId="478"/>
          <ac:grpSpMkLst>
            <pc:docMk/>
            <pc:sldMk cId="2207256638" sldId="310"/>
            <ac:grpSpMk id="12" creationId="{00000000-0000-0000-0000-000000000000}"/>
          </ac:grpSpMkLst>
        </pc:grpChg>
        <pc:grpChg chg="add del mod">
          <ac:chgData name="Trang Do" userId="1f6a371144d1ab6b" providerId="LiveId" clId="{0046B71A-4E4B-4349-BED5-63E5A2D395DE}" dt="2023-11-30T09:27:26.274" v="7988" actId="478"/>
          <ac:grpSpMkLst>
            <pc:docMk/>
            <pc:sldMk cId="2207256638" sldId="310"/>
            <ac:grpSpMk id="14" creationId="{3E425730-C15B-527F-8F35-20C5D459D1C7}"/>
          </ac:grpSpMkLst>
        </pc:grpChg>
        <pc:grpChg chg="mod">
          <ac:chgData name="Trang Do" userId="1f6a371144d1ab6b" providerId="LiveId" clId="{0046B71A-4E4B-4349-BED5-63E5A2D395DE}" dt="2023-11-30T09:27:24.936" v="7986"/>
          <ac:grpSpMkLst>
            <pc:docMk/>
            <pc:sldMk cId="2207256638" sldId="310"/>
            <ac:grpSpMk id="15" creationId="{8F043C8B-344E-8DA0-59D2-11F3B2B49854}"/>
          </ac:grpSpMkLst>
        </pc:grpChg>
        <pc:grpChg chg="mod">
          <ac:chgData name="Trang Do" userId="1f6a371144d1ab6b" providerId="LiveId" clId="{0046B71A-4E4B-4349-BED5-63E5A2D395DE}" dt="2023-11-30T09:27:24.936" v="7986"/>
          <ac:grpSpMkLst>
            <pc:docMk/>
            <pc:sldMk cId="2207256638" sldId="310"/>
            <ac:grpSpMk id="17" creationId="{1D6A7AAA-A089-7A6E-78DD-3A47B403C11A}"/>
          </ac:grpSpMkLst>
        </pc:grpChg>
        <pc:grpChg chg="mod">
          <ac:chgData name="Trang Do" userId="1f6a371144d1ab6b" providerId="LiveId" clId="{0046B71A-4E4B-4349-BED5-63E5A2D395DE}" dt="2023-11-30T09:27:24.936" v="7986"/>
          <ac:grpSpMkLst>
            <pc:docMk/>
            <pc:sldMk cId="2207256638" sldId="310"/>
            <ac:grpSpMk id="18" creationId="{A8648A6E-0767-2702-AD54-21AC2F264CEF}"/>
          </ac:grpSpMkLst>
        </pc:grpChg>
        <pc:grpChg chg="mod">
          <ac:chgData name="Trang Do" userId="1f6a371144d1ab6b" providerId="LiveId" clId="{0046B71A-4E4B-4349-BED5-63E5A2D395DE}" dt="2023-11-30T09:27:24.936" v="7986"/>
          <ac:grpSpMkLst>
            <pc:docMk/>
            <pc:sldMk cId="2207256638" sldId="310"/>
            <ac:grpSpMk id="19" creationId="{7BC8E7FB-0F1E-B276-EC08-386080EFFCF7}"/>
          </ac:grpSpMkLst>
        </pc:grpChg>
        <pc:grpChg chg="del">
          <ac:chgData name="Trang Do" userId="1f6a371144d1ab6b" providerId="LiveId" clId="{0046B71A-4E4B-4349-BED5-63E5A2D395DE}" dt="2023-11-30T09:26:55.152" v="7950" actId="478"/>
          <ac:grpSpMkLst>
            <pc:docMk/>
            <pc:sldMk cId="2207256638" sldId="310"/>
            <ac:grpSpMk id="30" creationId="{9AABA03E-7F06-0651-B3D1-2148D6CF5CEB}"/>
          </ac:grpSpMkLst>
        </pc:grpChg>
        <pc:grpChg chg="add mod">
          <ac:chgData name="Trang Do" userId="1f6a371144d1ab6b" providerId="LiveId" clId="{0046B71A-4E4B-4349-BED5-63E5A2D395DE}" dt="2023-11-30T10:01:49.238" v="8576" actId="1076"/>
          <ac:grpSpMkLst>
            <pc:docMk/>
            <pc:sldMk cId="2207256638" sldId="310"/>
            <ac:grpSpMk id="33" creationId="{F40733BA-08F4-7E0B-1ABD-264C68E119B6}"/>
          </ac:grpSpMkLst>
        </pc:grpChg>
        <pc:grpChg chg="add mod">
          <ac:chgData name="Trang Do" userId="1f6a371144d1ab6b" providerId="LiveId" clId="{0046B71A-4E4B-4349-BED5-63E5A2D395DE}" dt="2023-11-30T09:28:13.787" v="7997" actId="1076"/>
          <ac:grpSpMkLst>
            <pc:docMk/>
            <pc:sldMk cId="2207256638" sldId="310"/>
            <ac:grpSpMk id="34" creationId="{78E92CFB-E5BC-7776-A99A-11DFFB718BFA}"/>
          </ac:grpSpMkLst>
        </pc:grpChg>
        <pc:grpChg chg="mod">
          <ac:chgData name="Trang Do" userId="1f6a371144d1ab6b" providerId="LiveId" clId="{0046B71A-4E4B-4349-BED5-63E5A2D395DE}" dt="2023-11-30T09:27:58.368" v="7994"/>
          <ac:grpSpMkLst>
            <pc:docMk/>
            <pc:sldMk cId="2207256638" sldId="310"/>
            <ac:grpSpMk id="35" creationId="{648B6EEE-46D1-AB6D-B834-141F4EC6A028}"/>
          </ac:grpSpMkLst>
        </pc:grpChg>
        <pc:grpChg chg="mod">
          <ac:chgData name="Trang Do" userId="1f6a371144d1ab6b" providerId="LiveId" clId="{0046B71A-4E4B-4349-BED5-63E5A2D395DE}" dt="2023-11-30T09:27:58.368" v="7994"/>
          <ac:grpSpMkLst>
            <pc:docMk/>
            <pc:sldMk cId="2207256638" sldId="310"/>
            <ac:grpSpMk id="37" creationId="{2891384F-B4B6-3F08-2835-7C35478D2230}"/>
          </ac:grpSpMkLst>
        </pc:grpChg>
        <pc:grpChg chg="mod">
          <ac:chgData name="Trang Do" userId="1f6a371144d1ab6b" providerId="LiveId" clId="{0046B71A-4E4B-4349-BED5-63E5A2D395DE}" dt="2023-11-30T09:27:58.368" v="7994"/>
          <ac:grpSpMkLst>
            <pc:docMk/>
            <pc:sldMk cId="2207256638" sldId="310"/>
            <ac:grpSpMk id="38" creationId="{F1179656-94A1-9437-4054-00B3FFEEDCA3}"/>
          </ac:grpSpMkLst>
        </pc:grpChg>
        <pc:grpChg chg="mod">
          <ac:chgData name="Trang Do" userId="1f6a371144d1ab6b" providerId="LiveId" clId="{0046B71A-4E4B-4349-BED5-63E5A2D395DE}" dt="2023-11-30T09:27:58.368" v="7994"/>
          <ac:grpSpMkLst>
            <pc:docMk/>
            <pc:sldMk cId="2207256638" sldId="310"/>
            <ac:grpSpMk id="39" creationId="{BB82340A-1EDB-A296-7B67-3A03A151D3E0}"/>
          </ac:grpSpMkLst>
        </pc:grpChg>
        <pc:grpChg chg="add mod">
          <ac:chgData name="Trang Do" userId="1f6a371144d1ab6b" providerId="LiveId" clId="{0046B71A-4E4B-4349-BED5-63E5A2D395DE}" dt="2023-11-30T09:56:11.769" v="8438" actId="164"/>
          <ac:grpSpMkLst>
            <pc:docMk/>
            <pc:sldMk cId="2207256638" sldId="310"/>
            <ac:grpSpMk id="47" creationId="{444A6652-519C-ED3E-1855-89CD0AF1AA59}"/>
          </ac:grpSpMkLst>
        </pc:grpChg>
        <pc:grpChg chg="add mod">
          <ac:chgData name="Trang Do" userId="1f6a371144d1ab6b" providerId="LiveId" clId="{0046B71A-4E4B-4349-BED5-63E5A2D395DE}" dt="2023-11-30T09:56:11.769" v="8438" actId="164"/>
          <ac:grpSpMkLst>
            <pc:docMk/>
            <pc:sldMk cId="2207256638" sldId="310"/>
            <ac:grpSpMk id="50" creationId="{766349CF-61DB-3606-C8EA-369DCFF82BE3}"/>
          </ac:grpSpMkLst>
        </pc:grpChg>
        <pc:grpChg chg="add del mod">
          <ac:chgData name="Trang Do" userId="1f6a371144d1ab6b" providerId="LiveId" clId="{0046B71A-4E4B-4349-BED5-63E5A2D395DE}" dt="2023-11-30T09:54:34.793" v="8387" actId="478"/>
          <ac:grpSpMkLst>
            <pc:docMk/>
            <pc:sldMk cId="2207256638" sldId="310"/>
            <ac:grpSpMk id="55" creationId="{A9C28DB2-55F8-0162-52B5-3DE556F39ADB}"/>
          </ac:grpSpMkLst>
        </pc:grpChg>
        <pc:grpChg chg="add mod">
          <ac:chgData name="Trang Do" userId="1f6a371144d1ab6b" providerId="LiveId" clId="{0046B71A-4E4B-4349-BED5-63E5A2D395DE}" dt="2023-11-30T09:56:11.769" v="8438" actId="164"/>
          <ac:grpSpMkLst>
            <pc:docMk/>
            <pc:sldMk cId="2207256638" sldId="310"/>
            <ac:grpSpMk id="59" creationId="{97BC578C-7E5C-3553-3E7F-A580D1D8FE7C}"/>
          </ac:grpSpMkLst>
        </pc:grpChg>
        <pc:grpChg chg="add mod">
          <ac:chgData name="Trang Do" userId="1f6a371144d1ab6b" providerId="LiveId" clId="{0046B71A-4E4B-4349-BED5-63E5A2D395DE}" dt="2023-11-30T09:57:41.295" v="8475" actId="1076"/>
          <ac:grpSpMkLst>
            <pc:docMk/>
            <pc:sldMk cId="2207256638" sldId="310"/>
            <ac:grpSpMk id="63" creationId="{E94F745C-FD78-C11B-35F5-3F727875544E}"/>
          </ac:grpSpMkLst>
        </pc:grpChg>
        <pc:grpChg chg="add mod">
          <ac:chgData name="Trang Do" userId="1f6a371144d1ab6b" providerId="LiveId" clId="{0046B71A-4E4B-4349-BED5-63E5A2D395DE}" dt="2023-11-30T10:00:05.696" v="8534" actId="1076"/>
          <ac:grpSpMkLst>
            <pc:docMk/>
            <pc:sldMk cId="2207256638" sldId="310"/>
            <ac:grpSpMk id="64" creationId="{7CF4BE70-D0B6-D4CC-28BE-85A08F65990B}"/>
          </ac:grpSpMkLst>
        </pc:grpChg>
        <pc:grpChg chg="mod">
          <ac:chgData name="Trang Do" userId="1f6a371144d1ab6b" providerId="LiveId" clId="{0046B71A-4E4B-4349-BED5-63E5A2D395DE}" dt="2023-11-30T09:56:22.291" v="8440"/>
          <ac:grpSpMkLst>
            <pc:docMk/>
            <pc:sldMk cId="2207256638" sldId="310"/>
            <ac:grpSpMk id="65" creationId="{1B5F1A1D-6D52-C78C-EE61-DADD355BD664}"/>
          </ac:grpSpMkLst>
        </pc:grpChg>
        <pc:grpChg chg="del mod">
          <ac:chgData name="Trang Do" userId="1f6a371144d1ab6b" providerId="LiveId" clId="{0046B71A-4E4B-4349-BED5-63E5A2D395DE}" dt="2023-11-30T09:56:31.939" v="8448" actId="478"/>
          <ac:grpSpMkLst>
            <pc:docMk/>
            <pc:sldMk cId="2207256638" sldId="310"/>
            <ac:grpSpMk id="66" creationId="{A328F058-1518-4DD3-F9A1-0F7976F96B4D}"/>
          </ac:grpSpMkLst>
        </pc:grpChg>
        <pc:grpChg chg="del mod">
          <ac:chgData name="Trang Do" userId="1f6a371144d1ab6b" providerId="LiveId" clId="{0046B71A-4E4B-4349-BED5-63E5A2D395DE}" dt="2023-11-30T09:56:35.985" v="8449" actId="478"/>
          <ac:grpSpMkLst>
            <pc:docMk/>
            <pc:sldMk cId="2207256638" sldId="310"/>
            <ac:grpSpMk id="69" creationId="{BB5327AC-EE60-37DB-F698-6C8A94CAB52E}"/>
          </ac:grpSpMkLst>
        </pc:grpChg>
        <pc:grpChg chg="add mod">
          <ac:chgData name="Trang Do" userId="1f6a371144d1ab6b" providerId="LiveId" clId="{0046B71A-4E4B-4349-BED5-63E5A2D395DE}" dt="2023-11-30T10:03:44.301" v="8689" actId="1076"/>
          <ac:grpSpMkLst>
            <pc:docMk/>
            <pc:sldMk cId="2207256638" sldId="310"/>
            <ac:grpSpMk id="81" creationId="{9C369107-F919-46F1-D54C-A8AF0ADCD8CA}"/>
          </ac:grpSpMkLst>
        </pc:grpChg>
        <pc:grpChg chg="mod">
          <ac:chgData name="Trang Do" userId="1f6a371144d1ab6b" providerId="LiveId" clId="{0046B71A-4E4B-4349-BED5-63E5A2D395DE}" dt="2023-11-30T10:00:16.494" v="8536"/>
          <ac:grpSpMkLst>
            <pc:docMk/>
            <pc:sldMk cId="2207256638" sldId="310"/>
            <ac:grpSpMk id="82" creationId="{F296707D-BB15-C441-0742-1D1B5CB4198A}"/>
          </ac:grpSpMkLst>
        </pc:grpChg>
        <pc:grpChg chg="add mod">
          <ac:chgData name="Trang Do" userId="1f6a371144d1ab6b" providerId="LiveId" clId="{0046B71A-4E4B-4349-BED5-63E5A2D395DE}" dt="2023-11-30T10:03:56.052" v="8690" actId="1076"/>
          <ac:grpSpMkLst>
            <pc:docMk/>
            <pc:sldMk cId="2207256638" sldId="310"/>
            <ac:grpSpMk id="86" creationId="{D6CD986A-9568-3937-906E-87041C23E04D}"/>
          </ac:grpSpMkLst>
        </pc:grpChg>
        <pc:grpChg chg="mod">
          <ac:chgData name="Trang Do" userId="1f6a371144d1ab6b" providerId="LiveId" clId="{0046B71A-4E4B-4349-BED5-63E5A2D395DE}" dt="2023-11-30T10:00:47.749" v="8552"/>
          <ac:grpSpMkLst>
            <pc:docMk/>
            <pc:sldMk cId="2207256638" sldId="310"/>
            <ac:grpSpMk id="87" creationId="{5B9A6351-197B-C740-A345-177D9B26BDC0}"/>
          </ac:grpSpMkLst>
        </pc:grpChg>
        <pc:cxnChg chg="mod">
          <ac:chgData name="Trang Do" userId="1f6a371144d1ab6b" providerId="LiveId" clId="{0046B71A-4E4B-4349-BED5-63E5A2D395DE}" dt="2023-11-30T09:54:17.739" v="8376"/>
          <ac:cxnSpMkLst>
            <pc:docMk/>
            <pc:sldMk cId="2207256638" sldId="310"/>
            <ac:cxnSpMk id="49" creationId="{FAF39D48-91E8-4429-54EC-DFFA5B60AD9C}"/>
          </ac:cxnSpMkLst>
        </pc:cxnChg>
        <pc:cxnChg chg="mod">
          <ac:chgData name="Trang Do" userId="1f6a371144d1ab6b" providerId="LiveId" clId="{0046B71A-4E4B-4349-BED5-63E5A2D395DE}" dt="2023-11-30T09:54:17.739" v="8376"/>
          <ac:cxnSpMkLst>
            <pc:docMk/>
            <pc:sldMk cId="2207256638" sldId="310"/>
            <ac:cxnSpMk id="52" creationId="{5FBFBB0F-49FB-C55F-AF45-2160A8DE79B5}"/>
          </ac:cxnSpMkLst>
        </pc:cxnChg>
        <pc:cxnChg chg="mod">
          <ac:chgData name="Trang Do" userId="1f6a371144d1ab6b" providerId="LiveId" clId="{0046B71A-4E4B-4349-BED5-63E5A2D395DE}" dt="2023-11-30T09:54:17.739" v="8376"/>
          <ac:cxnSpMkLst>
            <pc:docMk/>
            <pc:sldMk cId="2207256638" sldId="310"/>
            <ac:cxnSpMk id="57" creationId="{0E9B4497-37BD-B5DE-48E9-E7104045DC2D}"/>
          </ac:cxnSpMkLst>
        </pc:cxnChg>
        <pc:cxnChg chg="mod">
          <ac:chgData name="Trang Do" userId="1f6a371144d1ab6b" providerId="LiveId" clId="{0046B71A-4E4B-4349-BED5-63E5A2D395DE}" dt="2023-11-30T09:54:17.739" v="8376"/>
          <ac:cxnSpMkLst>
            <pc:docMk/>
            <pc:sldMk cId="2207256638" sldId="310"/>
            <ac:cxnSpMk id="61" creationId="{193EA9CA-6DC5-AA84-DFAC-F3580F7EFD5E}"/>
          </ac:cxnSpMkLst>
        </pc:cxnChg>
        <pc:cxnChg chg="del mod">
          <ac:chgData name="Trang Do" userId="1f6a371144d1ab6b" providerId="LiveId" clId="{0046B71A-4E4B-4349-BED5-63E5A2D395DE}" dt="2023-11-30T09:56:35.985" v="8449" actId="478"/>
          <ac:cxnSpMkLst>
            <pc:docMk/>
            <pc:sldMk cId="2207256638" sldId="310"/>
            <ac:cxnSpMk id="72" creationId="{83972E8A-0593-CFE6-CE5A-A2508D502B8E}"/>
          </ac:cxnSpMkLst>
        </pc:cxnChg>
        <pc:cxnChg chg="del mod">
          <ac:chgData name="Trang Do" userId="1f6a371144d1ab6b" providerId="LiveId" clId="{0046B71A-4E4B-4349-BED5-63E5A2D395DE}" dt="2023-11-30T09:56:31.939" v="8448" actId="478"/>
          <ac:cxnSpMkLst>
            <pc:docMk/>
            <pc:sldMk cId="2207256638" sldId="310"/>
            <ac:cxnSpMk id="74" creationId="{A9FF898D-EDC1-01AC-3CBE-35F614CA511B}"/>
          </ac:cxnSpMkLst>
        </pc:cxnChg>
        <pc:cxnChg chg="mod">
          <ac:chgData name="Trang Do" userId="1f6a371144d1ab6b" providerId="LiveId" clId="{0046B71A-4E4B-4349-BED5-63E5A2D395DE}" dt="2023-11-30T09:56:22.291" v="8440"/>
          <ac:cxnSpMkLst>
            <pc:docMk/>
            <pc:sldMk cId="2207256638" sldId="310"/>
            <ac:cxnSpMk id="76" creationId="{974D358F-382A-0F56-7D95-1769EB4CFD31}"/>
          </ac:cxnSpMkLst>
        </pc:cxnChg>
        <pc:cxnChg chg="mod">
          <ac:chgData name="Trang Do" userId="1f6a371144d1ab6b" providerId="LiveId" clId="{0046B71A-4E4B-4349-BED5-63E5A2D395DE}" dt="2023-11-30T10:00:16.494" v="8536"/>
          <ac:cxnSpMkLst>
            <pc:docMk/>
            <pc:sldMk cId="2207256638" sldId="310"/>
            <ac:cxnSpMk id="85" creationId="{DE4F121B-DA55-635E-FFDD-4B46B30F1929}"/>
          </ac:cxnSpMkLst>
        </pc:cxnChg>
        <pc:cxnChg chg="mod">
          <ac:chgData name="Trang Do" userId="1f6a371144d1ab6b" providerId="LiveId" clId="{0046B71A-4E4B-4349-BED5-63E5A2D395DE}" dt="2023-11-30T10:00:47.749" v="8552"/>
          <ac:cxnSpMkLst>
            <pc:docMk/>
            <pc:sldMk cId="2207256638" sldId="310"/>
            <ac:cxnSpMk id="90" creationId="{7262BF1B-2F82-7EE4-FDAE-C1EB67DABADA}"/>
          </ac:cxnSpMkLst>
        </pc:cxnChg>
      </pc:sldChg>
      <pc:sldChg chg="addSp delSp modSp add mod delAnim modAnim">
        <pc:chgData name="Trang Do" userId="1f6a371144d1ab6b" providerId="LiveId" clId="{0046B71A-4E4B-4349-BED5-63E5A2D395DE}" dt="2023-11-30T09:52:52.909" v="8363"/>
        <pc:sldMkLst>
          <pc:docMk/>
          <pc:sldMk cId="2420706022" sldId="311"/>
        </pc:sldMkLst>
        <pc:spChg chg="add mod">
          <ac:chgData name="Trang Do" userId="1f6a371144d1ab6b" providerId="LiveId" clId="{0046B71A-4E4B-4349-BED5-63E5A2D395DE}" dt="2023-11-30T09:45:21.519" v="8257" actId="20577"/>
          <ac:spMkLst>
            <pc:docMk/>
            <pc:sldMk cId="2420706022" sldId="311"/>
            <ac:spMk id="5" creationId="{3A60D449-BBB4-59FF-7327-1063B976C580}"/>
          </ac:spMkLst>
        </pc:spChg>
        <pc:spChg chg="mod">
          <ac:chgData name="Trang Do" userId="1f6a371144d1ab6b" providerId="LiveId" clId="{0046B71A-4E4B-4349-BED5-63E5A2D395DE}" dt="2023-11-30T09:44:18.538" v="8206"/>
          <ac:spMkLst>
            <pc:docMk/>
            <pc:sldMk cId="2420706022" sldId="311"/>
            <ac:spMk id="9" creationId="{86AB0122-0FAB-62E4-723B-27DEAAC1D3F2}"/>
          </ac:spMkLst>
        </pc:spChg>
        <pc:spChg chg="mod">
          <ac:chgData name="Trang Do" userId="1f6a371144d1ab6b" providerId="LiveId" clId="{0046B71A-4E4B-4349-BED5-63E5A2D395DE}" dt="2023-11-30T09:44:38.316" v="8219" actId="20577"/>
          <ac:spMkLst>
            <pc:docMk/>
            <pc:sldMk cId="2420706022" sldId="311"/>
            <ac:spMk id="10" creationId="{0DB4FDD5-F3FA-CE94-A988-E39590D4554F}"/>
          </ac:spMkLst>
        </pc:spChg>
        <pc:spChg chg="mod">
          <ac:chgData name="Trang Do" userId="1f6a371144d1ab6b" providerId="LiveId" clId="{0046B71A-4E4B-4349-BED5-63E5A2D395DE}" dt="2023-11-30T09:44:25.789" v="8212" actId="20577"/>
          <ac:spMkLst>
            <pc:docMk/>
            <pc:sldMk cId="2420706022" sldId="311"/>
            <ac:spMk id="12" creationId="{69F7C5B7-1243-5A19-9ADB-3667F82EFD41}"/>
          </ac:spMkLst>
        </pc:spChg>
        <pc:spChg chg="del">
          <ac:chgData name="Trang Do" userId="1f6a371144d1ab6b" providerId="LiveId" clId="{0046B71A-4E4B-4349-BED5-63E5A2D395DE}" dt="2023-11-30T09:43:13.763" v="8191" actId="478"/>
          <ac:spMkLst>
            <pc:docMk/>
            <pc:sldMk cId="2420706022" sldId="311"/>
            <ac:spMk id="13" creationId="{FF0A8D0E-AA47-07B9-95F2-ADCC4D40570B}"/>
          </ac:spMkLst>
        </pc:spChg>
        <pc:spChg chg="mod">
          <ac:chgData name="Trang Do" userId="1f6a371144d1ab6b" providerId="LiveId" clId="{0046B71A-4E4B-4349-BED5-63E5A2D395DE}" dt="2023-11-30T09:43:59.746" v="8204" actId="1076"/>
          <ac:spMkLst>
            <pc:docMk/>
            <pc:sldMk cId="2420706022" sldId="311"/>
            <ac:spMk id="14" creationId="{41DDBB82-042E-888C-74B7-5893531B2EA5}"/>
          </ac:spMkLst>
        </pc:spChg>
        <pc:spChg chg="mod">
          <ac:chgData name="Trang Do" userId="1f6a371144d1ab6b" providerId="LiveId" clId="{0046B71A-4E4B-4349-BED5-63E5A2D395DE}" dt="2023-11-30T09:44:18.538" v="8206"/>
          <ac:spMkLst>
            <pc:docMk/>
            <pc:sldMk cId="2420706022" sldId="311"/>
            <ac:spMk id="18" creationId="{6B2AAD48-7D18-4477-53F5-9FDC5C0CFCD8}"/>
          </ac:spMkLst>
        </pc:spChg>
        <pc:spChg chg="mod">
          <ac:chgData name="Trang Do" userId="1f6a371144d1ab6b" providerId="LiveId" clId="{0046B71A-4E4B-4349-BED5-63E5A2D395DE}" dt="2023-11-30T09:44:48.002" v="8242" actId="20577"/>
          <ac:spMkLst>
            <pc:docMk/>
            <pc:sldMk cId="2420706022" sldId="311"/>
            <ac:spMk id="19" creationId="{73EEA101-FD9A-2CF5-83C5-618331E614AB}"/>
          </ac:spMkLst>
        </pc:spChg>
        <pc:spChg chg="mod">
          <ac:chgData name="Trang Do" userId="1f6a371144d1ab6b" providerId="LiveId" clId="{0046B71A-4E4B-4349-BED5-63E5A2D395DE}" dt="2023-11-30T09:49:19.547" v="8311" actId="20577"/>
          <ac:spMkLst>
            <pc:docMk/>
            <pc:sldMk cId="2420706022" sldId="311"/>
            <ac:spMk id="23" creationId="{CCBE890B-F877-2363-A6A1-9F219E5761E9}"/>
          </ac:spMkLst>
        </pc:spChg>
        <pc:spChg chg="mod">
          <ac:chgData name="Trang Do" userId="1f6a371144d1ab6b" providerId="LiveId" clId="{0046B71A-4E4B-4349-BED5-63E5A2D395DE}" dt="2023-11-30T09:44:18.538" v="8206"/>
          <ac:spMkLst>
            <pc:docMk/>
            <pc:sldMk cId="2420706022" sldId="311"/>
            <ac:spMk id="25" creationId="{66161904-2BB0-F7A0-5985-1189BEB45E08}"/>
          </ac:spMkLst>
        </pc:spChg>
        <pc:spChg chg="mod">
          <ac:chgData name="Trang Do" userId="1f6a371144d1ab6b" providerId="LiveId" clId="{0046B71A-4E4B-4349-BED5-63E5A2D395DE}" dt="2023-11-30T09:44:54.145" v="8249" actId="20577"/>
          <ac:spMkLst>
            <pc:docMk/>
            <pc:sldMk cId="2420706022" sldId="311"/>
            <ac:spMk id="26" creationId="{C46BDA8F-F2D6-FCF6-CBDB-B800CBE41756}"/>
          </ac:spMkLst>
        </pc:spChg>
        <pc:spChg chg="add mod">
          <ac:chgData name="Trang Do" userId="1f6a371144d1ab6b" providerId="LiveId" clId="{0046B71A-4E4B-4349-BED5-63E5A2D395DE}" dt="2023-11-30T09:50:14.328" v="8322" actId="1076"/>
          <ac:spMkLst>
            <pc:docMk/>
            <pc:sldMk cId="2420706022" sldId="311"/>
            <ac:spMk id="28" creationId="{CCFCD5FC-C1F6-2853-3F9B-64CD82199809}"/>
          </ac:spMkLst>
        </pc:spChg>
        <pc:spChg chg="mod">
          <ac:chgData name="Trang Do" userId="1f6a371144d1ab6b" providerId="LiveId" clId="{0046B71A-4E4B-4349-BED5-63E5A2D395DE}" dt="2023-11-30T09:47:15.307" v="8266"/>
          <ac:spMkLst>
            <pc:docMk/>
            <pc:sldMk cId="2420706022" sldId="311"/>
            <ac:spMk id="30" creationId="{369E59A7-FEBB-76F4-5C33-6D318D33ECF8}"/>
          </ac:spMkLst>
        </pc:spChg>
        <pc:spChg chg="mod">
          <ac:chgData name="Trang Do" userId="1f6a371144d1ab6b" providerId="LiveId" clId="{0046B71A-4E4B-4349-BED5-63E5A2D395DE}" dt="2023-11-30T09:47:15.307" v="8266"/>
          <ac:spMkLst>
            <pc:docMk/>
            <pc:sldMk cId="2420706022" sldId="311"/>
            <ac:spMk id="32" creationId="{DF69AC11-0E06-859E-F433-33B291E7F16D}"/>
          </ac:spMkLst>
        </pc:spChg>
        <pc:spChg chg="add del mod">
          <ac:chgData name="Trang Do" userId="1f6a371144d1ab6b" providerId="LiveId" clId="{0046B71A-4E4B-4349-BED5-63E5A2D395DE}" dt="2023-11-30T09:47:56.674" v="8290" actId="478"/>
          <ac:spMkLst>
            <pc:docMk/>
            <pc:sldMk cId="2420706022" sldId="311"/>
            <ac:spMk id="34" creationId="{0E01C426-356D-294A-B59D-A03569D835D6}"/>
          </ac:spMkLst>
        </pc:spChg>
        <pc:spChg chg="del mod topLvl">
          <ac:chgData name="Trang Do" userId="1f6a371144d1ab6b" providerId="LiveId" clId="{0046B71A-4E4B-4349-BED5-63E5A2D395DE}" dt="2023-11-30T09:47:19.160" v="8268" actId="478"/>
          <ac:spMkLst>
            <pc:docMk/>
            <pc:sldMk cId="2420706022" sldId="311"/>
            <ac:spMk id="36" creationId="{E36DFF14-8F31-49B2-A2AB-B4FA5539174B}"/>
          </ac:spMkLst>
        </pc:spChg>
        <pc:spChg chg="mod topLvl">
          <ac:chgData name="Trang Do" userId="1f6a371144d1ab6b" providerId="LiveId" clId="{0046B71A-4E4B-4349-BED5-63E5A2D395DE}" dt="2023-11-30T09:49:42.208" v="8317" actId="164"/>
          <ac:spMkLst>
            <pc:docMk/>
            <pc:sldMk cId="2420706022" sldId="311"/>
            <ac:spMk id="39" creationId="{7D29B51B-542F-D2D6-AAEF-DF5EB01C7CC9}"/>
          </ac:spMkLst>
        </pc:spChg>
        <pc:spChg chg="mod">
          <ac:chgData name="Trang Do" userId="1f6a371144d1ab6b" providerId="LiveId" clId="{0046B71A-4E4B-4349-BED5-63E5A2D395DE}" dt="2023-11-30T09:47:48.780" v="8289" actId="20577"/>
          <ac:spMkLst>
            <pc:docMk/>
            <pc:sldMk cId="2420706022" sldId="311"/>
            <ac:spMk id="40" creationId="{9349AA4B-1500-D0AE-8827-1567096823A7}"/>
          </ac:spMkLst>
        </pc:spChg>
        <pc:spChg chg="mod topLvl">
          <ac:chgData name="Trang Do" userId="1f6a371144d1ab6b" providerId="LiveId" clId="{0046B71A-4E4B-4349-BED5-63E5A2D395DE}" dt="2023-11-30T09:49:42.208" v="8317" actId="164"/>
          <ac:spMkLst>
            <pc:docMk/>
            <pc:sldMk cId="2420706022" sldId="311"/>
            <ac:spMk id="43" creationId="{B26724A9-6785-2CB7-5B1E-C5D992E03E17}"/>
          </ac:spMkLst>
        </pc:spChg>
        <pc:spChg chg="mod">
          <ac:chgData name="Trang Do" userId="1f6a371144d1ab6b" providerId="LiveId" clId="{0046B71A-4E4B-4349-BED5-63E5A2D395DE}" dt="2023-11-30T09:48:14.667" v="8301" actId="20577"/>
          <ac:spMkLst>
            <pc:docMk/>
            <pc:sldMk cId="2420706022" sldId="311"/>
            <ac:spMk id="45" creationId="{ADD6B2D8-D0EB-6F94-0DE8-89B7A1EB9F72}"/>
          </ac:spMkLst>
        </pc:spChg>
        <pc:spChg chg="add mod">
          <ac:chgData name="Trang Do" userId="1f6a371144d1ab6b" providerId="LiveId" clId="{0046B71A-4E4B-4349-BED5-63E5A2D395DE}" dt="2023-11-30T09:49:42.208" v="8317" actId="164"/>
          <ac:spMkLst>
            <pc:docMk/>
            <pc:sldMk cId="2420706022" sldId="311"/>
            <ac:spMk id="47" creationId="{391E5510-0B4A-9A0D-B710-06EBEA0F5521}"/>
          </ac:spMkLst>
        </pc:spChg>
        <pc:spChg chg="add mod">
          <ac:chgData name="Trang Do" userId="1f6a371144d1ab6b" providerId="LiveId" clId="{0046B71A-4E4B-4349-BED5-63E5A2D395DE}" dt="2023-11-30T09:52:15.249" v="8355" actId="164"/>
          <ac:spMkLst>
            <pc:docMk/>
            <pc:sldMk cId="2420706022" sldId="311"/>
            <ac:spMk id="50" creationId="{0A1C30C9-B3E0-EB74-B8A4-81FE62B01407}"/>
          </ac:spMkLst>
        </pc:spChg>
        <pc:spChg chg="mod topLvl">
          <ac:chgData name="Trang Do" userId="1f6a371144d1ab6b" providerId="LiveId" clId="{0046B71A-4E4B-4349-BED5-63E5A2D395DE}" dt="2023-11-30T09:52:15.249" v="8355" actId="164"/>
          <ac:spMkLst>
            <pc:docMk/>
            <pc:sldMk cId="2420706022" sldId="311"/>
            <ac:spMk id="52" creationId="{C51E340F-79B9-650E-AE33-01407201C679}"/>
          </ac:spMkLst>
        </pc:spChg>
        <pc:spChg chg="mod">
          <ac:chgData name="Trang Do" userId="1f6a371144d1ab6b" providerId="LiveId" clId="{0046B71A-4E4B-4349-BED5-63E5A2D395DE}" dt="2023-11-30T09:52:03.789" v="8351" actId="164"/>
          <ac:spMkLst>
            <pc:docMk/>
            <pc:sldMk cId="2420706022" sldId="311"/>
            <ac:spMk id="54" creationId="{0E993D04-02B3-B36C-6460-A9094290BE45}"/>
          </ac:spMkLst>
        </pc:spChg>
        <pc:grpChg chg="mod">
          <ac:chgData name="Trang Do" userId="1f6a371144d1ab6b" providerId="LiveId" clId="{0046B71A-4E4B-4349-BED5-63E5A2D395DE}" dt="2023-11-30T09:52:07.385" v="8353" actId="1076"/>
          <ac:grpSpMkLst>
            <pc:docMk/>
            <pc:sldMk cId="2420706022" sldId="311"/>
            <ac:grpSpMk id="2" creationId="{00000000-0000-0000-0000-000000000000}"/>
          </ac:grpSpMkLst>
        </pc:grpChg>
        <pc:grpChg chg="add mod">
          <ac:chgData name="Trang Do" userId="1f6a371144d1ab6b" providerId="LiveId" clId="{0046B71A-4E4B-4349-BED5-63E5A2D395DE}" dt="2023-11-30T09:50:05.609" v="8321" actId="1076"/>
          <ac:grpSpMkLst>
            <pc:docMk/>
            <pc:sldMk cId="2420706022" sldId="311"/>
            <ac:grpSpMk id="6" creationId="{749B5EB8-D057-9BAA-A77C-79B80F8587F2}"/>
          </ac:grpSpMkLst>
        </pc:grpChg>
        <pc:grpChg chg="mod">
          <ac:chgData name="Trang Do" userId="1f6a371144d1ab6b" providerId="LiveId" clId="{0046B71A-4E4B-4349-BED5-63E5A2D395DE}" dt="2023-11-30T09:44:18.538" v="8206"/>
          <ac:grpSpMkLst>
            <pc:docMk/>
            <pc:sldMk cId="2420706022" sldId="311"/>
            <ac:grpSpMk id="7" creationId="{87E35ED5-3278-7EB3-0CCB-52571FD37981}"/>
          </ac:grpSpMkLst>
        </pc:grpChg>
        <pc:grpChg chg="mod">
          <ac:chgData name="Trang Do" userId="1f6a371144d1ab6b" providerId="LiveId" clId="{0046B71A-4E4B-4349-BED5-63E5A2D395DE}" dt="2023-11-30T09:44:18.538" v="8206"/>
          <ac:grpSpMkLst>
            <pc:docMk/>
            <pc:sldMk cId="2420706022" sldId="311"/>
            <ac:grpSpMk id="8" creationId="{E8CCFA1A-EA80-BC77-849B-3606381D7AC6}"/>
          </ac:grpSpMkLst>
        </pc:grpChg>
        <pc:grpChg chg="add mod">
          <ac:chgData name="Trang Do" userId="1f6a371144d1ab6b" providerId="LiveId" clId="{0046B71A-4E4B-4349-BED5-63E5A2D395DE}" dt="2023-11-30T09:50:05.609" v="8321" actId="1076"/>
          <ac:grpSpMkLst>
            <pc:docMk/>
            <pc:sldMk cId="2420706022" sldId="311"/>
            <ac:grpSpMk id="16" creationId="{089BDD39-E953-F8BC-2454-4C031C302A3E}"/>
          </ac:grpSpMkLst>
        </pc:grpChg>
        <pc:grpChg chg="mod">
          <ac:chgData name="Trang Do" userId="1f6a371144d1ab6b" providerId="LiveId" clId="{0046B71A-4E4B-4349-BED5-63E5A2D395DE}" dt="2023-11-30T09:44:18.538" v="8206"/>
          <ac:grpSpMkLst>
            <pc:docMk/>
            <pc:sldMk cId="2420706022" sldId="311"/>
            <ac:grpSpMk id="17" creationId="{ECAE0EFD-617C-6402-0F6B-096DAD4974EC}"/>
          </ac:grpSpMkLst>
        </pc:grpChg>
        <pc:grpChg chg="add mod">
          <ac:chgData name="Trang Do" userId="1f6a371144d1ab6b" providerId="LiveId" clId="{0046B71A-4E4B-4349-BED5-63E5A2D395DE}" dt="2023-11-30T09:50:05.609" v="8321" actId="1076"/>
          <ac:grpSpMkLst>
            <pc:docMk/>
            <pc:sldMk cId="2420706022" sldId="311"/>
            <ac:grpSpMk id="21" creationId="{24C1DC62-9DE7-C0EF-3D34-7B5FEC15B2D2}"/>
          </ac:grpSpMkLst>
        </pc:grpChg>
        <pc:grpChg chg="mod">
          <ac:chgData name="Trang Do" userId="1f6a371144d1ab6b" providerId="LiveId" clId="{0046B71A-4E4B-4349-BED5-63E5A2D395DE}" dt="2023-11-30T09:44:18.538" v="8206"/>
          <ac:grpSpMkLst>
            <pc:docMk/>
            <pc:sldMk cId="2420706022" sldId="311"/>
            <ac:grpSpMk id="22" creationId="{F6CCDE33-203A-D645-EC70-DC5CD7A7F526}"/>
          </ac:grpSpMkLst>
        </pc:grpChg>
        <pc:grpChg chg="mod">
          <ac:chgData name="Trang Do" userId="1f6a371144d1ab6b" providerId="LiveId" clId="{0046B71A-4E4B-4349-BED5-63E5A2D395DE}" dt="2023-11-30T09:44:18.538" v="8206"/>
          <ac:grpSpMkLst>
            <pc:docMk/>
            <pc:sldMk cId="2420706022" sldId="311"/>
            <ac:grpSpMk id="24" creationId="{5D989384-ED11-8BB1-1595-C32AE51604A1}"/>
          </ac:grpSpMkLst>
        </pc:grpChg>
        <pc:grpChg chg="add del mod">
          <ac:chgData name="Trang Do" userId="1f6a371144d1ab6b" providerId="LiveId" clId="{0046B71A-4E4B-4349-BED5-63E5A2D395DE}" dt="2023-11-30T09:47:24.526" v="8269" actId="478"/>
          <ac:grpSpMkLst>
            <pc:docMk/>
            <pc:sldMk cId="2420706022" sldId="311"/>
            <ac:grpSpMk id="29" creationId="{2F5AE43A-A166-21BD-D7D3-69B1AC2EA05B}"/>
          </ac:grpSpMkLst>
        </pc:grpChg>
        <pc:grpChg chg="mod">
          <ac:chgData name="Trang Do" userId="1f6a371144d1ab6b" providerId="LiveId" clId="{0046B71A-4E4B-4349-BED5-63E5A2D395DE}" dt="2023-11-30T09:47:15.307" v="8266"/>
          <ac:grpSpMkLst>
            <pc:docMk/>
            <pc:sldMk cId="2420706022" sldId="311"/>
            <ac:grpSpMk id="31" creationId="{C2DCCEA7-3C20-0DDD-1378-D13721A6D28F}"/>
          </ac:grpSpMkLst>
        </pc:grpChg>
        <pc:grpChg chg="add del mod">
          <ac:chgData name="Trang Do" userId="1f6a371144d1ab6b" providerId="LiveId" clId="{0046B71A-4E4B-4349-BED5-63E5A2D395DE}" dt="2023-11-30T09:47:19.160" v="8268" actId="478"/>
          <ac:grpSpMkLst>
            <pc:docMk/>
            <pc:sldMk cId="2420706022" sldId="311"/>
            <ac:grpSpMk id="35" creationId="{CE5714C5-1DDB-4B3F-29E3-D4FBA660F949}"/>
          </ac:grpSpMkLst>
        </pc:grpChg>
        <pc:grpChg chg="del mod topLvl">
          <ac:chgData name="Trang Do" userId="1f6a371144d1ab6b" providerId="LiveId" clId="{0046B71A-4E4B-4349-BED5-63E5A2D395DE}" dt="2023-11-30T09:47:32.303" v="8270" actId="165"/>
          <ac:grpSpMkLst>
            <pc:docMk/>
            <pc:sldMk cId="2420706022" sldId="311"/>
            <ac:grpSpMk id="37" creationId="{DD0C8857-75D7-A03E-32F8-323491A38C54}"/>
          </ac:grpSpMkLst>
        </pc:grpChg>
        <pc:grpChg chg="mod topLvl">
          <ac:chgData name="Trang Do" userId="1f6a371144d1ab6b" providerId="LiveId" clId="{0046B71A-4E4B-4349-BED5-63E5A2D395DE}" dt="2023-11-30T09:49:42.208" v="8317" actId="164"/>
          <ac:grpSpMkLst>
            <pc:docMk/>
            <pc:sldMk cId="2420706022" sldId="311"/>
            <ac:grpSpMk id="38" creationId="{24118E3D-9371-12F4-A873-8E8D4E6645E3}"/>
          </ac:grpSpMkLst>
        </pc:grpChg>
        <pc:grpChg chg="add del mod">
          <ac:chgData name="Trang Do" userId="1f6a371144d1ab6b" providerId="LiveId" clId="{0046B71A-4E4B-4349-BED5-63E5A2D395DE}" dt="2023-11-30T09:48:07.894" v="8294" actId="165"/>
          <ac:grpSpMkLst>
            <pc:docMk/>
            <pc:sldMk cId="2420706022" sldId="311"/>
            <ac:grpSpMk id="42" creationId="{5602F356-3CEF-305A-AF50-79F59EDD1C48}"/>
          </ac:grpSpMkLst>
        </pc:grpChg>
        <pc:grpChg chg="mod topLvl">
          <ac:chgData name="Trang Do" userId="1f6a371144d1ab6b" providerId="LiveId" clId="{0046B71A-4E4B-4349-BED5-63E5A2D395DE}" dt="2023-11-30T09:49:42.208" v="8317" actId="164"/>
          <ac:grpSpMkLst>
            <pc:docMk/>
            <pc:sldMk cId="2420706022" sldId="311"/>
            <ac:grpSpMk id="44" creationId="{2F2DB8B5-2E8B-9AF8-6C86-C8D5B90DC298}"/>
          </ac:grpSpMkLst>
        </pc:grpChg>
        <pc:grpChg chg="add mod">
          <ac:chgData name="Trang Do" userId="1f6a371144d1ab6b" providerId="LiveId" clId="{0046B71A-4E4B-4349-BED5-63E5A2D395DE}" dt="2023-11-30T09:50:14.328" v="8322" actId="1076"/>
          <ac:grpSpMkLst>
            <pc:docMk/>
            <pc:sldMk cId="2420706022" sldId="311"/>
            <ac:grpSpMk id="48" creationId="{F5FE1C2C-E114-8441-D8D3-EA9A981B980B}"/>
          </ac:grpSpMkLst>
        </pc:grpChg>
        <pc:grpChg chg="add del mod">
          <ac:chgData name="Trang Do" userId="1f6a371144d1ab6b" providerId="LiveId" clId="{0046B71A-4E4B-4349-BED5-63E5A2D395DE}" dt="2023-11-30T09:51:13.491" v="8331" actId="165"/>
          <ac:grpSpMkLst>
            <pc:docMk/>
            <pc:sldMk cId="2420706022" sldId="311"/>
            <ac:grpSpMk id="51" creationId="{25A4D15B-92F0-7199-90D8-CB8AE7B6F51A}"/>
          </ac:grpSpMkLst>
        </pc:grpChg>
        <pc:grpChg chg="mod topLvl">
          <ac:chgData name="Trang Do" userId="1f6a371144d1ab6b" providerId="LiveId" clId="{0046B71A-4E4B-4349-BED5-63E5A2D395DE}" dt="2023-11-30T09:52:50.821" v="8362" actId="1076"/>
          <ac:grpSpMkLst>
            <pc:docMk/>
            <pc:sldMk cId="2420706022" sldId="311"/>
            <ac:grpSpMk id="53" creationId="{29772904-BD30-8E34-7BCF-4EA7DA6806AF}"/>
          </ac:grpSpMkLst>
        </pc:grpChg>
        <pc:grpChg chg="add mod">
          <ac:chgData name="Trang Do" userId="1f6a371144d1ab6b" providerId="LiveId" clId="{0046B71A-4E4B-4349-BED5-63E5A2D395DE}" dt="2023-11-30T09:52:03.789" v="8351" actId="164"/>
          <ac:grpSpMkLst>
            <pc:docMk/>
            <pc:sldMk cId="2420706022" sldId="311"/>
            <ac:grpSpMk id="56" creationId="{3F8AE1D1-2614-B75C-2019-76E52ED461FA}"/>
          </ac:grpSpMkLst>
        </pc:grpChg>
        <pc:grpChg chg="add mod">
          <ac:chgData name="Trang Do" userId="1f6a371144d1ab6b" providerId="LiveId" clId="{0046B71A-4E4B-4349-BED5-63E5A2D395DE}" dt="2023-11-30T09:52:15.249" v="8355" actId="164"/>
          <ac:grpSpMkLst>
            <pc:docMk/>
            <pc:sldMk cId="2420706022" sldId="311"/>
            <ac:grpSpMk id="57" creationId="{2A91D62A-7771-1B41-6B02-27ECE741DD2C}"/>
          </ac:grpSpMkLst>
        </pc:grpChg>
        <pc:cxnChg chg="mod">
          <ac:chgData name="Trang Do" userId="1f6a371144d1ab6b" providerId="LiveId" clId="{0046B71A-4E4B-4349-BED5-63E5A2D395DE}" dt="2023-11-30T09:44:18.538" v="8206"/>
          <ac:cxnSpMkLst>
            <pc:docMk/>
            <pc:sldMk cId="2420706022" sldId="311"/>
            <ac:cxnSpMk id="11" creationId="{9B3352D7-968A-2AE7-0EF5-C7BDAE754D09}"/>
          </ac:cxnSpMkLst>
        </pc:cxnChg>
        <pc:cxnChg chg="mod">
          <ac:chgData name="Trang Do" userId="1f6a371144d1ab6b" providerId="LiveId" clId="{0046B71A-4E4B-4349-BED5-63E5A2D395DE}" dt="2023-11-30T09:44:18.538" v="8206"/>
          <ac:cxnSpMkLst>
            <pc:docMk/>
            <pc:sldMk cId="2420706022" sldId="311"/>
            <ac:cxnSpMk id="15" creationId="{F48CF912-76C6-163F-E721-9341F8586EFB}"/>
          </ac:cxnSpMkLst>
        </pc:cxnChg>
        <pc:cxnChg chg="mod">
          <ac:chgData name="Trang Do" userId="1f6a371144d1ab6b" providerId="LiveId" clId="{0046B71A-4E4B-4349-BED5-63E5A2D395DE}" dt="2023-11-30T09:44:18.538" v="8206"/>
          <ac:cxnSpMkLst>
            <pc:docMk/>
            <pc:sldMk cId="2420706022" sldId="311"/>
            <ac:cxnSpMk id="20" creationId="{CC85DAA6-6AE0-B2FA-AE11-7BC5377661A2}"/>
          </ac:cxnSpMkLst>
        </pc:cxnChg>
        <pc:cxnChg chg="mod">
          <ac:chgData name="Trang Do" userId="1f6a371144d1ab6b" providerId="LiveId" clId="{0046B71A-4E4B-4349-BED5-63E5A2D395DE}" dt="2023-11-30T09:44:18.538" v="8206"/>
          <ac:cxnSpMkLst>
            <pc:docMk/>
            <pc:sldMk cId="2420706022" sldId="311"/>
            <ac:cxnSpMk id="27" creationId="{E2497697-EEF8-81A6-7A09-884387EB7DED}"/>
          </ac:cxnSpMkLst>
        </pc:cxnChg>
        <pc:cxnChg chg="mod">
          <ac:chgData name="Trang Do" userId="1f6a371144d1ab6b" providerId="LiveId" clId="{0046B71A-4E4B-4349-BED5-63E5A2D395DE}" dt="2023-11-30T09:47:15.307" v="8266"/>
          <ac:cxnSpMkLst>
            <pc:docMk/>
            <pc:sldMk cId="2420706022" sldId="311"/>
            <ac:cxnSpMk id="33" creationId="{C3F6011F-AD67-49C6-E992-D5029ED888A7}"/>
          </ac:cxnSpMkLst>
        </pc:cxnChg>
        <pc:cxnChg chg="mod">
          <ac:chgData name="Trang Do" userId="1f6a371144d1ab6b" providerId="LiveId" clId="{0046B71A-4E4B-4349-BED5-63E5A2D395DE}" dt="2023-11-30T09:47:32.303" v="8270" actId="165"/>
          <ac:cxnSpMkLst>
            <pc:docMk/>
            <pc:sldMk cId="2420706022" sldId="311"/>
            <ac:cxnSpMk id="41" creationId="{A2C1BEB2-ABC5-5FFF-7920-9EB02C9CBC73}"/>
          </ac:cxnSpMkLst>
        </pc:cxnChg>
        <pc:cxnChg chg="mod">
          <ac:chgData name="Trang Do" userId="1f6a371144d1ab6b" providerId="LiveId" clId="{0046B71A-4E4B-4349-BED5-63E5A2D395DE}" dt="2023-11-30T09:48:07.894" v="8294" actId="165"/>
          <ac:cxnSpMkLst>
            <pc:docMk/>
            <pc:sldMk cId="2420706022" sldId="311"/>
            <ac:cxnSpMk id="46" creationId="{B5A97EB6-2FC4-86C0-85E3-B7A3C4836D1F}"/>
          </ac:cxnSpMkLst>
        </pc:cxnChg>
        <pc:cxnChg chg="mod">
          <ac:chgData name="Trang Do" userId="1f6a371144d1ab6b" providerId="LiveId" clId="{0046B71A-4E4B-4349-BED5-63E5A2D395DE}" dt="2023-11-30T09:52:03.789" v="8351" actId="164"/>
          <ac:cxnSpMkLst>
            <pc:docMk/>
            <pc:sldMk cId="2420706022" sldId="311"/>
            <ac:cxnSpMk id="55" creationId="{06526010-EDE9-3D3F-2410-CEC7E6A4AEEB}"/>
          </ac:cxnSpMkLst>
        </pc:cxnChg>
      </pc:sldChg>
      <pc:sldChg chg="delSp modSp add mod">
        <pc:chgData name="Trang Do" userId="1f6a371144d1ab6b" providerId="LiveId" clId="{0046B71A-4E4B-4349-BED5-63E5A2D395DE}" dt="2023-12-03T16:26:12.589" v="8848" actId="1076"/>
        <pc:sldMkLst>
          <pc:docMk/>
          <pc:sldMk cId="4204106677" sldId="312"/>
        </pc:sldMkLst>
        <pc:spChg chg="mod">
          <ac:chgData name="Trang Do" userId="1f6a371144d1ab6b" providerId="LiveId" clId="{0046B71A-4E4B-4349-BED5-63E5A2D395DE}" dt="2023-12-03T16:24:23.799" v="8796" actId="14100"/>
          <ac:spMkLst>
            <pc:docMk/>
            <pc:sldMk cId="4204106677" sldId="312"/>
            <ac:spMk id="5" creationId="{00000000-0000-0000-0000-000000000000}"/>
          </ac:spMkLst>
        </pc:spChg>
        <pc:spChg chg="mod modCrop">
          <ac:chgData name="Trang Do" userId="1f6a371144d1ab6b" providerId="LiveId" clId="{0046B71A-4E4B-4349-BED5-63E5A2D395DE}" dt="2023-12-03T16:26:12.589" v="8848" actId="1076"/>
          <ac:spMkLst>
            <pc:docMk/>
            <pc:sldMk cId="4204106677" sldId="312"/>
            <ac:spMk id="12" creationId="{B3561595-FC25-1836-36A2-775F0A57BBF0}"/>
          </ac:spMkLst>
        </pc:spChg>
        <pc:spChg chg="del">
          <ac:chgData name="Trang Do" userId="1f6a371144d1ab6b" providerId="LiveId" clId="{0046B71A-4E4B-4349-BED5-63E5A2D395DE}" dt="2023-12-03T16:24:06.601" v="8791" actId="478"/>
          <ac:spMkLst>
            <pc:docMk/>
            <pc:sldMk cId="4204106677" sldId="312"/>
            <ac:spMk id="14" creationId="{00000000-0000-0000-0000-000000000000}"/>
          </ac:spMkLst>
        </pc:spChg>
        <pc:grpChg chg="mod">
          <ac:chgData name="Trang Do" userId="1f6a371144d1ab6b" providerId="LiveId" clId="{0046B71A-4E4B-4349-BED5-63E5A2D395DE}" dt="2023-12-03T16:24:18.756" v="8795" actId="1076"/>
          <ac:grpSpMkLst>
            <pc:docMk/>
            <pc:sldMk cId="4204106677" sldId="312"/>
            <ac:grpSpMk id="2" creationId="{00000000-0000-0000-0000-000000000000}"/>
          </ac:grpSpMkLst>
        </pc:grpChg>
      </pc:sldChg>
      <pc:sldChg chg="add">
        <pc:chgData name="Trang Do" userId="1f6a371144d1ab6b" providerId="LiveId" clId="{0046B71A-4E4B-4349-BED5-63E5A2D395DE}" dt="2023-12-03T16:26:16.288" v="8849" actId="2890"/>
        <pc:sldMkLst>
          <pc:docMk/>
          <pc:sldMk cId="819769324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3BFE3-92EB-4448-AF02-52AC1FF27DBE}" type="datetimeFigureOut">
              <a:rPr lang="x-none" smtClean="0"/>
              <a:t>12/04/2025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FDFE7-C480-674D-9A29-5FC3ED38D06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2859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9FDFE7-C480-674D-9A29-5FC3ED38D06E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4669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">
            <a:extLst>
              <a:ext uri="{FF2B5EF4-FFF2-40B4-BE49-F238E27FC236}">
                <a16:creationId xmlns:a16="http://schemas.microsoft.com/office/drawing/2014/main" xmlns="" id="{FD7A08AE-2967-8920-CD6A-E2D198341CA5}"/>
              </a:ext>
            </a:extLst>
          </p:cNvPr>
          <p:cNvGrpSpPr/>
          <p:nvPr/>
        </p:nvGrpSpPr>
        <p:grpSpPr>
          <a:xfrm>
            <a:off x="4724400" y="1181100"/>
            <a:ext cx="12717138" cy="7647940"/>
            <a:chOff x="0" y="0"/>
            <a:chExt cx="16956184" cy="10197253"/>
          </a:xfrm>
        </p:grpSpPr>
        <p:grpSp>
          <p:nvGrpSpPr>
            <p:cNvPr id="16" name="Group 3">
              <a:extLst>
                <a:ext uri="{FF2B5EF4-FFF2-40B4-BE49-F238E27FC236}">
                  <a16:creationId xmlns:a16="http://schemas.microsoft.com/office/drawing/2014/main" xmlns="" id="{3E5075AB-C87C-C6D2-6AED-E42BAAA1F531}"/>
                </a:ext>
              </a:extLst>
            </p:cNvPr>
            <p:cNvGrpSpPr/>
            <p:nvPr/>
          </p:nvGrpSpPr>
          <p:grpSpPr>
            <a:xfrm>
              <a:off x="0" y="0"/>
              <a:ext cx="16956184" cy="10197253"/>
              <a:chOff x="0" y="0"/>
              <a:chExt cx="4301847" cy="2587081"/>
            </a:xfrm>
          </p:grpSpPr>
          <p:sp>
            <p:nvSpPr>
              <p:cNvPr id="24" name="Freeform 4">
                <a:extLst>
                  <a:ext uri="{FF2B5EF4-FFF2-40B4-BE49-F238E27FC236}">
                    <a16:creationId xmlns:a16="http://schemas.microsoft.com/office/drawing/2014/main" xmlns="" id="{AC9F8185-1495-96CE-8B58-262A62B2ED9A}"/>
                  </a:ext>
                </a:extLst>
              </p:cNvPr>
              <p:cNvSpPr/>
              <p:nvPr/>
            </p:nvSpPr>
            <p:spPr>
              <a:xfrm>
                <a:off x="0" y="0"/>
                <a:ext cx="4301847" cy="2587081"/>
              </a:xfrm>
              <a:custGeom>
                <a:avLst/>
                <a:gdLst/>
                <a:ahLst/>
                <a:cxnLst/>
                <a:rect l="l" t="t" r="r" b="b"/>
                <a:pathLst>
                  <a:path w="4301847" h="2587081">
                    <a:moveTo>
                      <a:pt x="4177387" y="2587081"/>
                    </a:moveTo>
                    <a:lnTo>
                      <a:pt x="124460" y="2587081"/>
                    </a:lnTo>
                    <a:cubicBezTo>
                      <a:pt x="55880" y="2587081"/>
                      <a:pt x="0" y="2531201"/>
                      <a:pt x="0" y="2462621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77387" y="0"/>
                    </a:lnTo>
                    <a:cubicBezTo>
                      <a:pt x="4245967" y="0"/>
                      <a:pt x="4301847" y="55880"/>
                      <a:pt x="4301847" y="124460"/>
                    </a:cubicBezTo>
                    <a:lnTo>
                      <a:pt x="4301847" y="2462621"/>
                    </a:lnTo>
                    <a:cubicBezTo>
                      <a:pt x="4301847" y="2531201"/>
                      <a:pt x="4245967" y="2587081"/>
                      <a:pt x="4177387" y="258708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7" name="AutoShape 5">
              <a:extLst>
                <a:ext uri="{FF2B5EF4-FFF2-40B4-BE49-F238E27FC236}">
                  <a16:creationId xmlns:a16="http://schemas.microsoft.com/office/drawing/2014/main" xmlns="" id="{6D3E7A76-353B-EF84-8CC2-FB9B90FC1D09}"/>
                </a:ext>
              </a:extLst>
            </p:cNvPr>
            <p:cNvSpPr/>
            <p:nvPr/>
          </p:nvSpPr>
          <p:spPr>
            <a:xfrm>
              <a:off x="0" y="1266422"/>
              <a:ext cx="16736288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8" name="Group 6">
              <a:extLst>
                <a:ext uri="{FF2B5EF4-FFF2-40B4-BE49-F238E27FC236}">
                  <a16:creationId xmlns:a16="http://schemas.microsoft.com/office/drawing/2014/main" xmlns="" id="{033ACE1B-9E6C-AC0F-7458-1413C2AF6A2E}"/>
                </a:ext>
              </a:extLst>
            </p:cNvPr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23" name="Freeform 7">
                <a:extLst>
                  <a:ext uri="{FF2B5EF4-FFF2-40B4-BE49-F238E27FC236}">
                    <a16:creationId xmlns:a16="http://schemas.microsoft.com/office/drawing/2014/main" xmlns="" id="{63938615-66FC-D8E8-24AE-A2D46711DFA7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19" name="Group 8">
              <a:extLst>
                <a:ext uri="{FF2B5EF4-FFF2-40B4-BE49-F238E27FC236}">
                  <a16:creationId xmlns:a16="http://schemas.microsoft.com/office/drawing/2014/main" xmlns="" id="{F98639D9-75C7-7E7B-A131-3CD0E8212D2B}"/>
                </a:ext>
              </a:extLst>
            </p:cNvPr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xmlns="" id="{39E4D29E-B8A9-C283-B58A-C061D1B57EAC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20" name="Group 10">
              <a:extLst>
                <a:ext uri="{FF2B5EF4-FFF2-40B4-BE49-F238E27FC236}">
                  <a16:creationId xmlns:a16="http://schemas.microsoft.com/office/drawing/2014/main" xmlns="" id="{2AF6D2F4-028A-C5D3-9723-589074917DFC}"/>
                </a:ext>
              </a:extLst>
            </p:cNvPr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xmlns="" id="{0D953216-DF70-F98A-338E-6039AB73104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25" name="TextBox 12">
            <a:extLst>
              <a:ext uri="{FF2B5EF4-FFF2-40B4-BE49-F238E27FC236}">
                <a16:creationId xmlns:a16="http://schemas.microsoft.com/office/drawing/2014/main" xmlns="" id="{C1266779-C95F-2200-5946-73E35690369D}"/>
              </a:ext>
            </a:extLst>
          </p:cNvPr>
          <p:cNvSpPr txBox="1"/>
          <p:nvPr/>
        </p:nvSpPr>
        <p:spPr>
          <a:xfrm>
            <a:off x="5294094" y="2468501"/>
            <a:ext cx="11982522" cy="5311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EM HỌC SINH</a:t>
            </a: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MỚI</a:t>
            </a:r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xmlns="" id="{CCBB77DD-BFFE-846A-2AF0-D77A9716F467}"/>
              </a:ext>
            </a:extLst>
          </p:cNvPr>
          <p:cNvSpPr/>
          <p:nvPr/>
        </p:nvSpPr>
        <p:spPr>
          <a:xfrm flipH="1">
            <a:off x="-1143000" y="0"/>
            <a:ext cx="8785861" cy="17508057"/>
          </a:xfrm>
          <a:custGeom>
            <a:avLst/>
            <a:gdLst/>
            <a:ahLst/>
            <a:cxnLst/>
            <a:rect l="l" t="t" r="r" b="b"/>
            <a:pathLst>
              <a:path w="8785861" h="17508057">
                <a:moveTo>
                  <a:pt x="8785861" y="0"/>
                </a:moveTo>
                <a:lnTo>
                  <a:pt x="0" y="0"/>
                </a:lnTo>
                <a:lnTo>
                  <a:pt x="0" y="17508057"/>
                </a:lnTo>
                <a:lnTo>
                  <a:pt x="8785861" y="17508057"/>
                </a:lnTo>
                <a:lnTo>
                  <a:pt x="878586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7505" y="1620668"/>
            <a:ext cx="9175980" cy="7045664"/>
            <a:chOff x="0" y="0"/>
            <a:chExt cx="12234640" cy="939421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234640" cy="9394219"/>
              <a:chOff x="0" y="0"/>
              <a:chExt cx="3103973" cy="23833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03974" cy="2383348"/>
              </a:xfrm>
              <a:custGeom>
                <a:avLst/>
                <a:gdLst/>
                <a:ahLst/>
                <a:cxnLst/>
                <a:rect l="l" t="t" r="r" b="b"/>
                <a:pathLst>
                  <a:path w="3103974" h="2383348">
                    <a:moveTo>
                      <a:pt x="2979513" y="2383348"/>
                    </a:moveTo>
                    <a:lnTo>
                      <a:pt x="124460" y="2383348"/>
                    </a:lnTo>
                    <a:cubicBezTo>
                      <a:pt x="55880" y="2383348"/>
                      <a:pt x="0" y="2327468"/>
                      <a:pt x="0" y="22588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79513" y="0"/>
                    </a:lnTo>
                    <a:cubicBezTo>
                      <a:pt x="3048093" y="0"/>
                      <a:pt x="3103974" y="55880"/>
                      <a:pt x="3103974" y="124460"/>
                    </a:cubicBezTo>
                    <a:lnTo>
                      <a:pt x="3103974" y="2258888"/>
                    </a:lnTo>
                    <a:cubicBezTo>
                      <a:pt x="3103974" y="2327468"/>
                      <a:pt x="3048093" y="2383348"/>
                      <a:pt x="2979513" y="238334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12234640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9004941" y="3584194"/>
            <a:ext cx="6561107" cy="311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3143062"/>
            <a:ext cx="4200041" cy="71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291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xmlns="" id="{0FAC6CF7-6629-B4DC-C24A-E0A319EDFB72}"/>
              </a:ext>
            </a:extLst>
          </p:cNvPr>
          <p:cNvSpPr/>
          <p:nvPr/>
        </p:nvSpPr>
        <p:spPr>
          <a:xfrm>
            <a:off x="2133600" y="1205334"/>
            <a:ext cx="15511008" cy="7465301"/>
          </a:xfrm>
          <a:custGeom>
            <a:avLst/>
            <a:gdLst/>
            <a:ahLst/>
            <a:cxnLst/>
            <a:rect l="l" t="t" r="r" b="b"/>
            <a:pathLst>
              <a:path w="5246934" h="3038863">
                <a:moveTo>
                  <a:pt x="5122474" y="3038863"/>
                </a:moveTo>
                <a:lnTo>
                  <a:pt x="124460" y="3038863"/>
                </a:lnTo>
                <a:cubicBezTo>
                  <a:pt x="55880" y="3038863"/>
                  <a:pt x="0" y="2982983"/>
                  <a:pt x="0" y="2914403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5122474" y="0"/>
                </a:lnTo>
                <a:cubicBezTo>
                  <a:pt x="5191054" y="0"/>
                  <a:pt x="5246934" y="55880"/>
                  <a:pt x="5246934" y="124460"/>
                </a:cubicBezTo>
                <a:lnTo>
                  <a:pt x="5246934" y="2914403"/>
                </a:lnTo>
                <a:cubicBezTo>
                  <a:pt x="5246934" y="2982983"/>
                  <a:pt x="5191054" y="3038863"/>
                  <a:pt x="5122474" y="3038863"/>
                </a:cubicBezTo>
                <a:close/>
              </a:path>
            </a:pathLst>
          </a:custGeom>
          <a:solidFill>
            <a:srgbClr val="FFFFFF"/>
          </a:solidFill>
        </p:spPr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xmlns="" id="{87354800-00CC-91F2-5273-98F6F28810F9}"/>
              </a:ext>
            </a:extLst>
          </p:cNvPr>
          <p:cNvSpPr/>
          <p:nvPr/>
        </p:nvSpPr>
        <p:spPr>
          <a:xfrm>
            <a:off x="-40900" y="1772831"/>
            <a:ext cx="3227549" cy="11379180"/>
          </a:xfrm>
          <a:custGeom>
            <a:avLst/>
            <a:gdLst/>
            <a:ahLst/>
            <a:cxnLst/>
            <a:rect l="l" t="t" r="r" b="b"/>
            <a:pathLst>
              <a:path w="3227549" h="11379180">
                <a:moveTo>
                  <a:pt x="0" y="0"/>
                </a:moveTo>
                <a:lnTo>
                  <a:pt x="3227549" y="0"/>
                </a:lnTo>
                <a:lnTo>
                  <a:pt x="3227549" y="11379180"/>
                </a:lnTo>
                <a:lnTo>
                  <a:pt x="0" y="113791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6B6122A-E1CD-F8E9-B07D-84A812922172}"/>
              </a:ext>
            </a:extLst>
          </p:cNvPr>
          <p:cNvSpPr txBox="1"/>
          <p:nvPr/>
        </p:nvSpPr>
        <p:spPr>
          <a:xfrm>
            <a:off x="6653147" y="1616365"/>
            <a:ext cx="6536480" cy="195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Bài tập 1 SGK – tr87</a:t>
            </a:r>
          </a:p>
          <a:p>
            <a:pPr algn="ctr">
              <a:lnSpc>
                <a:spcPct val="150000"/>
              </a:lnSpc>
            </a:pPr>
            <a:r>
              <a:rPr lang="x-none" sz="4200" dirty="0">
                <a:latin typeface="Arial" panose="020B0604020202020204" pitchFamily="34" charset="0"/>
                <a:cs typeface="Arial" panose="020B0604020202020204" pitchFamily="34" charset="0"/>
              </a:rPr>
              <a:t>Tính. 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74A1BE6E-9CA9-E719-CCDE-60BA4E3600BE}"/>
              </a:ext>
            </a:extLst>
          </p:cNvPr>
          <p:cNvGrpSpPr/>
          <p:nvPr/>
        </p:nvGrpSpPr>
        <p:grpSpPr>
          <a:xfrm>
            <a:off x="5893938" y="4345426"/>
            <a:ext cx="3663345" cy="1461939"/>
            <a:chOff x="5893938" y="4345426"/>
            <a:chExt cx="3663345" cy="146193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1FA0536-2298-E943-14EA-0DF63B6CC27C}"/>
                </a:ext>
              </a:extLst>
            </p:cNvPr>
            <p:cNvSpPr txBox="1"/>
            <p:nvPr/>
          </p:nvSpPr>
          <p:spPr>
            <a:xfrm>
              <a:off x="5893938" y="4712051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760A9041-0B37-8A1C-7CBA-116FEEB54F62}"/>
                </a:ext>
              </a:extLst>
            </p:cNvPr>
            <p:cNvGrpSpPr/>
            <p:nvPr/>
          </p:nvGrpSpPr>
          <p:grpSpPr>
            <a:xfrm>
              <a:off x="6318607" y="4345426"/>
              <a:ext cx="1917075" cy="1461939"/>
              <a:chOff x="12027158" y="4269180"/>
              <a:chExt cx="531200" cy="1461939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1139A70A-9BE7-FD2C-94E2-7CCDC03254C9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 x 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 x 5</a:t>
                </a:r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xmlns="" id="{1BD25EF4-DFD6-7C2D-009F-C7350825A4A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843BFEA-31D2-D7DE-A05B-A61C085862F0}"/>
                </a:ext>
              </a:extLst>
            </p:cNvPr>
            <p:cNvSpPr txBox="1"/>
            <p:nvPr/>
          </p:nvSpPr>
          <p:spPr>
            <a:xfrm>
              <a:off x="8285053" y="4707063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94EF58EC-B180-BC0C-5123-0FAC5FF262F6}"/>
                </a:ext>
              </a:extLst>
            </p:cNvPr>
            <p:cNvGrpSpPr/>
            <p:nvPr/>
          </p:nvGrpSpPr>
          <p:grpSpPr>
            <a:xfrm>
              <a:off x="8764325" y="4345426"/>
              <a:ext cx="792958" cy="1461939"/>
              <a:chOff x="12027158" y="4284569"/>
              <a:chExt cx="531200" cy="146193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00329F77-6124-0E1F-ADA8-2D977691CEFA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2029F7AF-925E-1384-5AA4-0F9775905A0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9BEDDBA6-3372-578A-0F42-CD3458E8EDF4}"/>
              </a:ext>
            </a:extLst>
          </p:cNvPr>
          <p:cNvGrpSpPr/>
          <p:nvPr/>
        </p:nvGrpSpPr>
        <p:grpSpPr>
          <a:xfrm>
            <a:off x="3156169" y="4329027"/>
            <a:ext cx="2661943" cy="1461939"/>
            <a:chOff x="3162162" y="3665162"/>
            <a:chExt cx="2661943" cy="146193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A3ACC1C9-B1CF-ACE7-8CA5-C8E69370D539}"/>
                </a:ext>
              </a:extLst>
            </p:cNvPr>
            <p:cNvGrpSpPr/>
            <p:nvPr/>
          </p:nvGrpSpPr>
          <p:grpSpPr>
            <a:xfrm>
              <a:off x="3939188" y="3665162"/>
              <a:ext cx="637624" cy="1461939"/>
              <a:chOff x="12048141" y="4284568"/>
              <a:chExt cx="531200" cy="1461939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8B9728FE-2A20-473F-8EB1-05DB8E33D736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3BD2AC11-DD36-2FE7-B8B1-5468404C51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CC3CDC5-3FCB-AFC4-8D90-29205FF3C5E7}"/>
                </a:ext>
              </a:extLst>
            </p:cNvPr>
            <p:cNvGrpSpPr/>
            <p:nvPr/>
          </p:nvGrpSpPr>
          <p:grpSpPr>
            <a:xfrm>
              <a:off x="5190084" y="3665162"/>
              <a:ext cx="634021" cy="1461939"/>
              <a:chOff x="12027158" y="4284568"/>
              <a:chExt cx="531200" cy="1461939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xmlns="" id="{293EBF25-B6FC-DDED-626A-D1C7B013E932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C0BA8B0F-4DCE-5942-15F8-C9E663709CD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8F032F76-F0FD-DB45-10E3-EE2F6D23DBA0}"/>
                </a:ext>
              </a:extLst>
            </p:cNvPr>
            <p:cNvSpPr txBox="1"/>
            <p:nvPr/>
          </p:nvSpPr>
          <p:spPr>
            <a:xfrm>
              <a:off x="4711281" y="3946593"/>
              <a:ext cx="4127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DFDBD9-2660-C60F-16B1-6438C0E107D1}"/>
                </a:ext>
              </a:extLst>
            </p:cNvPr>
            <p:cNvSpPr txBox="1"/>
            <p:nvPr/>
          </p:nvSpPr>
          <p:spPr>
            <a:xfrm>
              <a:off x="3162162" y="3924300"/>
              <a:ext cx="69215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xmlns="" id="{A19C0330-1AD3-8390-EFB6-0321E396C3C5}"/>
              </a:ext>
            </a:extLst>
          </p:cNvPr>
          <p:cNvGrpSpPr/>
          <p:nvPr/>
        </p:nvGrpSpPr>
        <p:grpSpPr>
          <a:xfrm>
            <a:off x="13368038" y="4345427"/>
            <a:ext cx="3663345" cy="1461939"/>
            <a:chOff x="13027154" y="4235145"/>
            <a:chExt cx="3663345" cy="146193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11013952-31C9-CCD8-592E-907CCBDE4B41}"/>
                </a:ext>
              </a:extLst>
            </p:cNvPr>
            <p:cNvSpPr txBox="1"/>
            <p:nvPr/>
          </p:nvSpPr>
          <p:spPr>
            <a:xfrm>
              <a:off x="13027154" y="4601770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14E6B27C-7183-0F97-81E5-417DF80FF739}"/>
                </a:ext>
              </a:extLst>
            </p:cNvPr>
            <p:cNvGrpSpPr/>
            <p:nvPr/>
          </p:nvGrpSpPr>
          <p:grpSpPr>
            <a:xfrm>
              <a:off x="13451823" y="4235145"/>
              <a:ext cx="1917075" cy="1461939"/>
              <a:chOff x="12027158" y="4269180"/>
              <a:chExt cx="531200" cy="1461939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C6C66344-AB79-7907-81B3-909B35BB5721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x 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x 10</a:t>
                </a: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124E0422-5FCD-1F13-AD9E-3BED76C8B9D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CD1DB893-98BE-904B-4A85-70A232218355}"/>
                </a:ext>
              </a:extLst>
            </p:cNvPr>
            <p:cNvSpPr txBox="1"/>
            <p:nvPr/>
          </p:nvSpPr>
          <p:spPr>
            <a:xfrm>
              <a:off x="15418269" y="4596782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876DF0A7-B92E-5AC1-A61C-299B5CD94A97}"/>
                </a:ext>
              </a:extLst>
            </p:cNvPr>
            <p:cNvGrpSpPr/>
            <p:nvPr/>
          </p:nvGrpSpPr>
          <p:grpSpPr>
            <a:xfrm>
              <a:off x="15897541" y="4235145"/>
              <a:ext cx="792958" cy="1461939"/>
              <a:chOff x="12027158" y="4284569"/>
              <a:chExt cx="531200" cy="1461939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xmlns="" id="{11ED2F25-2455-1EBF-9E4C-06EA42B13809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xmlns="" id="{138523A1-15A2-7C31-C116-FFB3A3F992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2F52E3F9-6873-94E1-F770-498CE7D7175E}"/>
              </a:ext>
            </a:extLst>
          </p:cNvPr>
          <p:cNvGrpSpPr/>
          <p:nvPr/>
        </p:nvGrpSpPr>
        <p:grpSpPr>
          <a:xfrm>
            <a:off x="10424900" y="4329027"/>
            <a:ext cx="2867312" cy="1461940"/>
            <a:chOff x="10116299" y="4329027"/>
            <a:chExt cx="2867312" cy="146194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D58A8BD8-2A8A-3F13-E017-B071F6DF5148}"/>
                </a:ext>
              </a:extLst>
            </p:cNvPr>
            <p:cNvGrpSpPr/>
            <p:nvPr/>
          </p:nvGrpSpPr>
          <p:grpSpPr>
            <a:xfrm>
              <a:off x="10893325" y="4329027"/>
              <a:ext cx="637624" cy="1461939"/>
              <a:chOff x="12048141" y="4284568"/>
              <a:chExt cx="531200" cy="1461939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0F9964E0-EB8A-1B10-0D2E-E9A7BA524B73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963A57DF-D0B4-87FF-DB49-E1E59372F8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231620F7-EF25-6D83-C7F5-7D6BD96C17A4}"/>
                </a:ext>
              </a:extLst>
            </p:cNvPr>
            <p:cNvGrpSpPr/>
            <p:nvPr/>
          </p:nvGrpSpPr>
          <p:grpSpPr>
            <a:xfrm>
              <a:off x="12194260" y="4329028"/>
              <a:ext cx="789351" cy="1461939"/>
              <a:chOff x="12027158" y="4284568"/>
              <a:chExt cx="531200" cy="1461939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2B9FEF3B-385E-9B9C-A313-0C56C7137D14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xmlns="" id="{FD03D63E-6D23-9D95-EA11-AD00D72474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357A7B86-5D40-8446-0CC1-761AC7FF5ED9}"/>
                </a:ext>
              </a:extLst>
            </p:cNvPr>
            <p:cNvSpPr txBox="1"/>
            <p:nvPr/>
          </p:nvSpPr>
          <p:spPr>
            <a:xfrm>
              <a:off x="11665418" y="4610458"/>
              <a:ext cx="4127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E45C9E7-498D-2F7B-8CE6-34ED874C1EB2}"/>
                </a:ext>
              </a:extLst>
            </p:cNvPr>
            <p:cNvSpPr txBox="1"/>
            <p:nvPr/>
          </p:nvSpPr>
          <p:spPr>
            <a:xfrm>
              <a:off x="10116299" y="4588165"/>
              <a:ext cx="69215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517B9B5B-C83C-B15B-C706-3A22DE932C4F}"/>
              </a:ext>
            </a:extLst>
          </p:cNvPr>
          <p:cNvGrpSpPr/>
          <p:nvPr/>
        </p:nvGrpSpPr>
        <p:grpSpPr>
          <a:xfrm>
            <a:off x="9390916" y="6591300"/>
            <a:ext cx="3668521" cy="1461939"/>
            <a:chOff x="9358633" y="6481018"/>
            <a:chExt cx="3668521" cy="146193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C1C9F10C-11F3-D537-0A7F-154F1C5B4C2F}"/>
                </a:ext>
              </a:extLst>
            </p:cNvPr>
            <p:cNvSpPr txBox="1"/>
            <p:nvPr/>
          </p:nvSpPr>
          <p:spPr>
            <a:xfrm>
              <a:off x="9358633" y="6847643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99063D4F-803B-1268-B83D-CCD540417F57}"/>
                </a:ext>
              </a:extLst>
            </p:cNvPr>
            <p:cNvGrpSpPr/>
            <p:nvPr/>
          </p:nvGrpSpPr>
          <p:grpSpPr>
            <a:xfrm>
              <a:off x="9783302" y="6481018"/>
              <a:ext cx="1917075" cy="1461939"/>
              <a:chOff x="12027158" y="4269180"/>
              <a:chExt cx="531200" cy="1461939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33792386-2723-A14A-E654-0FBD9E9D2F42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x 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 x 4</a:t>
                </a: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xmlns="" id="{8B689C5E-515E-3512-3002-9163D423E9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CBC8A1DB-4F26-56D1-1C94-9631AF5D3A0B}"/>
                </a:ext>
              </a:extLst>
            </p:cNvPr>
            <p:cNvSpPr txBox="1"/>
            <p:nvPr/>
          </p:nvSpPr>
          <p:spPr>
            <a:xfrm>
              <a:off x="11749748" y="6842655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C78E0998-79EA-8706-8D15-758A32256B66}"/>
                </a:ext>
              </a:extLst>
            </p:cNvPr>
            <p:cNvGrpSpPr/>
            <p:nvPr/>
          </p:nvGrpSpPr>
          <p:grpSpPr>
            <a:xfrm>
              <a:off x="12229020" y="6481018"/>
              <a:ext cx="798134" cy="1461939"/>
              <a:chOff x="12027158" y="4284569"/>
              <a:chExt cx="531200" cy="1461939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E34CD9F3-1A66-EDA3-C45F-D22D868CF3C4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371922F8-48E1-2337-76BC-6B84E3BC66D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4B89DB93-742D-E2D8-E350-5388149AD961}"/>
              </a:ext>
            </a:extLst>
          </p:cNvPr>
          <p:cNvGrpSpPr/>
          <p:nvPr/>
        </p:nvGrpSpPr>
        <p:grpSpPr>
          <a:xfrm>
            <a:off x="6653147" y="6574901"/>
            <a:ext cx="2661943" cy="1461939"/>
            <a:chOff x="3162162" y="3665162"/>
            <a:chExt cx="2661943" cy="1461939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00377AC0-5C87-4DFB-CCF4-5F07B24A1B97}"/>
                </a:ext>
              </a:extLst>
            </p:cNvPr>
            <p:cNvGrpSpPr/>
            <p:nvPr/>
          </p:nvGrpSpPr>
          <p:grpSpPr>
            <a:xfrm>
              <a:off x="3939188" y="3665162"/>
              <a:ext cx="637624" cy="1461939"/>
              <a:chOff x="12048141" y="4284568"/>
              <a:chExt cx="531200" cy="1461939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5B72A1CA-CBA8-A800-889E-28C775ACBB0F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0AC8E00E-F488-5965-A98C-81AA5731B12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xmlns="" id="{238C0D7C-6F90-6B56-083D-FAA0145C1232}"/>
                </a:ext>
              </a:extLst>
            </p:cNvPr>
            <p:cNvGrpSpPr/>
            <p:nvPr/>
          </p:nvGrpSpPr>
          <p:grpSpPr>
            <a:xfrm>
              <a:off x="5190084" y="3665162"/>
              <a:ext cx="634021" cy="1461939"/>
              <a:chOff x="12027158" y="4284568"/>
              <a:chExt cx="531200" cy="1461939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4EF46320-7DB8-4F0A-B8B8-88DBA37E4956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xmlns="" id="{E5B29D0E-B93F-B54C-4D28-2ADEA3689E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0B8C600C-21E8-0B7B-24A3-175E3BCF1B1B}"/>
                </a:ext>
              </a:extLst>
            </p:cNvPr>
            <p:cNvSpPr txBox="1"/>
            <p:nvPr/>
          </p:nvSpPr>
          <p:spPr>
            <a:xfrm>
              <a:off x="4711281" y="3946593"/>
              <a:ext cx="4127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F9252476-04D9-4519-431F-2F945571F526}"/>
                </a:ext>
              </a:extLst>
            </p:cNvPr>
            <p:cNvSpPr txBox="1"/>
            <p:nvPr/>
          </p:nvSpPr>
          <p:spPr>
            <a:xfrm>
              <a:off x="3162162" y="3924300"/>
              <a:ext cx="69215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c)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39EA1CE-7658-CE3B-ED93-F6B3E74F808B}"/>
              </a:ext>
            </a:extLst>
          </p:cNvPr>
          <p:cNvSpPr txBox="1"/>
          <p:nvPr/>
        </p:nvSpPr>
        <p:spPr>
          <a:xfrm>
            <a:off x="6213830" y="618730"/>
            <a:ext cx="6536480" cy="195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Bài tập 2 SGK – tr87</a:t>
            </a:r>
          </a:p>
          <a:p>
            <a:pPr algn="ctr">
              <a:lnSpc>
                <a:spcPct val="150000"/>
              </a:lnSpc>
            </a:pPr>
            <a:r>
              <a:rPr lang="x-none" sz="4200" dirty="0">
                <a:latin typeface="Arial" panose="020B0604020202020204" pitchFamily="34" charset="0"/>
                <a:cs typeface="Arial" panose="020B0604020202020204" pitchFamily="34" charset="0"/>
              </a:rPr>
              <a:t>Rút gọn rồi tính.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3B3B37E-2B03-8121-7A6B-8F5C4586CA94}"/>
              </a:ext>
            </a:extLst>
          </p:cNvPr>
          <p:cNvGrpSpPr/>
          <p:nvPr/>
        </p:nvGrpSpPr>
        <p:grpSpPr>
          <a:xfrm>
            <a:off x="9498999" y="3245131"/>
            <a:ext cx="3663345" cy="1461939"/>
            <a:chOff x="5893938" y="4345426"/>
            <a:chExt cx="3663345" cy="14619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9AA952-D3D8-1AA0-046E-6359429D6E57}"/>
                </a:ext>
              </a:extLst>
            </p:cNvPr>
            <p:cNvSpPr txBox="1"/>
            <p:nvPr/>
          </p:nvSpPr>
          <p:spPr>
            <a:xfrm>
              <a:off x="5893938" y="4712051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86B27A7-9350-DB18-0A64-8748EBE26E58}"/>
                </a:ext>
              </a:extLst>
            </p:cNvPr>
            <p:cNvGrpSpPr/>
            <p:nvPr/>
          </p:nvGrpSpPr>
          <p:grpSpPr>
            <a:xfrm>
              <a:off x="6318607" y="4345426"/>
              <a:ext cx="1917075" cy="1461939"/>
              <a:chOff x="12027158" y="4269180"/>
              <a:chExt cx="531200" cy="1461939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xmlns="" id="{B28AC6B7-99D8-FEA4-7AB5-9F94B9155A61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x 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 x 5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xmlns="" id="{FD4F9EC4-B7EC-7F29-8854-D9CD5A39435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7503A33C-6EFC-E288-3C30-8F74792949F0}"/>
                </a:ext>
              </a:extLst>
            </p:cNvPr>
            <p:cNvSpPr txBox="1"/>
            <p:nvPr/>
          </p:nvSpPr>
          <p:spPr>
            <a:xfrm>
              <a:off x="8285053" y="4707063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42106358-EC90-3131-00A8-EE144F41135F}"/>
                </a:ext>
              </a:extLst>
            </p:cNvPr>
            <p:cNvGrpSpPr/>
            <p:nvPr/>
          </p:nvGrpSpPr>
          <p:grpSpPr>
            <a:xfrm>
              <a:off x="8764325" y="4345426"/>
              <a:ext cx="792958" cy="1461939"/>
              <a:chOff x="12027158" y="4284569"/>
              <a:chExt cx="531200" cy="1461939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9C14351A-32DC-4868-F27E-83FECFF4122C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xmlns="" id="{FCCADB21-432E-BEBA-347D-52B9A109410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C373097-A88C-39B7-699C-BEB1CDE1044F}"/>
              </a:ext>
            </a:extLst>
          </p:cNvPr>
          <p:cNvGrpSpPr/>
          <p:nvPr/>
        </p:nvGrpSpPr>
        <p:grpSpPr>
          <a:xfrm>
            <a:off x="4351484" y="3245492"/>
            <a:ext cx="2661943" cy="1461939"/>
            <a:chOff x="3162162" y="3665162"/>
            <a:chExt cx="2661943" cy="146193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xmlns="" id="{E16A422F-6219-41F1-1511-360BF4CBE3CC}"/>
                </a:ext>
              </a:extLst>
            </p:cNvPr>
            <p:cNvGrpSpPr/>
            <p:nvPr/>
          </p:nvGrpSpPr>
          <p:grpSpPr>
            <a:xfrm>
              <a:off x="3939188" y="3665162"/>
              <a:ext cx="637624" cy="1461939"/>
              <a:chOff x="12048141" y="4284568"/>
              <a:chExt cx="531200" cy="1461939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E773AFB9-9BA1-92ED-BF17-20509F3A0C88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xmlns="" id="{AB700CE3-4047-F5D9-A712-4D6401A07B1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87C22006-E250-08FA-E886-8004ACAB22EE}"/>
                </a:ext>
              </a:extLst>
            </p:cNvPr>
            <p:cNvGrpSpPr/>
            <p:nvPr/>
          </p:nvGrpSpPr>
          <p:grpSpPr>
            <a:xfrm>
              <a:off x="5190084" y="3665162"/>
              <a:ext cx="634021" cy="1461939"/>
              <a:chOff x="12027158" y="4284568"/>
              <a:chExt cx="531200" cy="1461939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A95FFC4C-527E-2914-E2DA-26A9013DDDAB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xmlns="" id="{08051555-DEB0-9B60-CE4F-2B6B41EB59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79C0919-D8F5-5801-F5FF-8192783A3B75}"/>
                </a:ext>
              </a:extLst>
            </p:cNvPr>
            <p:cNvSpPr txBox="1"/>
            <p:nvPr/>
          </p:nvSpPr>
          <p:spPr>
            <a:xfrm>
              <a:off x="4711281" y="3946593"/>
              <a:ext cx="4127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F7F420BA-A583-49DE-59D9-B354B584C86F}"/>
                </a:ext>
              </a:extLst>
            </p:cNvPr>
            <p:cNvSpPr txBox="1"/>
            <p:nvPr/>
          </p:nvSpPr>
          <p:spPr>
            <a:xfrm>
              <a:off x="3162162" y="3924300"/>
              <a:ext cx="69215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a)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FF09F7D-ECD4-0671-1F00-5EFE8EFFEFAC}"/>
              </a:ext>
            </a:extLst>
          </p:cNvPr>
          <p:cNvGrpSpPr/>
          <p:nvPr/>
        </p:nvGrpSpPr>
        <p:grpSpPr>
          <a:xfrm>
            <a:off x="7108034" y="3245132"/>
            <a:ext cx="2329626" cy="1461939"/>
            <a:chOff x="3494479" y="3665162"/>
            <a:chExt cx="2329626" cy="146193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xmlns="" id="{18C1E044-C9A8-1AA7-5779-DF9BBC965B46}"/>
                </a:ext>
              </a:extLst>
            </p:cNvPr>
            <p:cNvGrpSpPr/>
            <p:nvPr/>
          </p:nvGrpSpPr>
          <p:grpSpPr>
            <a:xfrm>
              <a:off x="3939188" y="3665162"/>
              <a:ext cx="637624" cy="1461939"/>
              <a:chOff x="12048141" y="4284568"/>
              <a:chExt cx="531200" cy="1461939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xmlns="" id="{E7DFF91D-B30C-D6A4-68C1-C1C813690E1B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xmlns="" id="{3A6C432E-FFE3-08F6-777A-0E9B011C40F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xmlns="" id="{B776043F-A1FD-6231-6E7B-A1981095A8AD}"/>
                </a:ext>
              </a:extLst>
            </p:cNvPr>
            <p:cNvGrpSpPr/>
            <p:nvPr/>
          </p:nvGrpSpPr>
          <p:grpSpPr>
            <a:xfrm>
              <a:off x="5190084" y="3665162"/>
              <a:ext cx="634021" cy="1461939"/>
              <a:chOff x="12027158" y="4284568"/>
              <a:chExt cx="531200" cy="1461939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AD2B7B97-A3B1-314E-D03D-EB14776E3D9C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876E269C-E3E5-ACED-FF23-23716A936AB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E2C65B01-9E8A-BF4B-7033-FD0FAF880376}"/>
                </a:ext>
              </a:extLst>
            </p:cNvPr>
            <p:cNvSpPr txBox="1"/>
            <p:nvPr/>
          </p:nvSpPr>
          <p:spPr>
            <a:xfrm>
              <a:off x="4711281" y="3946593"/>
              <a:ext cx="4127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807DDA1-D3AB-3E65-7F3C-58880CDFB99F}"/>
                </a:ext>
              </a:extLst>
            </p:cNvPr>
            <p:cNvSpPr txBox="1"/>
            <p:nvPr/>
          </p:nvSpPr>
          <p:spPr>
            <a:xfrm>
              <a:off x="3494479" y="4011412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3CC8F617-A028-F05C-5364-8CB5481D9BDB}"/>
              </a:ext>
            </a:extLst>
          </p:cNvPr>
          <p:cNvGrpSpPr/>
          <p:nvPr/>
        </p:nvGrpSpPr>
        <p:grpSpPr>
          <a:xfrm>
            <a:off x="9753600" y="5433878"/>
            <a:ext cx="3663345" cy="1461939"/>
            <a:chOff x="5893938" y="4345426"/>
            <a:chExt cx="3663345" cy="1461939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D12AC1A-5E8C-8130-8CCE-76E0813605FA}"/>
                </a:ext>
              </a:extLst>
            </p:cNvPr>
            <p:cNvSpPr txBox="1"/>
            <p:nvPr/>
          </p:nvSpPr>
          <p:spPr>
            <a:xfrm>
              <a:off x="5893938" y="4712051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2CB86222-59D4-9EE8-FF69-45ED317A78D9}"/>
                </a:ext>
              </a:extLst>
            </p:cNvPr>
            <p:cNvGrpSpPr/>
            <p:nvPr/>
          </p:nvGrpSpPr>
          <p:grpSpPr>
            <a:xfrm>
              <a:off x="6318607" y="4345426"/>
              <a:ext cx="1917075" cy="1461939"/>
              <a:chOff x="12027158" y="4269180"/>
              <a:chExt cx="531200" cy="1461939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0242E16B-2512-91BD-E7CE-9257DDDB986B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 x 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 x 3</a:t>
                </a:r>
              </a:p>
            </p:txBody>
          </p: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xmlns="" id="{A9AEDAA5-4F21-D200-20ED-FACE9F660D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C8599E89-8830-48BA-57BC-0EA4DFBDE4B0}"/>
                </a:ext>
              </a:extLst>
            </p:cNvPr>
            <p:cNvSpPr txBox="1"/>
            <p:nvPr/>
          </p:nvSpPr>
          <p:spPr>
            <a:xfrm>
              <a:off x="8285053" y="4707063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BA86233B-AB3E-5710-5C64-39E50A293A9E}"/>
                </a:ext>
              </a:extLst>
            </p:cNvPr>
            <p:cNvGrpSpPr/>
            <p:nvPr/>
          </p:nvGrpSpPr>
          <p:grpSpPr>
            <a:xfrm>
              <a:off x="8764325" y="4345426"/>
              <a:ext cx="792958" cy="1461939"/>
              <a:chOff x="12027158" y="4284569"/>
              <a:chExt cx="531200" cy="1461939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67FDF471-B7F3-0201-0CA9-2BDB2E51D007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24</a:t>
                </a:r>
              </a:p>
            </p:txBody>
          </p: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26F811F6-203C-1075-10DF-3BE23437AF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26753AE2-B933-9DA9-B37F-3E5C7CC36EE8}"/>
              </a:ext>
            </a:extLst>
          </p:cNvPr>
          <p:cNvGrpSpPr/>
          <p:nvPr/>
        </p:nvGrpSpPr>
        <p:grpSpPr>
          <a:xfrm>
            <a:off x="9753600" y="7488508"/>
            <a:ext cx="3663345" cy="1461939"/>
            <a:chOff x="5893938" y="4345426"/>
            <a:chExt cx="3663345" cy="146193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78FF77BD-C32B-F07A-D389-6AC539A33F90}"/>
                </a:ext>
              </a:extLst>
            </p:cNvPr>
            <p:cNvSpPr txBox="1"/>
            <p:nvPr/>
          </p:nvSpPr>
          <p:spPr>
            <a:xfrm>
              <a:off x="5893938" y="4712051"/>
              <a:ext cx="370129" cy="7336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xmlns="" id="{25AA66A4-5F72-10BF-16A4-46CB4E56DA46}"/>
                </a:ext>
              </a:extLst>
            </p:cNvPr>
            <p:cNvGrpSpPr/>
            <p:nvPr/>
          </p:nvGrpSpPr>
          <p:grpSpPr>
            <a:xfrm>
              <a:off x="6318607" y="4345426"/>
              <a:ext cx="1917075" cy="1461939"/>
              <a:chOff x="12027158" y="4269180"/>
              <a:chExt cx="531200" cy="1461939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A7E3BC5B-FAD4-B701-F3A5-2EFF669C4C61}"/>
                  </a:ext>
                </a:extLst>
              </p:cNvPr>
              <p:cNvSpPr txBox="1"/>
              <p:nvPr/>
            </p:nvSpPr>
            <p:spPr>
              <a:xfrm>
                <a:off x="12029108" y="4269180"/>
                <a:ext cx="527698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 x 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 x 2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F2ADEBDA-D57B-DBF8-9998-4E62049F5A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64FF15D4-1696-47A5-1841-AEA4831259BA}"/>
                </a:ext>
              </a:extLst>
            </p:cNvPr>
            <p:cNvSpPr txBox="1"/>
            <p:nvPr/>
          </p:nvSpPr>
          <p:spPr>
            <a:xfrm>
              <a:off x="8285053" y="4707063"/>
              <a:ext cx="36314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5424BCBD-149C-19C3-825D-273A4C3C893F}"/>
                </a:ext>
              </a:extLst>
            </p:cNvPr>
            <p:cNvGrpSpPr/>
            <p:nvPr/>
          </p:nvGrpSpPr>
          <p:grpSpPr>
            <a:xfrm>
              <a:off x="8764325" y="4345426"/>
              <a:ext cx="792958" cy="1461939"/>
              <a:chOff x="12027158" y="4284569"/>
              <a:chExt cx="531200" cy="1461939"/>
            </a:xfrm>
          </p:grpSpPr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xmlns="" id="{FBF3FD8D-B8E0-78D8-042B-762B3A546B29}"/>
                  </a:ext>
                </a:extLst>
              </p:cNvPr>
              <p:cNvSpPr txBox="1"/>
              <p:nvPr/>
            </p:nvSpPr>
            <p:spPr>
              <a:xfrm>
                <a:off x="12027158" y="4284569"/>
                <a:ext cx="531200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xmlns="" id="{3ABD9614-0C11-DD50-A4F6-9282623867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xmlns="" id="{325765A5-08AE-6DDD-D4E9-5715ADB24C09}"/>
              </a:ext>
            </a:extLst>
          </p:cNvPr>
          <p:cNvGrpSpPr/>
          <p:nvPr/>
        </p:nvGrpSpPr>
        <p:grpSpPr>
          <a:xfrm>
            <a:off x="4377652" y="7488509"/>
            <a:ext cx="2890376" cy="1462299"/>
            <a:chOff x="4377652" y="7710557"/>
            <a:chExt cx="2890376" cy="1462299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xmlns="" id="{9028D925-0114-003D-A984-76F99C85BC63}"/>
                </a:ext>
              </a:extLst>
            </p:cNvPr>
            <p:cNvGrpSpPr/>
            <p:nvPr/>
          </p:nvGrpSpPr>
          <p:grpSpPr>
            <a:xfrm>
              <a:off x="5154678" y="7710557"/>
              <a:ext cx="637624" cy="1461939"/>
              <a:chOff x="12048141" y="4284568"/>
              <a:chExt cx="531200" cy="1461939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xmlns="" id="{BA6F1E37-49F8-7556-9510-F58BE181ABD2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9</a:t>
                </a:r>
              </a:p>
            </p:txBody>
          </p: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xmlns="" id="{8A8C766B-B290-DCF9-FDE9-C5C08E4CCC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B45E48FD-4721-62D3-619E-4D02DC352E75}"/>
                </a:ext>
              </a:extLst>
            </p:cNvPr>
            <p:cNvGrpSpPr/>
            <p:nvPr/>
          </p:nvGrpSpPr>
          <p:grpSpPr>
            <a:xfrm>
              <a:off x="6429967" y="7710917"/>
              <a:ext cx="838061" cy="1461939"/>
              <a:chOff x="12027158" y="4284568"/>
              <a:chExt cx="531200" cy="1461939"/>
            </a:xfrm>
          </p:grpSpPr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xmlns="" id="{33B94350-F469-9A81-5439-DE4F2CBFA6B7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xmlns="" id="{C13B11F9-3347-A33F-9DDC-4BC8C2BC046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757D1368-4E09-A07E-6426-C34679B30F58}"/>
                </a:ext>
              </a:extLst>
            </p:cNvPr>
            <p:cNvSpPr txBox="1"/>
            <p:nvPr/>
          </p:nvSpPr>
          <p:spPr>
            <a:xfrm>
              <a:off x="5926771" y="7991988"/>
              <a:ext cx="4127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xmlns="" id="{F4126F9B-E744-6AC4-0D96-CFABCC40ADA5}"/>
                </a:ext>
              </a:extLst>
            </p:cNvPr>
            <p:cNvSpPr txBox="1"/>
            <p:nvPr/>
          </p:nvSpPr>
          <p:spPr>
            <a:xfrm>
              <a:off x="4377652" y="7969695"/>
              <a:ext cx="69215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c)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52D926B9-5213-FC7C-C978-CE38609550EB}"/>
              </a:ext>
            </a:extLst>
          </p:cNvPr>
          <p:cNvGrpSpPr/>
          <p:nvPr/>
        </p:nvGrpSpPr>
        <p:grpSpPr>
          <a:xfrm>
            <a:off x="7362635" y="7488509"/>
            <a:ext cx="2329626" cy="1461939"/>
            <a:chOff x="3494479" y="3665162"/>
            <a:chExt cx="2329626" cy="1461939"/>
          </a:xfrm>
        </p:grpSpPr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DB9E36F7-A378-545B-4FC9-6ACB99A9F91C}"/>
                </a:ext>
              </a:extLst>
            </p:cNvPr>
            <p:cNvGrpSpPr/>
            <p:nvPr/>
          </p:nvGrpSpPr>
          <p:grpSpPr>
            <a:xfrm>
              <a:off x="3939188" y="3665162"/>
              <a:ext cx="637624" cy="1461939"/>
              <a:chOff x="12048141" y="4284568"/>
              <a:chExt cx="531200" cy="1461939"/>
            </a:xfrm>
          </p:grpSpPr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xmlns="" id="{960F29C3-A62B-8FCE-D822-D9DE8F8040C3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xmlns="" id="{A057C0E1-C936-9729-DCA3-BB1A57A271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xmlns="" id="{EC6EE04F-3B88-1ED4-21D1-A891ADC5BED6}"/>
                </a:ext>
              </a:extLst>
            </p:cNvPr>
            <p:cNvGrpSpPr/>
            <p:nvPr/>
          </p:nvGrpSpPr>
          <p:grpSpPr>
            <a:xfrm>
              <a:off x="5190084" y="3665162"/>
              <a:ext cx="634021" cy="1461939"/>
              <a:chOff x="12027158" y="4284568"/>
              <a:chExt cx="531200" cy="1461939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xmlns="" id="{9E027EB8-19B5-87D2-BE9D-2181E64A8099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xmlns="" id="{B89D0E7A-DFB5-E149-AF9A-04234125F51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66D838CA-714E-E93F-D8F7-CAFF3BA63986}"/>
                </a:ext>
              </a:extLst>
            </p:cNvPr>
            <p:cNvSpPr txBox="1"/>
            <p:nvPr/>
          </p:nvSpPr>
          <p:spPr>
            <a:xfrm>
              <a:off x="4711281" y="3946593"/>
              <a:ext cx="4127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BBDCDC9B-4FF9-C057-71BD-6C2BBE0837F6}"/>
                </a:ext>
              </a:extLst>
            </p:cNvPr>
            <p:cNvSpPr txBox="1"/>
            <p:nvPr/>
          </p:nvSpPr>
          <p:spPr>
            <a:xfrm>
              <a:off x="3494479" y="4011412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xmlns="" id="{628E2DE1-34E3-91D6-5151-0843B28CB5AB}"/>
              </a:ext>
            </a:extLst>
          </p:cNvPr>
          <p:cNvGrpSpPr/>
          <p:nvPr/>
        </p:nvGrpSpPr>
        <p:grpSpPr>
          <a:xfrm>
            <a:off x="4342191" y="5433877"/>
            <a:ext cx="2887041" cy="1467204"/>
            <a:chOff x="4342191" y="5655925"/>
            <a:chExt cx="2887041" cy="1467204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4200BC13-AA87-DE20-EB0D-CAACBE706710}"/>
                </a:ext>
              </a:extLst>
            </p:cNvPr>
            <p:cNvGrpSpPr/>
            <p:nvPr/>
          </p:nvGrpSpPr>
          <p:grpSpPr>
            <a:xfrm>
              <a:off x="5054488" y="5661190"/>
              <a:ext cx="838061" cy="1461939"/>
              <a:chOff x="12048141" y="4284568"/>
              <a:chExt cx="531200" cy="1461939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xmlns="" id="{FB051026-4787-05E4-BD6E-8B94F982B1A9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19AE2683-649A-4144-6B61-8D98549027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3FF6A93F-045B-7B2F-0970-C80B336D2562}"/>
                </a:ext>
              </a:extLst>
            </p:cNvPr>
            <p:cNvSpPr txBox="1"/>
            <p:nvPr/>
          </p:nvSpPr>
          <p:spPr>
            <a:xfrm>
              <a:off x="5955550" y="5966155"/>
              <a:ext cx="4127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xmlns="" id="{BE721D7A-04D2-ACF0-486B-0F180F81A25B}"/>
                </a:ext>
              </a:extLst>
            </p:cNvPr>
            <p:cNvSpPr txBox="1"/>
            <p:nvPr/>
          </p:nvSpPr>
          <p:spPr>
            <a:xfrm>
              <a:off x="4342191" y="5942623"/>
              <a:ext cx="692157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b)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xmlns="" id="{85A765C4-22D3-B178-D5EA-A8BF1208E714}"/>
                </a:ext>
              </a:extLst>
            </p:cNvPr>
            <p:cNvGrpSpPr/>
            <p:nvPr/>
          </p:nvGrpSpPr>
          <p:grpSpPr>
            <a:xfrm>
              <a:off x="6391171" y="5655925"/>
              <a:ext cx="838061" cy="1461939"/>
              <a:chOff x="12048141" y="4284568"/>
              <a:chExt cx="531200" cy="1461939"/>
            </a:xfrm>
          </p:grpSpPr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xmlns="" id="{ABA2EEB1-CF24-4CC3-1918-F8BD0851F3DC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xmlns="" id="{2F4EF9D0-B796-E16B-8681-11A7883D7B3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xmlns="" id="{55D6A6EB-2418-BCC0-E507-61CF6E493A3A}"/>
              </a:ext>
            </a:extLst>
          </p:cNvPr>
          <p:cNvGrpSpPr/>
          <p:nvPr/>
        </p:nvGrpSpPr>
        <p:grpSpPr>
          <a:xfrm>
            <a:off x="7290571" y="5433877"/>
            <a:ext cx="2401690" cy="1461941"/>
            <a:chOff x="7290571" y="5655925"/>
            <a:chExt cx="2401690" cy="1461941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2A71D873-DF75-56B9-79BF-06BD58A3FA9C}"/>
                </a:ext>
              </a:extLst>
            </p:cNvPr>
            <p:cNvGrpSpPr/>
            <p:nvPr/>
          </p:nvGrpSpPr>
          <p:grpSpPr>
            <a:xfrm>
              <a:off x="9058240" y="5655927"/>
              <a:ext cx="634021" cy="1461939"/>
              <a:chOff x="12027158" y="4284568"/>
              <a:chExt cx="531200" cy="1461939"/>
            </a:xfrm>
          </p:grpSpPr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2D5787C-FCE9-7ED2-79CD-7BAFA32B0A4F}"/>
                  </a:ext>
                </a:extLst>
              </p:cNvPr>
              <p:cNvSpPr txBox="1"/>
              <p:nvPr/>
            </p:nvSpPr>
            <p:spPr>
              <a:xfrm>
                <a:off x="12027159" y="4284568"/>
                <a:ext cx="527727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xmlns="" id="{9C463E45-B27F-1EB4-A73B-92363F45BFE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7158" y="5000151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E876B888-8D3A-3379-3E88-C2F03A503FD3}"/>
                </a:ext>
              </a:extLst>
            </p:cNvPr>
            <p:cNvSpPr txBox="1"/>
            <p:nvPr/>
          </p:nvSpPr>
          <p:spPr>
            <a:xfrm>
              <a:off x="8626222" y="5942623"/>
              <a:ext cx="412710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xmlns="" id="{411B2A18-3A0D-961D-6B07-6749E94A24FE}"/>
                </a:ext>
              </a:extLst>
            </p:cNvPr>
            <p:cNvSpPr txBox="1"/>
            <p:nvPr/>
          </p:nvSpPr>
          <p:spPr>
            <a:xfrm>
              <a:off x="7290571" y="6017565"/>
              <a:ext cx="370129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300"/>
                </a:spcBef>
                <a:spcAft>
                  <a:spcPts val="300"/>
                </a:spcAft>
              </a:pPr>
              <a:r>
                <a:rPr lang="en-US" sz="42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xmlns="" id="{17BF23EA-D961-1EBD-3897-46C8346E25AF}"/>
                </a:ext>
              </a:extLst>
            </p:cNvPr>
            <p:cNvGrpSpPr/>
            <p:nvPr/>
          </p:nvGrpSpPr>
          <p:grpSpPr>
            <a:xfrm>
              <a:off x="7754288" y="5655925"/>
              <a:ext cx="838061" cy="1461939"/>
              <a:chOff x="12048141" y="4284568"/>
              <a:chExt cx="531200" cy="1461939"/>
            </a:xfrm>
          </p:grpSpPr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xmlns="" id="{0FC4057D-C8C6-38BE-D8B4-8B6183686B6B}"/>
                  </a:ext>
                </a:extLst>
              </p:cNvPr>
              <p:cNvSpPr txBox="1"/>
              <p:nvPr/>
            </p:nvSpPr>
            <p:spPr>
              <a:xfrm>
                <a:off x="12048141" y="4284568"/>
                <a:ext cx="518961" cy="14619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8</a:t>
                </a:r>
              </a:p>
            </p:txBody>
          </p: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xmlns="" id="{4D0B4A40-6631-E21D-C718-05E6856D766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141" y="5000150"/>
                <a:ext cx="5312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xmlns="" id="{FC9F95FA-B2FE-EBC3-7408-F6D8E3AEF0BE}"/>
              </a:ext>
            </a:extLst>
          </p:cNvPr>
          <p:cNvGrpSpPr/>
          <p:nvPr/>
        </p:nvGrpSpPr>
        <p:grpSpPr>
          <a:xfrm>
            <a:off x="10184348" y="1564125"/>
            <a:ext cx="7510340" cy="7158750"/>
            <a:chOff x="0" y="0"/>
            <a:chExt cx="10013787" cy="9545000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xmlns="" id="{6952292C-BCF2-F7F3-3B9C-D543658A87E6}"/>
                </a:ext>
              </a:extLst>
            </p:cNvPr>
            <p:cNvGrpSpPr/>
            <p:nvPr/>
          </p:nvGrpSpPr>
          <p:grpSpPr>
            <a:xfrm>
              <a:off x="0" y="0"/>
              <a:ext cx="10013787" cy="9545000"/>
              <a:chOff x="0" y="0"/>
              <a:chExt cx="2540535" cy="2421602"/>
            </a:xfrm>
          </p:grpSpPr>
          <p:sp>
            <p:nvSpPr>
              <p:cNvPr id="21" name="Freeform 4">
                <a:extLst>
                  <a:ext uri="{FF2B5EF4-FFF2-40B4-BE49-F238E27FC236}">
                    <a16:creationId xmlns:a16="http://schemas.microsoft.com/office/drawing/2014/main" xmlns="" id="{9A5C28B6-C284-3779-A679-8B82AB14755A}"/>
                  </a:ext>
                </a:extLst>
              </p:cNvPr>
              <p:cNvSpPr/>
              <p:nvPr/>
            </p:nvSpPr>
            <p:spPr>
              <a:xfrm>
                <a:off x="0" y="0"/>
                <a:ext cx="2540535" cy="2421602"/>
              </a:xfrm>
              <a:custGeom>
                <a:avLst/>
                <a:gdLst/>
                <a:ahLst/>
                <a:cxnLst/>
                <a:rect l="l" t="t" r="r" b="b"/>
                <a:pathLst>
                  <a:path w="2540535" h="3038863">
                    <a:moveTo>
                      <a:pt x="2416075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416075" y="0"/>
                    </a:lnTo>
                    <a:cubicBezTo>
                      <a:pt x="2484655" y="0"/>
                      <a:pt x="2540535" y="55880"/>
                      <a:pt x="2540535" y="124460"/>
                    </a:cubicBezTo>
                    <a:lnTo>
                      <a:pt x="2540535" y="2914403"/>
                    </a:lnTo>
                    <a:cubicBezTo>
                      <a:pt x="2540535" y="2982983"/>
                      <a:pt x="2484655" y="3038863"/>
                      <a:pt x="2416075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xmlns="" id="{0C4EA1BE-0253-F9B4-2258-441DB45E941C}"/>
                </a:ext>
              </a:extLst>
            </p:cNvPr>
            <p:cNvSpPr/>
            <p:nvPr/>
          </p:nvSpPr>
          <p:spPr>
            <a:xfrm>
              <a:off x="0" y="1266422"/>
              <a:ext cx="10013787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15" name="Group 6">
              <a:extLst>
                <a:ext uri="{FF2B5EF4-FFF2-40B4-BE49-F238E27FC236}">
                  <a16:creationId xmlns:a16="http://schemas.microsoft.com/office/drawing/2014/main" xmlns="" id="{58AB14D0-9AAE-1D7B-687C-3C5C8BB0DEB2}"/>
                </a:ext>
              </a:extLst>
            </p:cNvPr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xmlns="" id="{6CCC43D9-1758-CC46-764C-11701E31E7F5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16" name="Group 8">
              <a:extLst>
                <a:ext uri="{FF2B5EF4-FFF2-40B4-BE49-F238E27FC236}">
                  <a16:creationId xmlns:a16="http://schemas.microsoft.com/office/drawing/2014/main" xmlns="" id="{79FF5E79-396E-45BF-8540-785B59963A58}"/>
                </a:ext>
              </a:extLst>
            </p:cNvPr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xmlns="" id="{1FFF7CEC-194C-2992-4CC3-30A02EABAE04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chemeClr val="accent6"/>
              </a:solidFill>
            </p:spPr>
          </p:sp>
        </p:grpSp>
        <p:grpSp>
          <p:nvGrpSpPr>
            <p:cNvPr id="17" name="Group 10">
              <a:extLst>
                <a:ext uri="{FF2B5EF4-FFF2-40B4-BE49-F238E27FC236}">
                  <a16:creationId xmlns:a16="http://schemas.microsoft.com/office/drawing/2014/main" xmlns="" id="{739771D0-558C-0C85-8852-3E100E96E7FA}"/>
                </a:ext>
              </a:extLst>
            </p:cNvPr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8" name="Freeform 11">
                <a:extLst>
                  <a:ext uri="{FF2B5EF4-FFF2-40B4-BE49-F238E27FC236}">
                    <a16:creationId xmlns:a16="http://schemas.microsoft.com/office/drawing/2014/main" xmlns="" id="{BB8A7CEB-BBB1-3AE4-8A03-DE3D41D72980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pSp>
        <p:nvGrpSpPr>
          <p:cNvPr id="22" name="Group 12">
            <a:extLst>
              <a:ext uri="{FF2B5EF4-FFF2-40B4-BE49-F238E27FC236}">
                <a16:creationId xmlns:a16="http://schemas.microsoft.com/office/drawing/2014/main" xmlns="" id="{1B380234-D80A-EE67-8737-BBBAF1799A73}"/>
              </a:ext>
            </a:extLst>
          </p:cNvPr>
          <p:cNvGrpSpPr/>
          <p:nvPr/>
        </p:nvGrpSpPr>
        <p:grpSpPr>
          <a:xfrm>
            <a:off x="593312" y="651750"/>
            <a:ext cx="9097209" cy="8983500"/>
            <a:chOff x="0" y="0"/>
            <a:chExt cx="3077328" cy="3038863"/>
          </a:xfrm>
        </p:grpSpPr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8714EAA3-2BB3-7F9B-2E71-11A45354E2DB}"/>
                </a:ext>
              </a:extLst>
            </p:cNvPr>
            <p:cNvSpPr/>
            <p:nvPr/>
          </p:nvSpPr>
          <p:spPr>
            <a:xfrm>
              <a:off x="0" y="0"/>
              <a:ext cx="3077328" cy="3038863"/>
            </a:xfrm>
            <a:custGeom>
              <a:avLst/>
              <a:gdLst/>
              <a:ahLst/>
              <a:cxnLst/>
              <a:rect l="l" t="t" r="r" b="b"/>
              <a:pathLst>
                <a:path w="3077328" h="3038863">
                  <a:moveTo>
                    <a:pt x="2952867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52868" y="0"/>
                  </a:lnTo>
                  <a:cubicBezTo>
                    <a:pt x="3021448" y="0"/>
                    <a:pt x="3077328" y="55880"/>
                    <a:pt x="3077328" y="124460"/>
                  </a:cubicBezTo>
                  <a:lnTo>
                    <a:pt x="3077328" y="2914403"/>
                  </a:lnTo>
                  <a:cubicBezTo>
                    <a:pt x="3077328" y="2982983"/>
                    <a:pt x="3021448" y="3038863"/>
                    <a:pt x="2952868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2E42CFD-469D-D432-2464-D24F0949B307}"/>
              </a:ext>
            </a:extLst>
          </p:cNvPr>
          <p:cNvSpPr txBox="1"/>
          <p:nvPr/>
        </p:nvSpPr>
        <p:spPr>
          <a:xfrm>
            <a:off x="1651114" y="890068"/>
            <a:ext cx="6536480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x-none" sz="4400" b="1" dirty="0">
                <a:latin typeface="Arial" panose="020B0604020202020204" pitchFamily="34" charset="0"/>
                <a:cs typeface="Arial" panose="020B0604020202020204" pitchFamily="34" charset="0"/>
              </a:rPr>
              <a:t>Bài tập 3 SGK – tr87</a:t>
            </a:r>
          </a:p>
          <a:p>
            <a:pPr algn="ctr">
              <a:lnSpc>
                <a:spcPct val="150000"/>
              </a:lnSpc>
            </a:pPr>
            <a:r>
              <a:rPr lang="x-none" sz="4200">
                <a:latin typeface="Arial" panose="020B0604020202020204" pitchFamily="34" charset="0"/>
                <a:cs typeface="Arial" panose="020B0604020202020204" pitchFamily="34" charset="0"/>
              </a:rPr>
              <a:t>Tìm </a:t>
            </a:r>
            <a:r>
              <a:rPr lang="x-none" sz="4200" smtClean="0">
                <a:latin typeface="Arial" panose="020B0604020202020204" pitchFamily="34" charset="0"/>
                <a:cs typeface="Arial" panose="020B0604020202020204" pitchFamily="34" charset="0"/>
              </a:rPr>
              <a:t>ph</a:t>
            </a:r>
            <a:r>
              <a:rPr lang="vi-VN" sz="4200">
                <a:latin typeface="Arial" panose="020B0604020202020204" pitchFamily="34" charset="0"/>
                <a:cs typeface="Arial" panose="020B0604020202020204" pitchFamily="34" charset="0"/>
              </a:rPr>
              <a:t>â</a:t>
            </a:r>
            <a:r>
              <a:rPr lang="x-none" sz="4200" smtClean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x-none" sz="4200" dirty="0">
                <a:latin typeface="Arial" panose="020B0604020202020204" pitchFamily="34" charset="0"/>
                <a:cs typeface="Arial" panose="020B0604020202020204" pitchFamily="34" charset="0"/>
              </a:rPr>
              <a:t>số thích hợp. 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AB04162C-633D-C190-4A3C-DD3E7A026874}"/>
              </a:ext>
            </a:extLst>
          </p:cNvPr>
          <p:cNvGrpSpPr/>
          <p:nvPr/>
        </p:nvGrpSpPr>
        <p:grpSpPr>
          <a:xfrm>
            <a:off x="10341519" y="2677639"/>
            <a:ext cx="7095839" cy="5057096"/>
            <a:chOff x="10289416" y="1765264"/>
            <a:chExt cx="7095839" cy="5057096"/>
          </a:xfrm>
        </p:grpSpPr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97764229-76D8-D0DE-FAF3-4FD1064A577F}"/>
                </a:ext>
              </a:extLst>
            </p:cNvPr>
            <p:cNvSpPr/>
            <p:nvPr/>
          </p:nvSpPr>
          <p:spPr>
            <a:xfrm>
              <a:off x="11948320" y="3611074"/>
              <a:ext cx="5436935" cy="3211286"/>
            </a:xfrm>
            <a:custGeom>
              <a:avLst/>
              <a:gdLst/>
              <a:ahLst/>
              <a:cxnLst/>
              <a:rect l="l" t="t" r="r" b="b"/>
              <a:pathLst>
                <a:path w="6479987" h="4317291">
                  <a:moveTo>
                    <a:pt x="0" y="0"/>
                  </a:moveTo>
                  <a:lnTo>
                    <a:pt x="6479986" y="0"/>
                  </a:lnTo>
                  <a:lnTo>
                    <a:pt x="6479986" y="4317291"/>
                  </a:lnTo>
                  <a:lnTo>
                    <a:pt x="0" y="43172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xmlns="" id="{8120C73C-9C86-A465-5883-CF9FC35B6B7E}"/>
                </a:ext>
              </a:extLst>
            </p:cNvPr>
            <p:cNvCxnSpPr>
              <a:cxnSpLocks/>
            </p:cNvCxnSpPr>
            <p:nvPr/>
          </p:nvCxnSpPr>
          <p:spPr>
            <a:xfrm>
              <a:off x="11948319" y="3274828"/>
              <a:ext cx="5436935" cy="0"/>
            </a:xfrm>
            <a:prstGeom prst="straightConnector1">
              <a:avLst/>
            </a:prstGeom>
            <a:ln w="5080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xmlns="" id="{5D65BD41-56F8-6E8F-0263-9936F2ABF70D}"/>
                </a:ext>
              </a:extLst>
            </p:cNvPr>
            <p:cNvCxnSpPr>
              <a:cxnSpLocks/>
            </p:cNvCxnSpPr>
            <p:nvPr/>
          </p:nvCxnSpPr>
          <p:spPr>
            <a:xfrm>
              <a:off x="11658600" y="3603380"/>
              <a:ext cx="0" cy="3195898"/>
            </a:xfrm>
            <a:prstGeom prst="straightConnector1">
              <a:avLst/>
            </a:prstGeom>
            <a:ln w="50800" cap="flat" cmpd="sng" algn="ctr">
              <a:solidFill>
                <a:schemeClr val="dk1"/>
              </a:solidFill>
              <a:prstDash val="solid"/>
              <a:round/>
              <a:headEnd type="arrow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9641EE8B-A964-0CBF-793E-3DCB3FB368BB}"/>
                </a:ext>
              </a:extLst>
            </p:cNvPr>
            <p:cNvGrpSpPr/>
            <p:nvPr/>
          </p:nvGrpSpPr>
          <p:grpSpPr>
            <a:xfrm>
              <a:off x="10289416" y="4485747"/>
              <a:ext cx="1184803" cy="1461939"/>
              <a:chOff x="11429096" y="7796001"/>
              <a:chExt cx="1184803" cy="1461939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xmlns="" id="{1BE99D3F-16D8-A51A-8008-40606ACC32A0}"/>
                  </a:ext>
                </a:extLst>
              </p:cNvPr>
              <p:cNvGrpSpPr/>
              <p:nvPr/>
            </p:nvGrpSpPr>
            <p:grpSpPr>
              <a:xfrm>
                <a:off x="11429096" y="7796001"/>
                <a:ext cx="637624" cy="1461939"/>
                <a:chOff x="12048141" y="4284568"/>
                <a:chExt cx="531200" cy="1461939"/>
              </a:xfrm>
            </p:grpSpPr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xmlns="" id="{65184163-C762-395A-6E5B-37AE17F2056C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5</a:t>
                  </a:r>
                </a:p>
              </p:txBody>
            </p: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xmlns="" id="{837A84A7-5984-344C-3827-51C4ABAA2D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xmlns="" id="{1E5E481E-4104-6DF1-8BC2-2C898B317FEB}"/>
                  </a:ext>
                </a:extLst>
              </p:cNvPr>
              <p:cNvSpPr txBox="1"/>
              <p:nvPr/>
            </p:nvSpPr>
            <p:spPr>
              <a:xfrm>
                <a:off x="12201189" y="8077432"/>
                <a:ext cx="41271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2BE43441-1358-F739-FFF4-F9F4353527D2}"/>
                </a:ext>
              </a:extLst>
            </p:cNvPr>
            <p:cNvGrpSpPr/>
            <p:nvPr/>
          </p:nvGrpSpPr>
          <p:grpSpPr>
            <a:xfrm>
              <a:off x="13716000" y="1765264"/>
              <a:ext cx="1184803" cy="1461939"/>
              <a:chOff x="11429096" y="7796001"/>
              <a:chExt cx="1184803" cy="1461939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xmlns="" id="{3825A696-0FDA-D768-CC69-65F805FE5438}"/>
                  </a:ext>
                </a:extLst>
              </p:cNvPr>
              <p:cNvGrpSpPr/>
              <p:nvPr/>
            </p:nvGrpSpPr>
            <p:grpSpPr>
              <a:xfrm>
                <a:off x="11429096" y="7796001"/>
                <a:ext cx="637624" cy="1461939"/>
                <a:chOff x="12048141" y="4284568"/>
                <a:chExt cx="531200" cy="1461939"/>
              </a:xfrm>
            </p:grpSpPr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xmlns="" id="{66A1CE84-7E3F-CB46-44B7-CA22483217DD}"/>
                    </a:ext>
                  </a:extLst>
                </p:cNvPr>
                <p:cNvSpPr txBox="1"/>
                <p:nvPr/>
              </p:nvSpPr>
              <p:spPr>
                <a:xfrm>
                  <a:off x="12048141" y="4284568"/>
                  <a:ext cx="518961" cy="14619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6</a:t>
                  </a:r>
                </a:p>
                <a:p>
                  <a:pPr algn="ctr">
                    <a:spcBef>
                      <a:spcPts val="300"/>
                    </a:spcBef>
                    <a:spcAft>
                      <a:spcPts val="300"/>
                    </a:spcAft>
                  </a:pPr>
                  <a:r>
                    <a:rPr lang="en-US" sz="4200" dirty="0">
                      <a:latin typeface="Arial" panose="020B0604020202020204" pitchFamily="34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7</a:t>
                  </a:r>
                </a:p>
              </p:txBody>
            </p:sp>
            <p:cxnSp>
              <p:nvCxnSpPr>
                <p:cNvPr id="54" name="Straight Connector 53">
                  <a:extLst>
                    <a:ext uri="{FF2B5EF4-FFF2-40B4-BE49-F238E27FC236}">
                      <a16:creationId xmlns:a16="http://schemas.microsoft.com/office/drawing/2014/main" xmlns="" id="{12B39781-8D22-A1B6-1D08-A989A2F41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48141" y="5000150"/>
                  <a:ext cx="531200" cy="0"/>
                </a:xfrm>
                <a:prstGeom prst="line">
                  <a:avLst/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0880A7D4-8C09-7EC1-BFC0-B115EA20D5F4}"/>
                  </a:ext>
                </a:extLst>
              </p:cNvPr>
              <p:cNvSpPr txBox="1"/>
              <p:nvPr/>
            </p:nvSpPr>
            <p:spPr>
              <a:xfrm>
                <a:off x="12201189" y="8077432"/>
                <a:ext cx="412710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</a:t>
                </a:r>
              </a:p>
            </p:txBody>
          </p:sp>
        </p:grp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xmlns="" id="{D029D4DD-EC48-5A67-8177-2FB99ED9B246}"/>
              </a:ext>
            </a:extLst>
          </p:cNvPr>
          <p:cNvGrpSpPr/>
          <p:nvPr/>
        </p:nvGrpSpPr>
        <p:grpSpPr>
          <a:xfrm>
            <a:off x="902745" y="3227203"/>
            <a:ext cx="8535352" cy="5590663"/>
            <a:chOff x="902745" y="3227203"/>
            <a:chExt cx="8535352" cy="5590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7C2EFD00-4CF5-1762-7122-D6C8DDF1C122}"/>
                </a:ext>
              </a:extLst>
            </p:cNvPr>
            <p:cNvSpPr txBox="1"/>
            <p:nvPr/>
          </p:nvSpPr>
          <p:spPr>
            <a:xfrm>
              <a:off x="902745" y="3227203"/>
              <a:ext cx="8535352" cy="51906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200000"/>
                </a:lnSpc>
                <a:spcAft>
                  <a:spcPts val="1000"/>
                </a:spcAft>
              </a:pP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Một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số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tấm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nhôm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chữ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nhật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(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như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hình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vẽ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)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có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chiều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dài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	      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và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chiều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rộng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	     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m. </a:t>
              </a:r>
            </a:p>
            <a:p>
              <a:pPr algn="just">
                <a:lnSpc>
                  <a:spcPct val="200000"/>
                </a:lnSpc>
                <a:spcAft>
                  <a:spcPts val="1000"/>
                </a:spcAft>
              </a:pP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Diện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tích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tấm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nhôm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đó</a:t>
              </a:r>
              <a:r>
                <a:rPr lang="en-US" sz="4200" dirty="0">
                  <a:solidFill>
                    <a:srgbClr val="000000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4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là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         m</a:t>
              </a:r>
              <a:r>
                <a:rPr lang="en-US" sz="4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2</a:t>
              </a:r>
              <a:r>
                <a:rPr lang="en-US" sz="4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.</a:t>
              </a:r>
              <a:endParaRPr lang="x-none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300F59EB-E53E-49EC-AA40-5EAC9EBF1089}"/>
                </a:ext>
              </a:extLst>
            </p:cNvPr>
            <p:cNvGrpSpPr/>
            <p:nvPr/>
          </p:nvGrpSpPr>
          <p:grpSpPr>
            <a:xfrm>
              <a:off x="7379250" y="4536010"/>
              <a:ext cx="796194" cy="1590254"/>
              <a:chOff x="4021636" y="1568427"/>
              <a:chExt cx="1007564" cy="1590254"/>
            </a:xfrm>
            <a:solidFill>
              <a:schemeClr val="bg1"/>
            </a:solidFill>
          </p:grpSpPr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xmlns="" id="{28F8C5F2-FCE4-68B0-E60E-644D603CDC8A}"/>
                  </a:ext>
                </a:extLst>
              </p:cNvPr>
              <p:cNvSpPr/>
              <p:nvPr/>
            </p:nvSpPr>
            <p:spPr>
              <a:xfrm>
                <a:off x="4021636" y="1568427"/>
                <a:ext cx="1007564" cy="1590254"/>
              </a:xfrm>
              <a:prstGeom prst="roundRect">
                <a:avLst>
                  <a:gd name="adj" fmla="val 5743"/>
                </a:avLst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4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xmlns="" id="{5D05A003-24A0-2DB1-489B-8E02BF4C1AF0}"/>
                  </a:ext>
                </a:extLst>
              </p:cNvPr>
              <p:cNvSpPr txBox="1"/>
              <p:nvPr/>
            </p:nvSpPr>
            <p:spPr>
              <a:xfrm>
                <a:off x="4116748" y="1994222"/>
                <a:ext cx="817340" cy="7386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C55D0A45-01FD-A974-C395-698C27EC67CA}"/>
                </a:ext>
              </a:extLst>
            </p:cNvPr>
            <p:cNvGrpSpPr/>
            <p:nvPr/>
          </p:nvGrpSpPr>
          <p:grpSpPr>
            <a:xfrm>
              <a:off x="4387258" y="5822529"/>
              <a:ext cx="796194" cy="1590254"/>
              <a:chOff x="4021636" y="1568427"/>
              <a:chExt cx="1007564" cy="1590254"/>
            </a:xfrm>
            <a:solidFill>
              <a:schemeClr val="bg1"/>
            </a:solidFill>
          </p:grpSpPr>
          <p:sp>
            <p:nvSpPr>
              <p:cNvPr id="62" name="Rounded Rectangle 61">
                <a:extLst>
                  <a:ext uri="{FF2B5EF4-FFF2-40B4-BE49-F238E27FC236}">
                    <a16:creationId xmlns:a16="http://schemas.microsoft.com/office/drawing/2014/main" xmlns="" id="{C18E5D0C-B985-B68B-C418-CEB69F79ACC1}"/>
                  </a:ext>
                </a:extLst>
              </p:cNvPr>
              <p:cNvSpPr/>
              <p:nvPr/>
            </p:nvSpPr>
            <p:spPr>
              <a:xfrm>
                <a:off x="4021636" y="1568427"/>
                <a:ext cx="1007564" cy="1590254"/>
              </a:xfrm>
              <a:prstGeom prst="roundRect">
                <a:avLst>
                  <a:gd name="adj" fmla="val 5743"/>
                </a:avLst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4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xmlns="" id="{68E210EF-74CE-6AE2-F832-CF4D7D677D5F}"/>
                  </a:ext>
                </a:extLst>
              </p:cNvPr>
              <p:cNvSpPr txBox="1"/>
              <p:nvPr/>
            </p:nvSpPr>
            <p:spPr>
              <a:xfrm>
                <a:off x="4111647" y="1994222"/>
                <a:ext cx="817342" cy="7386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861B70E5-0B00-DA1A-869C-838E7F580538}"/>
                </a:ext>
              </a:extLst>
            </p:cNvPr>
            <p:cNvGrpSpPr/>
            <p:nvPr/>
          </p:nvGrpSpPr>
          <p:grpSpPr>
            <a:xfrm>
              <a:off x="7223665" y="7227612"/>
              <a:ext cx="1038367" cy="1590254"/>
              <a:chOff x="4021636" y="1568427"/>
              <a:chExt cx="1007564" cy="1590254"/>
            </a:xfrm>
            <a:solidFill>
              <a:schemeClr val="bg1"/>
            </a:solidFill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xmlns="" id="{4CC0A74C-EA38-0CC9-9ED4-910AE8933955}"/>
                  </a:ext>
                </a:extLst>
              </p:cNvPr>
              <p:cNvSpPr/>
              <p:nvPr/>
            </p:nvSpPr>
            <p:spPr>
              <a:xfrm>
                <a:off x="4021636" y="1568427"/>
                <a:ext cx="1007564" cy="1590254"/>
              </a:xfrm>
              <a:prstGeom prst="roundRect">
                <a:avLst>
                  <a:gd name="adj" fmla="val 5743"/>
                </a:avLst>
              </a:prstGeom>
              <a:grp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x-none" sz="4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xmlns="" id="{89356A76-4771-6AC8-A828-D61782A2F6DF}"/>
                  </a:ext>
                </a:extLst>
              </p:cNvPr>
              <p:cNvSpPr txBox="1"/>
              <p:nvPr/>
            </p:nvSpPr>
            <p:spPr>
              <a:xfrm>
                <a:off x="4139630" y="1994222"/>
                <a:ext cx="817340" cy="738664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7A8C31E4-6B9E-A527-33E4-D3B0D074EF01}"/>
              </a:ext>
            </a:extLst>
          </p:cNvPr>
          <p:cNvGrpSpPr/>
          <p:nvPr/>
        </p:nvGrpSpPr>
        <p:grpSpPr>
          <a:xfrm>
            <a:off x="7399027" y="4523450"/>
            <a:ext cx="796194" cy="1590254"/>
            <a:chOff x="4021636" y="1568427"/>
            <a:chExt cx="1007564" cy="1590254"/>
          </a:xfrm>
          <a:solidFill>
            <a:schemeClr val="bg1"/>
          </a:solidFill>
        </p:grpSpPr>
        <p:sp>
          <p:nvSpPr>
            <p:cNvPr id="72" name="Rounded Rectangle 71">
              <a:extLst>
                <a:ext uri="{FF2B5EF4-FFF2-40B4-BE49-F238E27FC236}">
                  <a16:creationId xmlns:a16="http://schemas.microsoft.com/office/drawing/2014/main" xmlns="" id="{556F0D70-9845-984D-FA32-7069ABA3B72A}"/>
                </a:ext>
              </a:extLst>
            </p:cNvPr>
            <p:cNvSpPr/>
            <p:nvPr/>
          </p:nvSpPr>
          <p:spPr>
            <a:xfrm>
              <a:off x="4021636" y="1568427"/>
              <a:ext cx="1007564" cy="1590254"/>
            </a:xfrm>
            <a:prstGeom prst="roundRect">
              <a:avLst>
                <a:gd name="adj" fmla="val 5743"/>
              </a:avLst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xmlns="" id="{2B4F8C22-32DE-7B8E-A346-16157A1CD6EA}"/>
                </a:ext>
              </a:extLst>
            </p:cNvPr>
            <p:cNvGrpSpPr/>
            <p:nvPr/>
          </p:nvGrpSpPr>
          <p:grpSpPr>
            <a:xfrm>
              <a:off x="4101794" y="1627690"/>
              <a:ext cx="828749" cy="1461939"/>
              <a:chOff x="12016594" y="4240201"/>
              <a:chExt cx="543330" cy="1461939"/>
            </a:xfrm>
            <a:grpFill/>
          </p:grpSpPr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xmlns="" id="{FE6CFB20-74E3-A07E-0C1E-F5C27F48826F}"/>
                  </a:ext>
                </a:extLst>
              </p:cNvPr>
              <p:cNvSpPr txBox="1"/>
              <p:nvPr/>
            </p:nvSpPr>
            <p:spPr>
              <a:xfrm>
                <a:off x="12016594" y="4240201"/>
                <a:ext cx="535851" cy="146193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xmlns="" id="{78586F48-6FB4-948A-B789-5D8BB9FCEDF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8724" y="4971170"/>
                <a:ext cx="531200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E3EC53F4-423C-9A22-2F32-F78B9E385BF3}"/>
              </a:ext>
            </a:extLst>
          </p:cNvPr>
          <p:cNvGrpSpPr/>
          <p:nvPr/>
        </p:nvGrpSpPr>
        <p:grpSpPr>
          <a:xfrm>
            <a:off x="4395218" y="5822529"/>
            <a:ext cx="796194" cy="1590254"/>
            <a:chOff x="4021636" y="1568427"/>
            <a:chExt cx="1007564" cy="1590254"/>
          </a:xfrm>
          <a:solidFill>
            <a:schemeClr val="bg1"/>
          </a:solidFill>
        </p:grpSpPr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xmlns="" id="{7E3E47EF-5ABE-CC83-06D4-04D4096204CD}"/>
                </a:ext>
              </a:extLst>
            </p:cNvPr>
            <p:cNvSpPr/>
            <p:nvPr/>
          </p:nvSpPr>
          <p:spPr>
            <a:xfrm>
              <a:off x="4021636" y="1568427"/>
              <a:ext cx="1007564" cy="1590254"/>
            </a:xfrm>
            <a:prstGeom prst="roundRect">
              <a:avLst>
                <a:gd name="adj" fmla="val 5743"/>
              </a:avLst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F43AFE6A-03DF-CD13-CE62-7A7D8EC1834D}"/>
                </a:ext>
              </a:extLst>
            </p:cNvPr>
            <p:cNvGrpSpPr/>
            <p:nvPr/>
          </p:nvGrpSpPr>
          <p:grpSpPr>
            <a:xfrm>
              <a:off x="4101793" y="1627690"/>
              <a:ext cx="828752" cy="1461939"/>
              <a:chOff x="12016594" y="4240201"/>
              <a:chExt cx="543332" cy="1461939"/>
            </a:xfrm>
            <a:grpFill/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xmlns="" id="{70136A01-D0EA-AEF9-C5EB-0F30BB54D964}"/>
                  </a:ext>
                </a:extLst>
              </p:cNvPr>
              <p:cNvSpPr txBox="1"/>
              <p:nvPr/>
            </p:nvSpPr>
            <p:spPr>
              <a:xfrm>
                <a:off x="12016594" y="4240201"/>
                <a:ext cx="535851" cy="146193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xmlns="" id="{DE9E2634-132E-681A-40F5-89827F8ED9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8724" y="4971170"/>
                <a:ext cx="531200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EFA4EF4A-65BC-BCB2-2873-D1CD6C505A1A}"/>
              </a:ext>
            </a:extLst>
          </p:cNvPr>
          <p:cNvGrpSpPr/>
          <p:nvPr/>
        </p:nvGrpSpPr>
        <p:grpSpPr>
          <a:xfrm>
            <a:off x="7223664" y="7242771"/>
            <a:ext cx="1038367" cy="1590254"/>
            <a:chOff x="4021636" y="1568427"/>
            <a:chExt cx="1007564" cy="1590254"/>
          </a:xfrm>
          <a:solidFill>
            <a:schemeClr val="bg1"/>
          </a:solidFill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xmlns="" id="{65CE25BF-F443-96F9-E140-D44C7E959B78}"/>
                </a:ext>
              </a:extLst>
            </p:cNvPr>
            <p:cNvSpPr/>
            <p:nvPr/>
          </p:nvSpPr>
          <p:spPr>
            <a:xfrm>
              <a:off x="4021636" y="1568427"/>
              <a:ext cx="1007564" cy="1590254"/>
            </a:xfrm>
            <a:prstGeom prst="roundRect">
              <a:avLst>
                <a:gd name="adj" fmla="val 5743"/>
              </a:avLst>
            </a:prstGeom>
            <a:grpFill/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x-none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xmlns="" id="{1F203611-6404-F708-F64D-5AF3BC33DF00}"/>
                </a:ext>
              </a:extLst>
            </p:cNvPr>
            <p:cNvGrpSpPr/>
            <p:nvPr/>
          </p:nvGrpSpPr>
          <p:grpSpPr>
            <a:xfrm>
              <a:off x="4101794" y="1627690"/>
              <a:ext cx="828749" cy="1461939"/>
              <a:chOff x="12016594" y="4240201"/>
              <a:chExt cx="543330" cy="1461939"/>
            </a:xfrm>
            <a:grpFill/>
          </p:grpSpPr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xmlns="" id="{CB27EBAA-60C4-4258-3D72-39BF28F5D90D}"/>
                  </a:ext>
                </a:extLst>
              </p:cNvPr>
              <p:cNvSpPr txBox="1"/>
              <p:nvPr/>
            </p:nvSpPr>
            <p:spPr>
              <a:xfrm>
                <a:off x="12016594" y="4240201"/>
                <a:ext cx="535851" cy="1461939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18</a:t>
                </a:r>
              </a:p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2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35</a:t>
                </a:r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xmlns="" id="{C361335B-22C9-4AF1-0892-037B18A9522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28724" y="4971170"/>
                <a:ext cx="531200" cy="0"/>
              </a:xfrm>
              <a:prstGeom prst="line">
                <a:avLst/>
              </a:prstGeom>
              <a:grpFill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91727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97505" y="1620668"/>
            <a:ext cx="9175980" cy="7045664"/>
            <a:chOff x="0" y="0"/>
            <a:chExt cx="12234640" cy="939421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234640" cy="9394219"/>
              <a:chOff x="0" y="0"/>
              <a:chExt cx="3103973" cy="238334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3103974" cy="2383348"/>
              </a:xfrm>
              <a:custGeom>
                <a:avLst/>
                <a:gdLst/>
                <a:ahLst/>
                <a:cxnLst/>
                <a:rect l="l" t="t" r="r" b="b"/>
                <a:pathLst>
                  <a:path w="3103974" h="2383348">
                    <a:moveTo>
                      <a:pt x="2979513" y="2383348"/>
                    </a:moveTo>
                    <a:lnTo>
                      <a:pt x="124460" y="2383348"/>
                    </a:lnTo>
                    <a:cubicBezTo>
                      <a:pt x="55880" y="2383348"/>
                      <a:pt x="0" y="2327468"/>
                      <a:pt x="0" y="22588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979513" y="0"/>
                    </a:lnTo>
                    <a:cubicBezTo>
                      <a:pt x="3048093" y="0"/>
                      <a:pt x="3103974" y="55880"/>
                      <a:pt x="3103974" y="124460"/>
                    </a:cubicBezTo>
                    <a:lnTo>
                      <a:pt x="3103974" y="2258888"/>
                    </a:lnTo>
                    <a:cubicBezTo>
                      <a:pt x="3103974" y="2327468"/>
                      <a:pt x="3048093" y="2383348"/>
                      <a:pt x="2979513" y="2383348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12234640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3" name="TextBox 13"/>
          <p:cNvSpPr txBox="1"/>
          <p:nvPr/>
        </p:nvSpPr>
        <p:spPr>
          <a:xfrm>
            <a:off x="9004941" y="3584194"/>
            <a:ext cx="6561107" cy="332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</a:p>
          <a:p>
            <a:pPr algn="ctr">
              <a:lnSpc>
                <a:spcPct val="150000"/>
              </a:lnSpc>
            </a:pPr>
            <a:r>
              <a:rPr lang="vi-VN" sz="7200" b="1" smtClean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7200" b="1" dirty="0">
              <a:solidFill>
                <a:srgbClr val="1717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905000" y="3143062"/>
            <a:ext cx="4200041" cy="714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6007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" y="116325"/>
            <a:ext cx="17297400" cy="10054350"/>
            <a:chOff x="-768448" y="-299400"/>
            <a:chExt cx="19158048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-768448" y="-299400"/>
              <a:ext cx="19158048" cy="11977999"/>
              <a:chOff x="-194958" y="-75959"/>
              <a:chExt cx="4860468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94958" y="-75959"/>
                <a:ext cx="4860468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4275594" h="3038863">
                    <a:moveTo>
                      <a:pt x="4151133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134" y="0"/>
                    </a:lnTo>
                    <a:cubicBezTo>
                      <a:pt x="4219714" y="0"/>
                      <a:pt x="4275594" y="55880"/>
                      <a:pt x="4275594" y="124460"/>
                    </a:cubicBezTo>
                    <a:lnTo>
                      <a:pt x="4275594" y="2914403"/>
                    </a:lnTo>
                    <a:cubicBezTo>
                      <a:pt x="4275594" y="2982983"/>
                      <a:pt x="4219714" y="3038863"/>
                      <a:pt x="415113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-768448" y="1241431"/>
              <a:ext cx="1915804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EEC9B1-47DA-BF3A-6959-1E2C9215A71D}"/>
              </a:ext>
            </a:extLst>
          </p:cNvPr>
          <p:cNvSpPr txBox="1"/>
          <p:nvPr/>
        </p:nvSpPr>
        <p:spPr>
          <a:xfrm>
            <a:off x="5486400" y="374025"/>
            <a:ext cx="700374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400" b="1" smtClean="0">
                <a:solidFill>
                  <a:srgbClr val="C00000"/>
                </a:solidFill>
                <a:cs typeface="Arial" panose="020B0604020202020204" pitchFamily="34" charset="0"/>
              </a:rPr>
              <a:t>Bài tập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66800" y="1726281"/>
            <a:ext cx="16538729" cy="2031325"/>
            <a:chOff x="1066800" y="1726281"/>
            <a:chExt cx="16538729" cy="2031325"/>
          </a:xfrm>
        </p:grpSpPr>
        <p:sp>
          <p:nvSpPr>
            <p:cNvPr id="12" name="Rectangle 11"/>
            <p:cNvSpPr/>
            <p:nvPr/>
          </p:nvSpPr>
          <p:spPr>
            <a:xfrm>
              <a:off x="1066800" y="1726281"/>
              <a:ext cx="16538729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200">
                  <a:latin typeface="Arial" panose="020B0604020202020204" pitchFamily="34" charset="0"/>
                  <a:cs typeface="Arial" panose="020B0604020202020204" pitchFamily="34" charset="0"/>
                </a:rPr>
                <a:t>Một cánh cửa sổ hình chữ nhật có chiều </a:t>
              </a:r>
              <a:r>
                <a:rPr lang="en-US" sz="4200" smtClean="0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vi-VN" sz="420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420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vi-VN" sz="42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en-US" sz="4200">
                  <a:latin typeface="Arial" panose="020B0604020202020204" pitchFamily="34" charset="0"/>
                  <a:cs typeface="Arial" panose="020B0604020202020204" pitchFamily="34" charset="0"/>
                </a:rPr>
                <a:t>, chiều rộng  </a:t>
              </a:r>
              <a:r>
                <a:rPr lang="vi-VN" sz="420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42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>
                  <a:latin typeface="Arial" panose="020B0604020202020204" pitchFamily="34" charset="0"/>
                  <a:cs typeface="Arial" panose="020B0604020202020204" pitchFamily="34" charset="0"/>
                </a:rPr>
                <a:t>m. Tính </a:t>
              </a:r>
              <a:r>
                <a:rPr lang="vi-VN" sz="4200" smtClean="0">
                  <a:latin typeface="Arial" panose="020B0604020202020204" pitchFamily="34" charset="0"/>
                  <a:cs typeface="Arial" panose="020B0604020202020204" pitchFamily="34" charset="0"/>
                </a:rPr>
                <a:t>diện tích </a:t>
              </a:r>
              <a:r>
                <a:rPr lang="en-US" sz="4200" smtClean="0">
                  <a:latin typeface="Arial" panose="020B0604020202020204" pitchFamily="34" charset="0"/>
                  <a:cs typeface="Arial" panose="020B0604020202020204" pitchFamily="34" charset="0"/>
                </a:rPr>
                <a:t>của </a:t>
              </a:r>
              <a:r>
                <a:rPr lang="en-US" sz="4200">
                  <a:latin typeface="Arial" panose="020B0604020202020204" pitchFamily="34" charset="0"/>
                  <a:cs typeface="Arial" panose="020B0604020202020204" pitchFamily="34" charset="0"/>
                </a:rPr>
                <a:t>cánh cửa đó.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1993526" y="1726281"/>
              <a:ext cx="526743" cy="1323439"/>
              <a:chOff x="12256535" y="3818293"/>
              <a:chExt cx="685800" cy="132343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2256535" y="3818293"/>
                <a:ext cx="68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vi-VN" sz="40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Straight Connector 27"/>
              <p:cNvCxnSpPr>
                <a:stCxn id="27" idx="1"/>
                <a:endCxn id="27" idx="3"/>
              </p:cNvCxnSpPr>
              <p:nvPr/>
            </p:nvCxnSpPr>
            <p:spPr>
              <a:xfrm>
                <a:off x="12256535" y="4480013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oup 29"/>
            <p:cNvGrpSpPr/>
            <p:nvPr/>
          </p:nvGrpSpPr>
          <p:grpSpPr>
            <a:xfrm>
              <a:off x="16230600" y="1730711"/>
              <a:ext cx="609600" cy="1323439"/>
              <a:chOff x="12256535" y="3818293"/>
              <a:chExt cx="685800" cy="132343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12256535" y="3818293"/>
                <a:ext cx="68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  <a:p>
                <a:pPr algn="ctr"/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2" name="Straight Connector 31"/>
              <p:cNvCxnSpPr>
                <a:stCxn id="31" idx="1"/>
                <a:endCxn id="31" idx="3"/>
              </p:cNvCxnSpPr>
              <p:nvPr/>
            </p:nvCxnSpPr>
            <p:spPr>
              <a:xfrm>
                <a:off x="12256535" y="4480013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6" y="5046705"/>
            <a:ext cx="7764576" cy="377284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2EEEC9B1-47DA-BF3A-6959-1E2C9215A71D}"/>
              </a:ext>
            </a:extLst>
          </p:cNvPr>
          <p:cNvSpPr txBox="1"/>
          <p:nvPr/>
        </p:nvSpPr>
        <p:spPr>
          <a:xfrm>
            <a:off x="11176881" y="3987340"/>
            <a:ext cx="3711555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4400" b="1" u="sng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  <a:endParaRPr lang="en-US" sz="44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9118559" y="5231977"/>
            <a:ext cx="8674141" cy="4130435"/>
            <a:chOff x="9118559" y="5231977"/>
            <a:chExt cx="8674141" cy="4130435"/>
          </a:xfrm>
        </p:grpSpPr>
        <p:grpSp>
          <p:nvGrpSpPr>
            <p:cNvPr id="41" name="Group 40"/>
            <p:cNvGrpSpPr/>
            <p:nvPr/>
          </p:nvGrpSpPr>
          <p:grpSpPr>
            <a:xfrm>
              <a:off x="9118559" y="5231977"/>
              <a:ext cx="8251372" cy="2583125"/>
              <a:chOff x="2441211" y="5030632"/>
              <a:chExt cx="8251372" cy="2583125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2441211" y="5030632"/>
                <a:ext cx="746478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Diện tích của cánh cửa đó là: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3" name="Group 42"/>
              <p:cNvGrpSpPr/>
              <p:nvPr/>
            </p:nvGrpSpPr>
            <p:grpSpPr>
              <a:xfrm>
                <a:off x="4810586" y="5806758"/>
                <a:ext cx="526743" cy="1761188"/>
                <a:chOff x="12256535" y="3818293"/>
                <a:chExt cx="685800" cy="1761188"/>
              </a:xfrm>
            </p:grpSpPr>
            <p:sp>
              <p:nvSpPr>
                <p:cNvPr id="53" name="TextBox 52"/>
                <p:cNvSpPr txBox="1"/>
                <p:nvPr/>
              </p:nvSpPr>
              <p:spPr>
                <a:xfrm>
                  <a:off x="12256535" y="3818293"/>
                  <a:ext cx="685800" cy="1761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vi-VN" sz="440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vi-VN" sz="4400" smtClean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  <a:p>
                  <a:pPr algn="ctr">
                    <a:lnSpc>
                      <a:spcPct val="130000"/>
                    </a:lnSpc>
                  </a:pPr>
                  <a:r>
                    <a:rPr lang="vi-VN" sz="4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4" name="Straight Connector 53"/>
                <p:cNvCxnSpPr>
                  <a:stCxn id="53" idx="1"/>
                  <a:endCxn id="53" idx="3"/>
                </p:cNvCxnSpPr>
                <p:nvPr/>
              </p:nvCxnSpPr>
              <p:spPr>
                <a:xfrm>
                  <a:off x="12256535" y="4698887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oup 43"/>
              <p:cNvGrpSpPr/>
              <p:nvPr/>
            </p:nvGrpSpPr>
            <p:grpSpPr>
              <a:xfrm>
                <a:off x="6528976" y="5806758"/>
                <a:ext cx="609600" cy="1761188"/>
                <a:chOff x="12256535" y="3818293"/>
                <a:chExt cx="685800" cy="1761188"/>
              </a:xfrm>
            </p:grpSpPr>
            <p:sp>
              <p:nvSpPr>
                <p:cNvPr id="51" name="TextBox 50"/>
                <p:cNvSpPr txBox="1"/>
                <p:nvPr/>
              </p:nvSpPr>
              <p:spPr>
                <a:xfrm>
                  <a:off x="12256535" y="3818293"/>
                  <a:ext cx="685800" cy="176118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vi-VN" sz="4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lnSpc>
                      <a:spcPct val="130000"/>
                    </a:lnSpc>
                  </a:pPr>
                  <a:r>
                    <a:rPr lang="vi-VN" sz="440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2" name="Straight Connector 51"/>
                <p:cNvCxnSpPr>
                  <a:stCxn id="51" idx="1"/>
                  <a:endCxn id="51" idx="3"/>
                </p:cNvCxnSpPr>
                <p:nvPr/>
              </p:nvCxnSpPr>
              <p:spPr>
                <a:xfrm>
                  <a:off x="12256535" y="4698887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5" name="TextBox 44"/>
              <p:cNvSpPr txBox="1"/>
              <p:nvPr/>
            </p:nvSpPr>
            <p:spPr>
              <a:xfrm>
                <a:off x="5593311" y="6302630"/>
                <a:ext cx="762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7597299" y="6302630"/>
                <a:ext cx="73292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47" name="Group 46"/>
              <p:cNvGrpSpPr/>
              <p:nvPr/>
            </p:nvGrpSpPr>
            <p:grpSpPr>
              <a:xfrm>
                <a:off x="8586107" y="5760942"/>
                <a:ext cx="609600" cy="1852815"/>
                <a:chOff x="12256535" y="3818293"/>
                <a:chExt cx="685800" cy="1852815"/>
              </a:xfrm>
            </p:grpSpPr>
            <p:sp>
              <p:nvSpPr>
                <p:cNvPr id="49" name="TextBox 48"/>
                <p:cNvSpPr txBox="1"/>
                <p:nvPr/>
              </p:nvSpPr>
              <p:spPr>
                <a:xfrm>
                  <a:off x="12256535" y="3818293"/>
                  <a:ext cx="685800" cy="1852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vi-VN" sz="4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lnSpc>
                      <a:spcPct val="130000"/>
                    </a:lnSpc>
                  </a:pPr>
                  <a:r>
                    <a:rPr lang="vi-VN" sz="4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0" name="Straight Connector 49"/>
                <p:cNvCxnSpPr>
                  <a:stCxn id="49" idx="1"/>
                  <a:endCxn id="49" idx="3"/>
                </p:cNvCxnSpPr>
                <p:nvPr/>
              </p:nvCxnSpPr>
              <p:spPr>
                <a:xfrm>
                  <a:off x="12256535" y="4744701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" name="TextBox 47"/>
              <p:cNvSpPr txBox="1"/>
              <p:nvPr/>
            </p:nvSpPr>
            <p:spPr>
              <a:xfrm>
                <a:off x="9462369" y="6208357"/>
                <a:ext cx="123021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(m</a:t>
                </a:r>
                <a:r>
                  <a:rPr lang="vi-VN" sz="4400" baseline="30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13563146" y="7509597"/>
              <a:ext cx="4229554" cy="1852815"/>
              <a:chOff x="7846148" y="7309457"/>
              <a:chExt cx="4229554" cy="1852815"/>
            </a:xfrm>
          </p:grpSpPr>
          <p:sp>
            <p:nvSpPr>
              <p:cNvPr id="56" name="TextBox 55"/>
              <p:cNvSpPr txBox="1"/>
              <p:nvPr/>
            </p:nvSpPr>
            <p:spPr>
              <a:xfrm>
                <a:off x="7846148" y="7851931"/>
                <a:ext cx="422955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440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Đáp số:        m</a:t>
                </a:r>
                <a:r>
                  <a:rPr lang="vi-VN" sz="4400" baseline="30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4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>
                <a:off x="10262215" y="7309457"/>
                <a:ext cx="609600" cy="1852815"/>
                <a:chOff x="10207001" y="3720413"/>
                <a:chExt cx="685800" cy="1852815"/>
              </a:xfrm>
            </p:grpSpPr>
            <p:sp>
              <p:nvSpPr>
                <p:cNvPr id="58" name="TextBox 57"/>
                <p:cNvSpPr txBox="1"/>
                <p:nvPr/>
              </p:nvSpPr>
              <p:spPr>
                <a:xfrm>
                  <a:off x="10207001" y="3720413"/>
                  <a:ext cx="685800" cy="18528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vi-VN" sz="4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</a:p>
                <a:p>
                  <a:pPr algn="ctr">
                    <a:lnSpc>
                      <a:spcPct val="130000"/>
                    </a:lnSpc>
                  </a:pPr>
                  <a:r>
                    <a:rPr lang="vi-VN" sz="44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en-US" sz="44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9" name="Straight Connector 58"/>
                <p:cNvCxnSpPr>
                  <a:stCxn id="58" idx="1"/>
                  <a:endCxn id="58" idx="3"/>
                </p:cNvCxnSpPr>
                <p:nvPr/>
              </p:nvCxnSpPr>
              <p:spPr>
                <a:xfrm>
                  <a:off x="10207001" y="4646821"/>
                  <a:ext cx="685800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1059747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grpSp>
        <p:nvGrpSpPr>
          <p:cNvPr id="15" name="Group 15"/>
          <p:cNvGrpSpPr/>
          <p:nvPr/>
        </p:nvGrpSpPr>
        <p:grpSpPr>
          <a:xfrm>
            <a:off x="4046911" y="1795695"/>
            <a:ext cx="10194178" cy="1456617"/>
            <a:chOff x="0" y="0"/>
            <a:chExt cx="6230508" cy="110617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046911" y="1598102"/>
            <a:ext cx="10194178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xmlns="" id="{8C2CB922-1E7E-6D4D-7E3E-A61C585CB91C}"/>
              </a:ext>
            </a:extLst>
          </p:cNvPr>
          <p:cNvSpPr/>
          <p:nvPr/>
        </p:nvSpPr>
        <p:spPr>
          <a:xfrm>
            <a:off x="774440" y="3908551"/>
            <a:ext cx="4999735" cy="499973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DECED"/>
          </a:solid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xmlns="" id="{4E23579B-7FDB-05AE-31CB-12B3AE01BA00}"/>
              </a:ext>
            </a:extLst>
          </p:cNvPr>
          <p:cNvSpPr/>
          <p:nvPr/>
        </p:nvSpPr>
        <p:spPr>
          <a:xfrm>
            <a:off x="6644132" y="3903074"/>
            <a:ext cx="4999735" cy="499973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DECED"/>
          </a:solidFill>
        </p:spPr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xmlns="" id="{92D1C6F4-2FB4-B0E3-4544-5B9AAE0DFF1B}"/>
              </a:ext>
            </a:extLst>
          </p:cNvPr>
          <p:cNvSpPr/>
          <p:nvPr/>
        </p:nvSpPr>
        <p:spPr>
          <a:xfrm>
            <a:off x="12513825" y="3903075"/>
            <a:ext cx="4999735" cy="4999735"/>
          </a:xfrm>
          <a:custGeom>
            <a:avLst/>
            <a:gdLst/>
            <a:ahLst/>
            <a:cxnLst/>
            <a:rect l="l" t="t" r="r" b="b"/>
            <a:pathLst>
              <a:path w="6350000" h="6350000">
                <a:moveTo>
                  <a:pt x="3175000" y="0"/>
                </a:moveTo>
                <a:cubicBezTo>
                  <a:pt x="1421496" y="0"/>
                  <a:pt x="0" y="1421496"/>
                  <a:pt x="0" y="3175000"/>
                </a:cubicBezTo>
                <a:cubicBezTo>
                  <a:pt x="0" y="4928504"/>
                  <a:pt x="1421496" y="6350000"/>
                  <a:pt x="3175000" y="6350000"/>
                </a:cubicBezTo>
                <a:cubicBezTo>
                  <a:pt x="4928504" y="6350000"/>
                  <a:pt x="6350000" y="4928504"/>
                  <a:pt x="6350000" y="3175000"/>
                </a:cubicBezTo>
                <a:cubicBezTo>
                  <a:pt x="6350000" y="1421496"/>
                  <a:pt x="4928504" y="0"/>
                  <a:pt x="3175000" y="0"/>
                </a:cubicBezTo>
                <a:close/>
              </a:path>
            </a:pathLst>
          </a:custGeom>
          <a:solidFill>
            <a:srgbClr val="EDECED"/>
          </a:solidFill>
        </p:spPr>
      </p:sp>
      <p:sp>
        <p:nvSpPr>
          <p:cNvPr id="12" name="TextBox 11"/>
          <p:cNvSpPr txBox="1"/>
          <p:nvPr/>
        </p:nvSpPr>
        <p:spPr>
          <a:xfrm>
            <a:off x="740770" y="5374910"/>
            <a:ext cx="4906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smtClean="0">
                <a:latin typeface="Arial" panose="020B0604020202020204" pitchFamily="34" charset="0"/>
                <a:cs typeface="Arial" panose="020B0604020202020204" pitchFamily="34" charset="0"/>
              </a:rPr>
              <a:t>Ghi nhớ kiến thức đã học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47676" y="5356227"/>
            <a:ext cx="4906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smtClean="0">
                <a:latin typeface="Arial" panose="020B060402020202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573625" y="5356227"/>
            <a:ext cx="4906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smtClean="0">
                <a:latin typeface="Arial" panose="020B0604020202020204" pitchFamily="34" charset="0"/>
                <a:cs typeface="Arial" panose="020B0604020202020204" pitchFamily="34" charset="0"/>
              </a:rPr>
              <a:t>Xem trước bài tập phần Luyện tập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B6E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5B6EEF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7" name="Freeform 15">
            <a:extLst>
              <a:ext uri="{FF2B5EF4-FFF2-40B4-BE49-F238E27FC236}">
                <a16:creationId xmlns:a16="http://schemas.microsoft.com/office/drawing/2014/main" xmlns="" id="{1CA13BF6-3134-55C3-DDF3-CA8FD42856A6}"/>
              </a:ext>
            </a:extLst>
          </p:cNvPr>
          <p:cNvSpPr/>
          <p:nvPr/>
        </p:nvSpPr>
        <p:spPr>
          <a:xfrm>
            <a:off x="1026489" y="3771900"/>
            <a:ext cx="4739028" cy="4608733"/>
          </a:xfrm>
          <a:custGeom>
            <a:avLst/>
            <a:gdLst/>
            <a:ahLst/>
            <a:cxnLst/>
            <a:rect l="l" t="t" r="r" b="b"/>
            <a:pathLst>
              <a:path w="1603079" h="1905639">
                <a:moveTo>
                  <a:pt x="1478619" y="1905639"/>
                </a:moveTo>
                <a:lnTo>
                  <a:pt x="124460" y="1905639"/>
                </a:lnTo>
                <a:cubicBezTo>
                  <a:pt x="55880" y="1905639"/>
                  <a:pt x="0" y="1849759"/>
                  <a:pt x="0" y="1781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78619" y="0"/>
                </a:lnTo>
                <a:cubicBezTo>
                  <a:pt x="1547199" y="0"/>
                  <a:pt x="1603079" y="55880"/>
                  <a:pt x="1603079" y="124460"/>
                </a:cubicBezTo>
                <a:lnTo>
                  <a:pt x="1603079" y="1781179"/>
                </a:lnTo>
                <a:cubicBezTo>
                  <a:pt x="1603079" y="1849759"/>
                  <a:pt x="1547199" y="1905639"/>
                  <a:pt x="1478619" y="1905639"/>
                </a:cubicBezTo>
                <a:close/>
              </a:path>
            </a:pathLst>
          </a:custGeom>
          <a:solidFill>
            <a:srgbClr val="EDECED"/>
          </a:solidFill>
        </p:spPr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xmlns="" id="{8F830A00-C050-2DBE-9486-25F4F8E976EF}"/>
              </a:ext>
            </a:extLst>
          </p:cNvPr>
          <p:cNvSpPr/>
          <p:nvPr/>
        </p:nvSpPr>
        <p:spPr>
          <a:xfrm>
            <a:off x="6629400" y="3771900"/>
            <a:ext cx="4739028" cy="4608733"/>
          </a:xfrm>
          <a:custGeom>
            <a:avLst/>
            <a:gdLst/>
            <a:ahLst/>
            <a:cxnLst/>
            <a:rect l="l" t="t" r="r" b="b"/>
            <a:pathLst>
              <a:path w="1603079" h="1905639">
                <a:moveTo>
                  <a:pt x="1478619" y="1905639"/>
                </a:moveTo>
                <a:lnTo>
                  <a:pt x="124460" y="1905639"/>
                </a:lnTo>
                <a:cubicBezTo>
                  <a:pt x="55880" y="1905639"/>
                  <a:pt x="0" y="1849759"/>
                  <a:pt x="0" y="1781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78619" y="0"/>
                </a:lnTo>
                <a:cubicBezTo>
                  <a:pt x="1547199" y="0"/>
                  <a:pt x="1603079" y="55880"/>
                  <a:pt x="1603079" y="124460"/>
                </a:cubicBezTo>
                <a:lnTo>
                  <a:pt x="1603079" y="1781179"/>
                </a:lnTo>
                <a:cubicBezTo>
                  <a:pt x="1603079" y="1849759"/>
                  <a:pt x="1547199" y="1905639"/>
                  <a:pt x="1478619" y="1905639"/>
                </a:cubicBezTo>
                <a:close/>
              </a:path>
            </a:pathLst>
          </a:custGeom>
          <a:solidFill>
            <a:srgbClr val="EDECED"/>
          </a:solidFill>
        </p:spPr>
      </p:sp>
      <p:sp>
        <p:nvSpPr>
          <p:cNvPr id="19" name="Freeform 15">
            <a:extLst>
              <a:ext uri="{FF2B5EF4-FFF2-40B4-BE49-F238E27FC236}">
                <a16:creationId xmlns:a16="http://schemas.microsoft.com/office/drawing/2014/main" xmlns="" id="{7556A32A-C953-8478-8335-31499AAFA086}"/>
              </a:ext>
            </a:extLst>
          </p:cNvPr>
          <p:cNvSpPr/>
          <p:nvPr/>
        </p:nvSpPr>
        <p:spPr>
          <a:xfrm>
            <a:off x="12266951" y="3771900"/>
            <a:ext cx="4739028" cy="4608733"/>
          </a:xfrm>
          <a:custGeom>
            <a:avLst/>
            <a:gdLst/>
            <a:ahLst/>
            <a:cxnLst/>
            <a:rect l="l" t="t" r="r" b="b"/>
            <a:pathLst>
              <a:path w="1603079" h="1905639">
                <a:moveTo>
                  <a:pt x="1478619" y="1905639"/>
                </a:moveTo>
                <a:lnTo>
                  <a:pt x="124460" y="1905639"/>
                </a:lnTo>
                <a:cubicBezTo>
                  <a:pt x="55880" y="1905639"/>
                  <a:pt x="0" y="1849759"/>
                  <a:pt x="0" y="1781179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1478619" y="0"/>
                </a:lnTo>
                <a:cubicBezTo>
                  <a:pt x="1547199" y="0"/>
                  <a:pt x="1603079" y="55880"/>
                  <a:pt x="1603079" y="124460"/>
                </a:cubicBezTo>
                <a:lnTo>
                  <a:pt x="1603079" y="1781179"/>
                </a:lnTo>
                <a:cubicBezTo>
                  <a:pt x="1603079" y="1849759"/>
                  <a:pt x="1547199" y="1905639"/>
                  <a:pt x="1478619" y="1905639"/>
                </a:cubicBezTo>
                <a:close/>
              </a:path>
            </a:pathLst>
          </a:custGeom>
          <a:solidFill>
            <a:srgbClr val="EDECED"/>
          </a:solidFill>
        </p:spPr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xmlns="" id="{5AC38D09-3685-96C5-7BA0-81D507D7A14B}"/>
              </a:ext>
            </a:extLst>
          </p:cNvPr>
          <p:cNvGrpSpPr/>
          <p:nvPr/>
        </p:nvGrpSpPr>
        <p:grpSpPr>
          <a:xfrm>
            <a:off x="4046911" y="1795695"/>
            <a:ext cx="10194178" cy="1456617"/>
            <a:chOff x="0" y="0"/>
            <a:chExt cx="6230508" cy="1106170"/>
          </a:xfrm>
        </p:grpSpPr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xmlns="" id="{3BEF725B-1D0E-63F4-2207-78CAE8FEBF01}"/>
                </a:ext>
              </a:extLst>
            </p:cNvPr>
            <p:cNvSpPr/>
            <p:nvPr/>
          </p:nvSpPr>
          <p:spPr>
            <a:xfrm>
              <a:off x="0" y="0"/>
              <a:ext cx="6231778" cy="1106170"/>
            </a:xfrm>
            <a:custGeom>
              <a:avLst/>
              <a:gdLst/>
              <a:ahLst/>
              <a:cxnLst/>
              <a:rect l="l" t="t" r="r" b="b"/>
              <a:pathLst>
                <a:path w="6231778" h="1106170">
                  <a:moveTo>
                    <a:pt x="5678058" y="1106170"/>
                  </a:moveTo>
                  <a:lnTo>
                    <a:pt x="553720" y="1106170"/>
                  </a:lnTo>
                  <a:cubicBezTo>
                    <a:pt x="247650" y="1106170"/>
                    <a:pt x="0" y="858520"/>
                    <a:pt x="0" y="553720"/>
                  </a:cubicBezTo>
                  <a:cubicBezTo>
                    <a:pt x="0" y="247650"/>
                    <a:pt x="247650" y="0"/>
                    <a:pt x="553720" y="0"/>
                  </a:cubicBezTo>
                  <a:lnTo>
                    <a:pt x="5678058" y="0"/>
                  </a:lnTo>
                  <a:cubicBezTo>
                    <a:pt x="5984128" y="0"/>
                    <a:pt x="6231778" y="247650"/>
                    <a:pt x="6231778" y="553720"/>
                  </a:cubicBezTo>
                  <a:cubicBezTo>
                    <a:pt x="6230508" y="858520"/>
                    <a:pt x="5982858" y="1106170"/>
                    <a:pt x="5678058" y="110617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sp>
        <p:nvSpPr>
          <p:cNvPr id="22" name="TextBox 17">
            <a:extLst>
              <a:ext uri="{FF2B5EF4-FFF2-40B4-BE49-F238E27FC236}">
                <a16:creationId xmlns:a16="http://schemas.microsoft.com/office/drawing/2014/main" xmlns="" id="{4059BA2E-2E6B-3B70-25BC-2637D31F2156}"/>
              </a:ext>
            </a:extLst>
          </p:cNvPr>
          <p:cNvSpPr txBox="1"/>
          <p:nvPr/>
        </p:nvSpPr>
        <p:spPr>
          <a:xfrm>
            <a:off x="4046911" y="1598102"/>
            <a:ext cx="10194178" cy="14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1717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1290" y="4938560"/>
            <a:ext cx="4906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smtClean="0">
                <a:latin typeface="Arial" panose="020B0604020202020204" pitchFamily="34" charset="0"/>
                <a:cs typeface="Arial" panose="020B0604020202020204" pitchFamily="34" charset="0"/>
              </a:rPr>
              <a:t>Ghi nhớ kiến thức đã học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545781" y="4919877"/>
            <a:ext cx="4906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smtClean="0">
                <a:latin typeface="Arial" panose="020B0604020202020204" pitchFamily="34" charset="0"/>
                <a:cs typeface="Arial" panose="020B0604020202020204" pitchFamily="34" charset="0"/>
              </a:rPr>
              <a:t>Hoàn thành bài tập trong SBT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266950" y="4919877"/>
            <a:ext cx="49062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smtClean="0">
                <a:latin typeface="Arial" panose="020B0604020202020204" pitchFamily="34" charset="0"/>
                <a:cs typeface="Arial" panose="020B0604020202020204" pitchFamily="34" charset="0"/>
              </a:rPr>
              <a:t>Xem trước bài tập phần Luyện tập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">
            <a:extLst>
              <a:ext uri="{FF2B5EF4-FFF2-40B4-BE49-F238E27FC236}">
                <a16:creationId xmlns:a16="http://schemas.microsoft.com/office/drawing/2014/main" xmlns="" id="{BBB8EF3E-1C66-B01B-156B-3F9D552EB7D0}"/>
              </a:ext>
            </a:extLst>
          </p:cNvPr>
          <p:cNvGrpSpPr/>
          <p:nvPr/>
        </p:nvGrpSpPr>
        <p:grpSpPr>
          <a:xfrm>
            <a:off x="651750" y="651750"/>
            <a:ext cx="16984499" cy="8983499"/>
            <a:chOff x="0" y="0"/>
            <a:chExt cx="22645999" cy="11977999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xmlns="" id="{B9945BBF-3154-E0B1-2BE6-235FE21C9171}"/>
                </a:ext>
              </a:extLst>
            </p:cNvPr>
            <p:cNvGrpSpPr/>
            <p:nvPr/>
          </p:nvGrpSpPr>
          <p:grpSpPr>
            <a:xfrm>
              <a:off x="0" y="0"/>
              <a:ext cx="22645999" cy="11977999"/>
              <a:chOff x="0" y="0"/>
              <a:chExt cx="5745374" cy="3038863"/>
            </a:xfrm>
          </p:grpSpPr>
          <p:sp>
            <p:nvSpPr>
              <p:cNvPr id="34" name="Freeform 4">
                <a:extLst>
                  <a:ext uri="{FF2B5EF4-FFF2-40B4-BE49-F238E27FC236}">
                    <a16:creationId xmlns:a16="http://schemas.microsoft.com/office/drawing/2014/main" xmlns="" id="{82BCB1A0-604F-6A61-5314-A21CAE74C51C}"/>
                  </a:ext>
                </a:extLst>
              </p:cNvPr>
              <p:cNvSpPr/>
              <p:nvPr/>
            </p:nvSpPr>
            <p:spPr>
              <a:xfrm>
                <a:off x="0" y="0"/>
                <a:ext cx="5745374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5745374" h="3038863">
                    <a:moveTo>
                      <a:pt x="5620914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5620914" y="0"/>
                    </a:lnTo>
                    <a:cubicBezTo>
                      <a:pt x="5689494" y="0"/>
                      <a:pt x="5745374" y="55880"/>
                      <a:pt x="5745374" y="124460"/>
                    </a:cubicBezTo>
                    <a:lnTo>
                      <a:pt x="5745374" y="2914403"/>
                    </a:lnTo>
                    <a:cubicBezTo>
                      <a:pt x="5745374" y="2982983"/>
                      <a:pt x="5689494" y="3038863"/>
                      <a:pt x="562091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27" name="AutoShape 5">
              <a:extLst>
                <a:ext uri="{FF2B5EF4-FFF2-40B4-BE49-F238E27FC236}">
                  <a16:creationId xmlns:a16="http://schemas.microsoft.com/office/drawing/2014/main" xmlns="" id="{A7F00F6F-30E3-3D8F-E7C9-BDBBA6941CB2}"/>
                </a:ext>
              </a:extLst>
            </p:cNvPr>
            <p:cNvSpPr/>
            <p:nvPr/>
          </p:nvSpPr>
          <p:spPr>
            <a:xfrm>
              <a:off x="0" y="1266422"/>
              <a:ext cx="22645999" cy="0"/>
            </a:xfrm>
            <a:prstGeom prst="line">
              <a:avLst/>
            </a:prstGeom>
            <a:ln w="127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28" name="Group 6">
              <a:extLst>
                <a:ext uri="{FF2B5EF4-FFF2-40B4-BE49-F238E27FC236}">
                  <a16:creationId xmlns:a16="http://schemas.microsoft.com/office/drawing/2014/main" xmlns="" id="{B90F7836-A682-37FA-D602-712117A54008}"/>
                </a:ext>
              </a:extLst>
            </p:cNvPr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33" name="Freeform 7">
                <a:extLst>
                  <a:ext uri="{FF2B5EF4-FFF2-40B4-BE49-F238E27FC236}">
                    <a16:creationId xmlns:a16="http://schemas.microsoft.com/office/drawing/2014/main" xmlns="" id="{A00D79B4-C8EB-CCE6-A098-02DD9F492ED5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29" name="Group 8">
              <a:extLst>
                <a:ext uri="{FF2B5EF4-FFF2-40B4-BE49-F238E27FC236}">
                  <a16:creationId xmlns:a16="http://schemas.microsoft.com/office/drawing/2014/main" xmlns="" id="{666033F8-F288-F582-1D10-1A394F23D469}"/>
                </a:ext>
              </a:extLst>
            </p:cNvPr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xmlns="" id="{3700CC21-DF1F-89C8-4690-57FCB1292342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D558"/>
              </a:solidFill>
            </p:spPr>
          </p:sp>
        </p:grpSp>
        <p:grpSp>
          <p:nvGrpSpPr>
            <p:cNvPr id="30" name="Group 10">
              <a:extLst>
                <a:ext uri="{FF2B5EF4-FFF2-40B4-BE49-F238E27FC236}">
                  <a16:creationId xmlns:a16="http://schemas.microsoft.com/office/drawing/2014/main" xmlns="" id="{08A7571A-E9AA-1C30-7DB7-AF302A6E835B}"/>
                </a:ext>
              </a:extLst>
            </p:cNvPr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31" name="Freeform 11">
                <a:extLst>
                  <a:ext uri="{FF2B5EF4-FFF2-40B4-BE49-F238E27FC236}">
                    <a16:creationId xmlns:a16="http://schemas.microsoft.com/office/drawing/2014/main" xmlns="" id="{9C7B5C3B-AF85-FB62-8210-32341A722ACE}"/>
                  </a:ext>
                </a:extLst>
              </p:cNvPr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35" name="TextBox 12">
            <a:extLst>
              <a:ext uri="{FF2B5EF4-FFF2-40B4-BE49-F238E27FC236}">
                <a16:creationId xmlns:a16="http://schemas.microsoft.com/office/drawing/2014/main" xmlns="" id="{7BBEC853-03E5-96BB-5CA7-2CAACF7766B0}"/>
              </a:ext>
            </a:extLst>
          </p:cNvPr>
          <p:cNvSpPr txBox="1"/>
          <p:nvPr/>
        </p:nvSpPr>
        <p:spPr>
          <a:xfrm>
            <a:off x="506818" y="2158413"/>
            <a:ext cx="16992600" cy="60939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</a:t>
            </a:r>
            <a:r>
              <a:rPr lang="en-US" sz="88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 </a:t>
            </a:r>
            <a:r>
              <a:rPr lang="en-US" sz="8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vi-VN" sz="8800" b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8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NHÂN, PHÉP CHIA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 SỐ</a:t>
            </a:r>
          </a:p>
        </p:txBody>
      </p:sp>
      <p:sp>
        <p:nvSpPr>
          <p:cNvPr id="36" name="Freeform 28">
            <a:extLst>
              <a:ext uri="{FF2B5EF4-FFF2-40B4-BE49-F238E27FC236}">
                <a16:creationId xmlns:a16="http://schemas.microsoft.com/office/drawing/2014/main" xmlns="" id="{BA1C493B-CA1C-EDF0-4EF5-AECF181B23D9}"/>
              </a:ext>
            </a:extLst>
          </p:cNvPr>
          <p:cNvSpPr/>
          <p:nvPr/>
        </p:nvSpPr>
        <p:spPr>
          <a:xfrm>
            <a:off x="13030200" y="5933035"/>
            <a:ext cx="4724400" cy="4380806"/>
          </a:xfrm>
          <a:custGeom>
            <a:avLst/>
            <a:gdLst/>
            <a:ahLst/>
            <a:cxnLst/>
            <a:rect l="l" t="t" r="r" b="b"/>
            <a:pathLst>
              <a:path w="2823941" h="2618563">
                <a:moveTo>
                  <a:pt x="0" y="0"/>
                </a:moveTo>
                <a:lnTo>
                  <a:pt x="2823940" y="0"/>
                </a:lnTo>
                <a:lnTo>
                  <a:pt x="2823940" y="2618563"/>
                </a:lnTo>
                <a:lnTo>
                  <a:pt x="0" y="26185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x-none" dirty="0"/>
          </a:p>
        </p:txBody>
      </p:sp>
      <p:sp>
        <p:nvSpPr>
          <p:cNvPr id="37" name="Freeform 17">
            <a:extLst>
              <a:ext uri="{FF2B5EF4-FFF2-40B4-BE49-F238E27FC236}">
                <a16:creationId xmlns:a16="http://schemas.microsoft.com/office/drawing/2014/main" xmlns="" id="{4514D2EF-0C72-D044-D53B-1D055302BE70}"/>
              </a:ext>
            </a:extLst>
          </p:cNvPr>
          <p:cNvSpPr/>
          <p:nvPr/>
        </p:nvSpPr>
        <p:spPr>
          <a:xfrm>
            <a:off x="13460180" y="737462"/>
            <a:ext cx="2566310" cy="3582414"/>
          </a:xfrm>
          <a:custGeom>
            <a:avLst/>
            <a:gdLst/>
            <a:ahLst/>
            <a:cxnLst/>
            <a:rect l="l" t="t" r="r" b="b"/>
            <a:pathLst>
              <a:path w="1631747" h="2277820">
                <a:moveTo>
                  <a:pt x="0" y="0"/>
                </a:moveTo>
                <a:lnTo>
                  <a:pt x="1631747" y="0"/>
                </a:lnTo>
                <a:lnTo>
                  <a:pt x="1631747" y="2277820"/>
                </a:lnTo>
                <a:lnTo>
                  <a:pt x="0" y="2277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8" name="Freeform 18">
            <a:extLst>
              <a:ext uri="{FF2B5EF4-FFF2-40B4-BE49-F238E27FC236}">
                <a16:creationId xmlns:a16="http://schemas.microsoft.com/office/drawing/2014/main" xmlns="" id="{41F1DD88-7EE3-6776-EFC8-ADC221F1387B}"/>
              </a:ext>
            </a:extLst>
          </p:cNvPr>
          <p:cNvSpPr/>
          <p:nvPr/>
        </p:nvSpPr>
        <p:spPr>
          <a:xfrm>
            <a:off x="1733685" y="6215378"/>
            <a:ext cx="2950665" cy="3891764"/>
          </a:xfrm>
          <a:custGeom>
            <a:avLst/>
            <a:gdLst/>
            <a:ahLst/>
            <a:cxnLst/>
            <a:rect l="l" t="t" r="r" b="b"/>
            <a:pathLst>
              <a:path w="1295438" h="1708611">
                <a:moveTo>
                  <a:pt x="0" y="0"/>
                </a:moveTo>
                <a:lnTo>
                  <a:pt x="1295438" y="0"/>
                </a:lnTo>
                <a:lnTo>
                  <a:pt x="1295438" y="1708611"/>
                </a:lnTo>
                <a:lnTo>
                  <a:pt x="0" y="17086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25">
            <a:extLst>
              <a:ext uri="{FF2B5EF4-FFF2-40B4-BE49-F238E27FC236}">
                <a16:creationId xmlns:a16="http://schemas.microsoft.com/office/drawing/2014/main" xmlns="" id="{0B4989B2-78F1-6539-6C64-8F13F4344FB0}"/>
              </a:ext>
            </a:extLst>
          </p:cNvPr>
          <p:cNvSpPr/>
          <p:nvPr/>
        </p:nvSpPr>
        <p:spPr>
          <a:xfrm>
            <a:off x="1280213" y="1564185"/>
            <a:ext cx="3011305" cy="2529496"/>
          </a:xfrm>
          <a:custGeom>
            <a:avLst/>
            <a:gdLst/>
            <a:ahLst/>
            <a:cxnLst/>
            <a:rect l="l" t="t" r="r" b="b"/>
            <a:pathLst>
              <a:path w="3822246" h="3210687">
                <a:moveTo>
                  <a:pt x="0" y="0"/>
                </a:moveTo>
                <a:lnTo>
                  <a:pt x="3822246" y="0"/>
                </a:lnTo>
                <a:lnTo>
                  <a:pt x="3822246" y="3210687"/>
                </a:lnTo>
                <a:lnTo>
                  <a:pt x="0" y="32106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19024348"/>
      </p:ext>
    </p:extLst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1750" y="651750"/>
            <a:ext cx="16984499" cy="8983499"/>
            <a:chOff x="0" y="0"/>
            <a:chExt cx="5745374" cy="30388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745374" cy="3038863"/>
            </a:xfrm>
            <a:custGeom>
              <a:avLst/>
              <a:gdLst/>
              <a:ahLst/>
              <a:cxnLst/>
              <a:rect l="l" t="t" r="r" b="b"/>
              <a:pathLst>
                <a:path w="5745374" h="3038863">
                  <a:moveTo>
                    <a:pt x="5620914" y="3038863"/>
                  </a:moveTo>
                  <a:lnTo>
                    <a:pt x="124460" y="3038863"/>
                  </a:lnTo>
                  <a:cubicBezTo>
                    <a:pt x="55880" y="3038863"/>
                    <a:pt x="0" y="2982983"/>
                    <a:pt x="0" y="29144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620914" y="0"/>
                  </a:lnTo>
                  <a:cubicBezTo>
                    <a:pt x="5689494" y="0"/>
                    <a:pt x="5745374" y="55880"/>
                    <a:pt x="5745374" y="124460"/>
                  </a:cubicBezTo>
                  <a:lnTo>
                    <a:pt x="5745374" y="2914403"/>
                  </a:lnTo>
                  <a:cubicBezTo>
                    <a:pt x="5745374" y="2982983"/>
                    <a:pt x="5689494" y="3038863"/>
                    <a:pt x="5620914" y="303886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 rot="-10800000">
            <a:off x="1691836" y="1028700"/>
            <a:ext cx="217278" cy="217278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EDECED"/>
            </a:solidFill>
          </p:spPr>
        </p:sp>
      </p:grpSp>
      <p:grpSp>
        <p:nvGrpSpPr>
          <p:cNvPr id="6" name="Group 6"/>
          <p:cNvGrpSpPr/>
          <p:nvPr/>
        </p:nvGrpSpPr>
        <p:grpSpPr>
          <a:xfrm rot="-10800000">
            <a:off x="1431705" y="1028700"/>
            <a:ext cx="217278" cy="217278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814B"/>
            </a:solidFill>
          </p:spPr>
        </p:sp>
      </p:grpSp>
      <p:grpSp>
        <p:nvGrpSpPr>
          <p:cNvPr id="8" name="Group 8"/>
          <p:cNvGrpSpPr/>
          <p:nvPr/>
        </p:nvGrpSpPr>
        <p:grpSpPr>
          <a:xfrm rot="-10800000">
            <a:off x="1171575" y="1028700"/>
            <a:ext cx="217278" cy="217278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171717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651749" y="2933700"/>
            <a:ext cx="16984499" cy="0"/>
          </a:xfrm>
          <a:prstGeom prst="line">
            <a:avLst/>
          </a:prstGeom>
          <a:ln w="381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2478988" y="651750"/>
            <a:ext cx="13330022" cy="19422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96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</a:t>
            </a:r>
            <a:r>
              <a:rPr lang="vi-VN" sz="96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9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14296313" y="4126778"/>
            <a:ext cx="4253556" cy="15191272"/>
          </a:xfrm>
          <a:custGeom>
            <a:avLst/>
            <a:gdLst/>
            <a:ahLst/>
            <a:cxnLst/>
            <a:rect l="l" t="t" r="r" b="b"/>
            <a:pathLst>
              <a:path w="4253556" h="15191272">
                <a:moveTo>
                  <a:pt x="0" y="0"/>
                </a:moveTo>
                <a:lnTo>
                  <a:pt x="4253556" y="0"/>
                </a:lnTo>
                <a:lnTo>
                  <a:pt x="4253556" y="15191272"/>
                </a:lnTo>
                <a:lnTo>
                  <a:pt x="0" y="151912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-201261" y="3982589"/>
            <a:ext cx="3846890" cy="12745720"/>
          </a:xfrm>
          <a:custGeom>
            <a:avLst/>
            <a:gdLst/>
            <a:ahLst/>
            <a:cxnLst/>
            <a:rect l="l" t="t" r="r" b="b"/>
            <a:pathLst>
              <a:path w="3846890" h="12745720">
                <a:moveTo>
                  <a:pt x="3846890" y="0"/>
                </a:moveTo>
                <a:lnTo>
                  <a:pt x="0" y="0"/>
                </a:lnTo>
                <a:lnTo>
                  <a:pt x="0" y="12745720"/>
                </a:lnTo>
                <a:lnTo>
                  <a:pt x="3846890" y="12745720"/>
                </a:lnTo>
                <a:lnTo>
                  <a:pt x="384689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xmlns="" id="{D8738C1B-B2D6-AFD0-68D5-FEAA7763CD49}"/>
              </a:ext>
            </a:extLst>
          </p:cNvPr>
          <p:cNvSpPr txBox="1"/>
          <p:nvPr/>
        </p:nvSpPr>
        <p:spPr>
          <a:xfrm>
            <a:off x="5742608" y="5928442"/>
            <a:ext cx="6883960" cy="1231106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vi-VN" sz="8000" b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78988" y="3244998"/>
            <a:ext cx="13411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9600" b="1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 NHÂN PHÂN SỐ </a:t>
            </a:r>
            <a:endParaRPr lang="en-US" sz="9600" b="1" dirty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" y="116325"/>
            <a:ext cx="17297400" cy="10054350"/>
            <a:chOff x="-768448" y="-299400"/>
            <a:chExt cx="19158048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-768448" y="-299400"/>
              <a:ext cx="19158048" cy="11977999"/>
              <a:chOff x="-194958" y="-75959"/>
              <a:chExt cx="4860468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94958" y="-75959"/>
                <a:ext cx="4860468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4275594" h="3038863">
                    <a:moveTo>
                      <a:pt x="4151133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134" y="0"/>
                    </a:lnTo>
                    <a:cubicBezTo>
                      <a:pt x="4219714" y="0"/>
                      <a:pt x="4275594" y="55880"/>
                      <a:pt x="4275594" y="124460"/>
                    </a:cubicBezTo>
                    <a:lnTo>
                      <a:pt x="4275594" y="2914403"/>
                    </a:lnTo>
                    <a:cubicBezTo>
                      <a:pt x="4275594" y="2982983"/>
                      <a:pt x="4219714" y="3038863"/>
                      <a:pt x="415113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-768448" y="1513767"/>
              <a:ext cx="1915804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EEC9B1-47DA-BF3A-6959-1E2C9215A71D}"/>
              </a:ext>
            </a:extLst>
          </p:cNvPr>
          <p:cNvSpPr txBox="1"/>
          <p:nvPr/>
        </p:nvSpPr>
        <p:spPr>
          <a:xfrm>
            <a:off x="5486400" y="547777"/>
            <a:ext cx="70037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51" y="4483304"/>
            <a:ext cx="15758340" cy="56510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00200" y="1903823"/>
            <a:ext cx="15377414" cy="1911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Hai bạn Việt và Rô-bốt cùng đi thăm nhà máy sản xuất kính. Tâm điểm là một tấm kính màu nâu.</a:t>
            </a:r>
          </a:p>
        </p:txBody>
      </p:sp>
    </p:spTree>
    <p:extLst>
      <p:ext uri="{BB962C8B-B14F-4D97-AF65-F5344CB8AC3E}">
        <p14:creationId xmlns:p14="http://schemas.microsoft.com/office/powerpoint/2010/main" val="420410667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" y="116325"/>
            <a:ext cx="17297400" cy="10054350"/>
            <a:chOff x="-768448" y="-299400"/>
            <a:chExt cx="19158048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-768448" y="-299400"/>
              <a:ext cx="19158048" cy="11977999"/>
              <a:chOff x="-194958" y="-75959"/>
              <a:chExt cx="4860468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94958" y="-75959"/>
                <a:ext cx="4860468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4275594" h="3038863">
                    <a:moveTo>
                      <a:pt x="4151133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134" y="0"/>
                    </a:lnTo>
                    <a:cubicBezTo>
                      <a:pt x="4219714" y="0"/>
                      <a:pt x="4275594" y="55880"/>
                      <a:pt x="4275594" y="124460"/>
                    </a:cubicBezTo>
                    <a:lnTo>
                      <a:pt x="4275594" y="2914403"/>
                    </a:lnTo>
                    <a:cubicBezTo>
                      <a:pt x="4275594" y="2982983"/>
                      <a:pt x="4219714" y="3038863"/>
                      <a:pt x="415113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-768448" y="1513767"/>
              <a:ext cx="1915804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EEC9B1-47DA-BF3A-6959-1E2C9215A71D}"/>
              </a:ext>
            </a:extLst>
          </p:cNvPr>
          <p:cNvSpPr txBox="1"/>
          <p:nvPr/>
        </p:nvSpPr>
        <p:spPr>
          <a:xfrm>
            <a:off x="5486400" y="547777"/>
            <a:ext cx="70037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51" y="4483304"/>
            <a:ext cx="15758340" cy="5651043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233451" y="1805494"/>
            <a:ext cx="16063949" cy="2339101"/>
            <a:chOff x="1233451" y="1805494"/>
            <a:chExt cx="16063949" cy="2339101"/>
          </a:xfrm>
        </p:grpSpPr>
        <p:sp>
          <p:nvSpPr>
            <p:cNvPr id="25" name="Rectangle 24"/>
            <p:cNvSpPr/>
            <p:nvPr/>
          </p:nvSpPr>
          <p:spPr>
            <a:xfrm>
              <a:off x="1233451" y="1805494"/>
              <a:ext cx="16063949" cy="23391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1455293" y="1805494"/>
              <a:ext cx="15536498" cy="2339101"/>
              <a:chOff x="1455293" y="1805494"/>
              <a:chExt cx="15536498" cy="2339101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455293" y="1805494"/>
                <a:ext cx="15536498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Để tính diện tích của hình chữ nhật, ta phải thực hiện phép nhân phân số:  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3886200" y="2821155"/>
                <a:ext cx="2241216" cy="1323440"/>
                <a:chOff x="3886200" y="2821155"/>
                <a:chExt cx="2241216" cy="1323440"/>
              </a:xfrm>
            </p:grpSpPr>
            <p:grpSp>
              <p:nvGrpSpPr>
                <p:cNvPr id="18" name="Group 17"/>
                <p:cNvGrpSpPr/>
                <p:nvPr/>
              </p:nvGrpSpPr>
              <p:grpSpPr>
                <a:xfrm>
                  <a:off x="3886200" y="2821156"/>
                  <a:ext cx="685800" cy="1323439"/>
                  <a:chOff x="4343400" y="3162300"/>
                  <a:chExt cx="685800" cy="1323439"/>
                </a:xfrm>
              </p:grpSpPr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4343400" y="3162300"/>
                    <a:ext cx="685800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40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4</a:t>
                    </a:r>
                  </a:p>
                  <a:p>
                    <a:pPr algn="ctr"/>
                    <a:r>
                      <a:rPr lang="vi-VN" sz="4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</a:t>
                    </a:r>
                    <a:endParaRPr lang="en-US" sz="4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7" name="Straight Connector 16"/>
                  <p:cNvCxnSpPr>
                    <a:stCxn id="12" idx="1"/>
                    <a:endCxn id="12" idx="3"/>
                  </p:cNvCxnSpPr>
                  <p:nvPr/>
                </p:nvCxnSpPr>
                <p:spPr>
                  <a:xfrm>
                    <a:off x="4343400" y="3824020"/>
                    <a:ext cx="685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Box 18"/>
                <p:cNvSpPr txBox="1"/>
                <p:nvPr/>
              </p:nvSpPr>
              <p:spPr>
                <a:xfrm>
                  <a:off x="4663908" y="3142665"/>
                  <a:ext cx="685800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20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×</a:t>
                  </a:r>
                  <a:endParaRPr lang="en-US" sz="420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0" name="Group 19"/>
                <p:cNvGrpSpPr/>
                <p:nvPr/>
              </p:nvGrpSpPr>
              <p:grpSpPr>
                <a:xfrm>
                  <a:off x="5441616" y="2821155"/>
                  <a:ext cx="685800" cy="1323439"/>
                  <a:chOff x="4343400" y="3162300"/>
                  <a:chExt cx="685800" cy="1323439"/>
                </a:xfrm>
              </p:grpSpPr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343400" y="3162300"/>
                    <a:ext cx="685800" cy="132343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vi-VN" sz="40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</a:t>
                    </a:r>
                    <a:endParaRPr lang="vi-VN" sz="4000" smtClean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  <a:p>
                    <a:pPr algn="ctr"/>
                    <a:r>
                      <a:rPr lang="vi-VN" sz="400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</a:t>
                    </a:r>
                    <a:endParaRPr lang="en-US" sz="400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22" name="Straight Connector 21"/>
                  <p:cNvCxnSpPr>
                    <a:stCxn id="21" idx="1"/>
                    <a:endCxn id="21" idx="3"/>
                  </p:cNvCxnSpPr>
                  <p:nvPr/>
                </p:nvCxnSpPr>
                <p:spPr>
                  <a:xfrm>
                    <a:off x="4343400" y="3824020"/>
                    <a:ext cx="6858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</p:spTree>
    <p:extLst>
      <p:ext uri="{BB962C8B-B14F-4D97-AF65-F5344CB8AC3E}">
        <p14:creationId xmlns:p14="http://schemas.microsoft.com/office/powerpoint/2010/main" val="297791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" y="116325"/>
            <a:ext cx="17297400" cy="10054350"/>
            <a:chOff x="-768448" y="-299400"/>
            <a:chExt cx="19158048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-768448" y="-299400"/>
              <a:ext cx="19158048" cy="11977999"/>
              <a:chOff x="-194958" y="-75959"/>
              <a:chExt cx="4860468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94958" y="-75959"/>
                <a:ext cx="4860468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4275594" h="3038863">
                    <a:moveTo>
                      <a:pt x="4151133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134" y="0"/>
                    </a:lnTo>
                    <a:cubicBezTo>
                      <a:pt x="4219714" y="0"/>
                      <a:pt x="4275594" y="55880"/>
                      <a:pt x="4275594" y="124460"/>
                    </a:cubicBezTo>
                    <a:lnTo>
                      <a:pt x="4275594" y="2914403"/>
                    </a:lnTo>
                    <a:cubicBezTo>
                      <a:pt x="4275594" y="2982983"/>
                      <a:pt x="4219714" y="3038863"/>
                      <a:pt x="415113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-768448" y="1241431"/>
              <a:ext cx="1915804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EEC9B1-47DA-BF3A-6959-1E2C9215A71D}"/>
              </a:ext>
            </a:extLst>
          </p:cNvPr>
          <p:cNvSpPr txBox="1"/>
          <p:nvPr/>
        </p:nvSpPr>
        <p:spPr>
          <a:xfrm>
            <a:off x="5486400" y="374025"/>
            <a:ext cx="700374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98612"/>
            <a:ext cx="7337453" cy="7086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289459" y="2018930"/>
            <a:ext cx="9258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Chia cạnh AB thành 3 phần bằng nhau, chia cạnh AD thành 5 phần bằng nhau.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8610600" y="4270119"/>
            <a:ext cx="8652734" cy="5717710"/>
            <a:chOff x="8610600" y="4270119"/>
            <a:chExt cx="8652734" cy="571771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007618" y="8183257"/>
              <a:ext cx="2255716" cy="180457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8610600" y="4270119"/>
              <a:ext cx="6858000" cy="4267008"/>
              <a:chOff x="8610600" y="4533900"/>
              <a:chExt cx="6858000" cy="4267008"/>
            </a:xfrm>
          </p:grpSpPr>
          <p:sp>
            <p:nvSpPr>
              <p:cNvPr id="16" name="Oval Callout 15"/>
              <p:cNvSpPr/>
              <p:nvPr/>
            </p:nvSpPr>
            <p:spPr>
              <a:xfrm>
                <a:off x="8610600" y="4533900"/>
                <a:ext cx="6858000" cy="4267008"/>
              </a:xfrm>
              <a:prstGeom prst="wedgeEllipseCallout">
                <a:avLst>
                  <a:gd name="adj1" fmla="val 41044"/>
                  <a:gd name="adj2" fmla="val 55975"/>
                </a:avLst>
              </a:prstGeom>
              <a:solidFill>
                <a:schemeClr val="bg2"/>
              </a:solidFill>
              <a:ln w="38100">
                <a:solidFill>
                  <a:schemeClr val="bg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8877299" y="5320935"/>
                <a:ext cx="6286501" cy="27482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000" i="1">
                    <a:latin typeface="Arial" panose="020B0604020202020204" pitchFamily="34" charset="0"/>
                    <a:cs typeface="Arial" panose="020B0604020202020204" pitchFamily="34" charset="0"/>
                  </a:rPr>
                  <a:t>Cạnh AM chiếm mấy phần cạnh AB; cạnh AP chiếm mấy phần cạnh AD?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769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" y="116325"/>
            <a:ext cx="17297400" cy="10054350"/>
            <a:chOff x="-768448" y="-299400"/>
            <a:chExt cx="19158048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-768448" y="-299400"/>
              <a:ext cx="19158048" cy="11977999"/>
              <a:chOff x="-194958" y="-75959"/>
              <a:chExt cx="4860468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94958" y="-75959"/>
                <a:ext cx="4860468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4275594" h="3038863">
                    <a:moveTo>
                      <a:pt x="4151133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134" y="0"/>
                    </a:lnTo>
                    <a:cubicBezTo>
                      <a:pt x="4219714" y="0"/>
                      <a:pt x="4275594" y="55880"/>
                      <a:pt x="4275594" y="124460"/>
                    </a:cubicBezTo>
                    <a:lnTo>
                      <a:pt x="4275594" y="2914403"/>
                    </a:lnTo>
                    <a:cubicBezTo>
                      <a:pt x="4275594" y="2982983"/>
                      <a:pt x="4219714" y="3038863"/>
                      <a:pt x="415113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-768448" y="1241431"/>
              <a:ext cx="1915804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EEC9B1-47DA-BF3A-6959-1E2C9215A71D}"/>
              </a:ext>
            </a:extLst>
          </p:cNvPr>
          <p:cNvSpPr txBox="1"/>
          <p:nvPr/>
        </p:nvSpPr>
        <p:spPr>
          <a:xfrm>
            <a:off x="5486400" y="374025"/>
            <a:ext cx="700374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98612"/>
            <a:ext cx="7337453" cy="70866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594505" y="2070873"/>
            <a:ext cx="86269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Để tính được diện tích hình chữ nhật AMNP, ta áp dụng công thức tính diện tích hình chữ nhật </a:t>
            </a: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S = a × b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8594504" y="5130510"/>
            <a:ext cx="8626941" cy="3969633"/>
            <a:chOff x="8534400" y="5074496"/>
            <a:chExt cx="8626941" cy="3969633"/>
          </a:xfrm>
        </p:grpSpPr>
        <p:sp>
          <p:nvSpPr>
            <p:cNvPr id="12" name="Rectangle 11"/>
            <p:cNvSpPr/>
            <p:nvPr/>
          </p:nvSpPr>
          <p:spPr>
            <a:xfrm>
              <a:off x="8534400" y="5074496"/>
              <a:ext cx="8626941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de-DE" sz="4000">
                  <a:latin typeface="Arial" panose="020B0604020202020204" pitchFamily="34" charset="0"/>
                  <a:cs typeface="Arial" panose="020B0604020202020204" pitchFamily="34" charset="0"/>
                </a:rPr>
                <a:t>Vì AM = 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AB</a:t>
              </a:r>
              <a:r>
                <a:rPr lang="de-DE" sz="4000">
                  <a:latin typeface="Arial" panose="020B0604020202020204" pitchFamily="34" charset="0"/>
                  <a:cs typeface="Arial" panose="020B0604020202020204" pitchFamily="34" charset="0"/>
                </a:rPr>
                <a:t>, mà AB = 1 m nên AM = 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× </a:t>
              </a:r>
              <a:r>
                <a:rPr lang="de-DE" sz="4000">
                  <a:latin typeface="Arial" panose="020B0604020202020204" pitchFamily="34" charset="0"/>
                  <a:cs typeface="Arial" panose="020B0604020202020204" pitchFamily="34" charset="0"/>
                </a:rPr>
                <a:t>1 = 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endParaRPr lang="vi-VN" sz="400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200000"/>
                </a:lnSpc>
                <a:buFont typeface="Arial" panose="020B0604020202020204" pitchFamily="34" charset="0"/>
                <a:buChar char="•"/>
              </a:pP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ương tự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de-DE" sz="4000">
                  <a:latin typeface="Arial" panose="020B0604020202020204" pitchFamily="34" charset="0"/>
                  <a:cs typeface="Arial" panose="020B0604020202020204" pitchFamily="34" charset="0"/>
                </a:rPr>
                <a:t>AP =  </a:t>
              </a:r>
              <a:r>
                <a:rPr lang="vi-VN" sz="400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de-DE" sz="4000" smtClean="0">
                  <a:latin typeface="Arial" panose="020B0604020202020204" pitchFamily="34" charset="0"/>
                  <a:cs typeface="Arial" panose="020B0604020202020204" pitchFamily="34" charset="0"/>
                </a:rPr>
                <a:t>m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1201400" y="5180192"/>
              <a:ext cx="685800" cy="1323439"/>
              <a:chOff x="5441616" y="2821155"/>
              <a:chExt cx="685800" cy="1323439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5441616" y="2821155"/>
                <a:ext cx="68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40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" name="Straight Connector 20"/>
              <p:cNvCxnSpPr>
                <a:stCxn id="20" idx="1"/>
                <a:endCxn id="20" idx="3"/>
              </p:cNvCxnSpPr>
              <p:nvPr/>
            </p:nvCxnSpPr>
            <p:spPr>
              <a:xfrm>
                <a:off x="5441616" y="3482875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/>
            <p:cNvGrpSpPr/>
            <p:nvPr/>
          </p:nvGrpSpPr>
          <p:grpSpPr>
            <a:xfrm>
              <a:off x="10515600" y="6358450"/>
              <a:ext cx="685800" cy="1323439"/>
              <a:chOff x="5441616" y="2821155"/>
              <a:chExt cx="685800" cy="1323439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5441616" y="2821155"/>
                <a:ext cx="68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40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Straight Connector 24"/>
              <p:cNvCxnSpPr>
                <a:stCxn id="24" idx="1"/>
                <a:endCxn id="24" idx="3"/>
              </p:cNvCxnSpPr>
              <p:nvPr/>
            </p:nvCxnSpPr>
            <p:spPr>
              <a:xfrm>
                <a:off x="5441616" y="3482875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2809770" y="6358450"/>
              <a:ext cx="685800" cy="1323439"/>
              <a:chOff x="5441616" y="2821155"/>
              <a:chExt cx="685800" cy="1323439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5441616" y="2821155"/>
                <a:ext cx="68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40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" name="Straight Connector 27"/>
              <p:cNvCxnSpPr>
                <a:stCxn id="27" idx="1"/>
                <a:endCxn id="27" idx="3"/>
              </p:cNvCxnSpPr>
              <p:nvPr/>
            </p:nvCxnSpPr>
            <p:spPr>
              <a:xfrm>
                <a:off x="5441616" y="3482875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" name="Group 28"/>
            <p:cNvGrpSpPr/>
            <p:nvPr/>
          </p:nvGrpSpPr>
          <p:grpSpPr>
            <a:xfrm>
              <a:off x="13152670" y="7720690"/>
              <a:ext cx="685800" cy="1323439"/>
              <a:chOff x="5441616" y="2821155"/>
              <a:chExt cx="685800" cy="1323439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5441616" y="2821155"/>
                <a:ext cx="68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Straight Connector 30"/>
              <p:cNvCxnSpPr>
                <a:stCxn id="30" idx="1"/>
                <a:endCxn id="30" idx="3"/>
              </p:cNvCxnSpPr>
              <p:nvPr/>
            </p:nvCxnSpPr>
            <p:spPr>
              <a:xfrm>
                <a:off x="5441616" y="3482875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78527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95300" y="116325"/>
            <a:ext cx="17297400" cy="10054350"/>
            <a:chOff x="-768448" y="-299400"/>
            <a:chExt cx="19158048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-768448" y="-299400"/>
              <a:ext cx="19158048" cy="11977999"/>
              <a:chOff x="-194958" y="-75959"/>
              <a:chExt cx="4860468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94958" y="-75959"/>
                <a:ext cx="4860468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4275594" h="3038863">
                    <a:moveTo>
                      <a:pt x="4151133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134" y="0"/>
                    </a:lnTo>
                    <a:cubicBezTo>
                      <a:pt x="4219714" y="0"/>
                      <a:pt x="4275594" y="55880"/>
                      <a:pt x="4275594" y="124460"/>
                    </a:cubicBezTo>
                    <a:lnTo>
                      <a:pt x="4275594" y="2914403"/>
                    </a:lnTo>
                    <a:cubicBezTo>
                      <a:pt x="4275594" y="2982983"/>
                      <a:pt x="4219714" y="3038863"/>
                      <a:pt x="415113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>
              <a:off x="-768448" y="1241431"/>
              <a:ext cx="1915804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EEC9B1-47DA-BF3A-6959-1E2C9215A71D}"/>
              </a:ext>
            </a:extLst>
          </p:cNvPr>
          <p:cNvSpPr txBox="1"/>
          <p:nvPr/>
        </p:nvSpPr>
        <p:spPr>
          <a:xfrm>
            <a:off x="5486400" y="374025"/>
            <a:ext cx="700374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54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298612"/>
            <a:ext cx="7337453" cy="70866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8382839" y="1764406"/>
            <a:ext cx="9114071" cy="3377326"/>
            <a:chOff x="8266890" y="1798958"/>
            <a:chExt cx="9114071" cy="3377326"/>
          </a:xfrm>
        </p:grpSpPr>
        <p:sp>
          <p:nvSpPr>
            <p:cNvPr id="15" name="Rectangle 14"/>
            <p:cNvSpPr/>
            <p:nvPr/>
          </p:nvSpPr>
          <p:spPr>
            <a:xfrm>
              <a:off x="8266890" y="1798958"/>
              <a:ext cx="9114071" cy="3000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Áp dụng công thức tính diện tích hình chữ nhật, diện tích </a:t>
              </a:r>
              <a:r>
                <a:rPr lang="vi-VN" sz="4200" smtClean="0">
                  <a:latin typeface="Arial" panose="020B0604020202020204" pitchFamily="34" charset="0"/>
                  <a:cs typeface="Arial" panose="020B0604020202020204" pitchFamily="34" charset="0"/>
                </a:rPr>
                <a:t>hình chữ nhật AMNP </a:t>
              </a:r>
              <a:r>
                <a:rPr lang="vi-VN" sz="4200">
                  <a:latin typeface="Arial" panose="020B0604020202020204" pitchFamily="34" charset="0"/>
                  <a:cs typeface="Arial" panose="020B0604020202020204" pitchFamily="34" charset="0"/>
                </a:rPr>
                <a:t>bằng: 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12140586" y="3852844"/>
              <a:ext cx="3654257" cy="1323440"/>
              <a:chOff x="11169984" y="5128468"/>
              <a:chExt cx="3654257" cy="1323440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11169984" y="5128469"/>
                <a:ext cx="68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/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4" name="Straight Connector 33"/>
              <p:cNvCxnSpPr>
                <a:stCxn id="33" idx="1"/>
                <a:endCxn id="33" idx="3"/>
              </p:cNvCxnSpPr>
              <p:nvPr/>
            </p:nvCxnSpPr>
            <p:spPr>
              <a:xfrm>
                <a:off x="11169984" y="5790189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/>
              <p:cNvSpPr txBox="1"/>
              <p:nvPr/>
            </p:nvSpPr>
            <p:spPr>
              <a:xfrm>
                <a:off x="11947692" y="5449978"/>
                <a:ext cx="6858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×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12725400" y="5128468"/>
                <a:ext cx="68580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vi-VN" sz="400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vi-VN" sz="4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7" name="Straight Connector 36"/>
              <p:cNvCxnSpPr>
                <a:stCxn id="36" idx="1"/>
                <a:endCxn id="36" idx="3"/>
              </p:cNvCxnSpPr>
              <p:nvPr/>
            </p:nvCxnSpPr>
            <p:spPr>
              <a:xfrm>
                <a:off x="12725400" y="5790188"/>
                <a:ext cx="685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13589206" y="5420855"/>
                <a:ext cx="1235035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200" smtClean="0">
                    <a:latin typeface="Arial" panose="020B0604020202020204" pitchFamily="34" charset="0"/>
                    <a:cs typeface="Arial" panose="020B0604020202020204" pitchFamily="34" charset="0"/>
                  </a:rPr>
                  <a:t>(m</a:t>
                </a:r>
                <a:r>
                  <a:rPr lang="vi-VN" sz="4200" baseline="3000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vi-VN" sz="420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4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8"/>
          <p:cNvGrpSpPr/>
          <p:nvPr/>
        </p:nvGrpSpPr>
        <p:grpSpPr>
          <a:xfrm>
            <a:off x="8411192" y="5555443"/>
            <a:ext cx="7704170" cy="4130459"/>
            <a:chOff x="8411192" y="5555443"/>
            <a:chExt cx="7704170" cy="413045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4386" y="6333102"/>
              <a:ext cx="6350976" cy="33528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8411192" y="5555443"/>
              <a:ext cx="429825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200" smtClean="0">
                  <a:latin typeface="Arial" panose="020B0604020202020204" pitchFamily="34" charset="0"/>
                  <a:cs typeface="Arial" panose="020B0604020202020204" pitchFamily="34" charset="0"/>
                </a:rPr>
                <a:t>Ta có thể viết:</a:t>
              </a:r>
              <a:endParaRPr lang="en-US" sz="4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231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1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386064" y="651750"/>
            <a:ext cx="14368536" cy="8983499"/>
            <a:chOff x="-768448" y="-299400"/>
            <a:chExt cx="19158048" cy="11977999"/>
          </a:xfrm>
        </p:grpSpPr>
        <p:grpSp>
          <p:nvGrpSpPr>
            <p:cNvPr id="3" name="Group 3"/>
            <p:cNvGrpSpPr/>
            <p:nvPr/>
          </p:nvGrpSpPr>
          <p:grpSpPr>
            <a:xfrm>
              <a:off x="-768448" y="-299400"/>
              <a:ext cx="19158048" cy="11977999"/>
              <a:chOff x="-194958" y="-75959"/>
              <a:chExt cx="4860468" cy="3038863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94958" y="-75959"/>
                <a:ext cx="4860468" cy="3038863"/>
              </a:xfrm>
              <a:custGeom>
                <a:avLst/>
                <a:gdLst/>
                <a:ahLst/>
                <a:cxnLst/>
                <a:rect l="l" t="t" r="r" b="b"/>
                <a:pathLst>
                  <a:path w="4275594" h="3038863">
                    <a:moveTo>
                      <a:pt x="4151133" y="3038863"/>
                    </a:moveTo>
                    <a:lnTo>
                      <a:pt x="124460" y="3038863"/>
                    </a:lnTo>
                    <a:cubicBezTo>
                      <a:pt x="55880" y="3038863"/>
                      <a:pt x="0" y="2982983"/>
                      <a:pt x="0" y="2914403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151134" y="0"/>
                    </a:lnTo>
                    <a:cubicBezTo>
                      <a:pt x="4219714" y="0"/>
                      <a:pt x="4275594" y="55880"/>
                      <a:pt x="4275594" y="124460"/>
                    </a:cubicBezTo>
                    <a:lnTo>
                      <a:pt x="4275594" y="2914403"/>
                    </a:lnTo>
                    <a:cubicBezTo>
                      <a:pt x="4275594" y="2982983"/>
                      <a:pt x="4219714" y="3038863"/>
                      <a:pt x="4151134" y="3038863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5" name="AutoShape 5"/>
            <p:cNvSpPr/>
            <p:nvPr/>
          </p:nvSpPr>
          <p:spPr>
            <a:xfrm flipV="1">
              <a:off x="-768448" y="1828800"/>
              <a:ext cx="19158048" cy="0"/>
            </a:xfrm>
            <a:prstGeom prst="line">
              <a:avLst/>
            </a:prstGeom>
            <a:ln w="38100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6" name="Group 6"/>
            <p:cNvGrpSpPr/>
            <p:nvPr/>
          </p:nvGrpSpPr>
          <p:grpSpPr>
            <a:xfrm rot="-10800000">
              <a:off x="1386781" y="502600"/>
              <a:ext cx="289704" cy="289704"/>
              <a:chOff x="0" y="0"/>
              <a:chExt cx="6350000" cy="635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EDECED"/>
              </a:solidFill>
            </p:spPr>
          </p:sp>
        </p:grpSp>
        <p:grpSp>
          <p:nvGrpSpPr>
            <p:cNvPr id="8" name="Group 8"/>
            <p:cNvGrpSpPr/>
            <p:nvPr/>
          </p:nvGrpSpPr>
          <p:grpSpPr>
            <a:xfrm rot="-10800000">
              <a:off x="1039940" y="502600"/>
              <a:ext cx="289704" cy="289704"/>
              <a:chOff x="0" y="0"/>
              <a:chExt cx="6350000" cy="63500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FF814B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 rot="-10800000">
              <a:off x="693100" y="502600"/>
              <a:ext cx="289704" cy="289704"/>
              <a:chOff x="0" y="0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171717"/>
              </a:solidFill>
            </p:spPr>
          </p:sp>
        </p:grp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EEEC9B1-47DA-BF3A-6959-1E2C9215A71D}"/>
              </a:ext>
            </a:extLst>
          </p:cNvPr>
          <p:cNvSpPr txBox="1"/>
          <p:nvPr/>
        </p:nvSpPr>
        <p:spPr>
          <a:xfrm>
            <a:off x="7270412" y="1034791"/>
            <a:ext cx="70037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000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60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60" y="4152900"/>
            <a:ext cx="5650807" cy="61341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708363" y="2813541"/>
            <a:ext cx="11988297" cy="2171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Muốn nhân hai phân số, ta lấy tử số nhân với tử số, mẫu số nhân với mẫu </a:t>
            </a:r>
            <a:r>
              <a:rPr lang="en-US" sz="4800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8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331147" y="5699048"/>
            <a:ext cx="9284526" cy="2530552"/>
            <a:chOff x="6331147" y="5699048"/>
            <a:chExt cx="9284526" cy="2530552"/>
          </a:xfrm>
        </p:grpSpPr>
        <p:grpSp>
          <p:nvGrpSpPr>
            <p:cNvPr id="21" name="Group 20"/>
            <p:cNvGrpSpPr/>
            <p:nvPr/>
          </p:nvGrpSpPr>
          <p:grpSpPr>
            <a:xfrm>
              <a:off x="6331147" y="5699048"/>
              <a:ext cx="1524000" cy="2514600"/>
              <a:chOff x="6629401" y="5676900"/>
              <a:chExt cx="1524000" cy="2514600"/>
            </a:xfrm>
          </p:grpSpPr>
          <p:sp>
            <p:nvSpPr>
              <p:cNvPr id="17" name="Rounded Rectangle 16"/>
              <p:cNvSpPr/>
              <p:nvPr/>
            </p:nvSpPr>
            <p:spPr>
              <a:xfrm>
                <a:off x="6629401" y="5676900"/>
                <a:ext cx="1524000" cy="2514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138175" y="5798728"/>
                <a:ext cx="578188" cy="225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5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5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endParaRPr lang="en-US" sz="5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6934200" y="6972300"/>
                <a:ext cx="9906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/>
            <p:cNvGrpSpPr/>
            <p:nvPr/>
          </p:nvGrpSpPr>
          <p:grpSpPr>
            <a:xfrm>
              <a:off x="9498828" y="5715000"/>
              <a:ext cx="1524000" cy="2514600"/>
              <a:chOff x="6629401" y="5676900"/>
              <a:chExt cx="1524000" cy="251460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6629401" y="5676900"/>
                <a:ext cx="1524000" cy="2514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7138175" y="5798728"/>
                <a:ext cx="578188" cy="225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54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endParaRPr lang="vi-VN" sz="54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vi-VN" sz="5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endParaRPr lang="en-US" sz="5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" name="Straight Connector 24"/>
              <p:cNvCxnSpPr/>
              <p:nvPr/>
            </p:nvCxnSpPr>
            <p:spPr>
              <a:xfrm>
                <a:off x="6934200" y="6972300"/>
                <a:ext cx="990600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ounded Rectangle 25"/>
            <p:cNvSpPr/>
            <p:nvPr/>
          </p:nvSpPr>
          <p:spPr>
            <a:xfrm>
              <a:off x="8263365" y="6534665"/>
              <a:ext cx="857250" cy="8572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atin typeface="Arial" panose="020B0604020202020204" pitchFamily="34" charset="0"/>
                  <a:cs typeface="Arial" panose="020B0604020202020204" pitchFamily="34" charset="0"/>
                </a:rPr>
                <a:t>×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554408" y="6534665"/>
              <a:ext cx="857250" cy="857250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5400" smtClean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endParaRPr lang="en-US" sz="5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13004705" y="5699048"/>
              <a:ext cx="2610968" cy="2514600"/>
              <a:chOff x="6629401" y="5676900"/>
              <a:chExt cx="3372968" cy="2514600"/>
            </a:xfrm>
          </p:grpSpPr>
          <p:sp>
            <p:nvSpPr>
              <p:cNvPr id="29" name="Rounded Rectangle 28"/>
              <p:cNvSpPr/>
              <p:nvPr/>
            </p:nvSpPr>
            <p:spPr>
              <a:xfrm>
                <a:off x="6629401" y="5676900"/>
                <a:ext cx="3372968" cy="25146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7222405" y="5787649"/>
                <a:ext cx="2400373" cy="2252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5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× c</a:t>
                </a:r>
              </a:p>
              <a:p>
                <a:pPr>
                  <a:lnSpc>
                    <a:spcPct val="130000"/>
                  </a:lnSpc>
                </a:pPr>
                <a:r>
                  <a:rPr lang="vi-VN" sz="54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 × d</a:t>
                </a:r>
                <a:endParaRPr lang="en-US" sz="54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6934200" y="6972300"/>
                <a:ext cx="2763369" cy="0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552</Words>
  <Application>Microsoft Office PowerPoint</Application>
  <PresentationFormat>Custom</PresentationFormat>
  <Paragraphs>204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SimSun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63 phép nhân</dc:title>
  <dc:creator>Xinh Đẹp Dịu Hiền Huế Thị</dc:creator>
  <cp:lastModifiedBy>A</cp:lastModifiedBy>
  <cp:revision>29</cp:revision>
  <dcterms:created xsi:type="dcterms:W3CDTF">2006-08-16T00:00:00Z</dcterms:created>
  <dcterms:modified xsi:type="dcterms:W3CDTF">2025-04-12T14:12:25Z</dcterms:modified>
  <dc:identifier>DAF1CzupyEw</dc:identifier>
</cp:coreProperties>
</file>