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75" r:id="rId3"/>
    <p:sldId id="293" r:id="rId4"/>
    <p:sldId id="283" r:id="rId5"/>
    <p:sldId id="292" r:id="rId6"/>
    <p:sldId id="282" r:id="rId7"/>
    <p:sldId id="285" r:id="rId8"/>
    <p:sldId id="268" r:id="rId9"/>
    <p:sldId id="286" r:id="rId10"/>
    <p:sldId id="287" r:id="rId11"/>
    <p:sldId id="262" r:id="rId12"/>
    <p:sldId id="289" r:id="rId13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SimSun" pitchFamily="2" charset="-12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93FB5C-6D62-824B-B517-1DBDACFF9B32}" v="1047" dt="2023-12-03T15:44:25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26" autoAdjust="0"/>
  </p:normalViewPr>
  <p:slideViewPr>
    <p:cSldViewPr>
      <p:cViewPr>
        <p:scale>
          <a:sx n="70" d="100"/>
          <a:sy n="70" d="100"/>
        </p:scale>
        <p:origin x="17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Do" userId="1f6a371144d1ab6b" providerId="LiveId" clId="{0C93FB5C-6D62-824B-B517-1DBDACFF9B32}"/>
    <pc:docChg chg="undo redo custSel addSld delSld modSld sldOrd">
      <pc:chgData name="Trang Do" userId="1f6a371144d1ab6b" providerId="LiveId" clId="{0C93FB5C-6D62-824B-B517-1DBDACFF9B32}" dt="2023-12-03T15:44:43.877" v="5998"/>
      <pc:docMkLst>
        <pc:docMk/>
      </pc:docMkLst>
      <pc:sldChg chg="delSp modSp mod ord modTransition">
        <pc:chgData name="Trang Do" userId="1f6a371144d1ab6b" providerId="LiveId" clId="{0C93FB5C-6D62-824B-B517-1DBDACFF9B32}" dt="2023-12-03T15:44:43.877" v="5998"/>
        <pc:sldMkLst>
          <pc:docMk/>
          <pc:sldMk cId="0" sldId="256"/>
        </pc:sldMkLst>
        <pc:spChg chg="mod topLvl">
          <ac:chgData name="Trang Do" userId="1f6a371144d1ab6b" providerId="LiveId" clId="{0C93FB5C-6D62-824B-B517-1DBDACFF9B32}" dt="2023-11-27T07:24:20.016" v="208" actId="1076"/>
          <ac:spMkLst>
            <pc:docMk/>
            <pc:sldMk cId="0" sldId="256"/>
            <ac:spMk id="14" creationId="{00000000-0000-0000-0000-000000000000}"/>
          </ac:spMkLst>
        </pc:spChg>
        <pc:spChg chg="del topLvl">
          <ac:chgData name="Trang Do" userId="1f6a371144d1ab6b" providerId="LiveId" clId="{0C93FB5C-6D62-824B-B517-1DBDACFF9B32}" dt="2023-11-27T07:21:42.684" v="0" actId="478"/>
          <ac:spMkLst>
            <pc:docMk/>
            <pc:sldMk cId="0" sldId="256"/>
            <ac:spMk id="15" creationId="{00000000-0000-0000-0000-000000000000}"/>
          </ac:spMkLst>
        </pc:spChg>
        <pc:grpChg chg="del">
          <ac:chgData name="Trang Do" userId="1f6a371144d1ab6b" providerId="LiveId" clId="{0C93FB5C-6D62-824B-B517-1DBDACFF9B32}" dt="2023-11-27T07:21:42.684" v="0" actId="478"/>
          <ac:grpSpMkLst>
            <pc:docMk/>
            <pc:sldMk cId="0" sldId="256"/>
            <ac:grpSpMk id="13" creationId="{00000000-0000-0000-0000-000000000000}"/>
          </ac:grpSpMkLst>
        </pc:grpChg>
      </pc:sldChg>
      <pc:sldChg chg="addSp delSp modSp mod ord modTransition modAnim">
        <pc:chgData name="Trang Do" userId="1f6a371144d1ab6b" providerId="LiveId" clId="{0C93FB5C-6D62-824B-B517-1DBDACFF9B32}" dt="2023-12-03T15:44:43.877" v="5998"/>
        <pc:sldMkLst>
          <pc:docMk/>
          <pc:sldMk cId="0" sldId="257"/>
        </pc:sldMkLst>
        <pc:spChg chg="del topLvl">
          <ac:chgData name="Trang Do" userId="1f6a371144d1ab6b" providerId="LiveId" clId="{0C93FB5C-6D62-824B-B517-1DBDACFF9B32}" dt="2023-11-27T07:22:58.770" v="58" actId="478"/>
          <ac:spMkLst>
            <pc:docMk/>
            <pc:sldMk cId="0" sldId="257"/>
            <ac:spMk id="5" creationId="{00000000-0000-0000-0000-000000000000}"/>
          </ac:spMkLst>
        </pc:spChg>
        <pc:spChg chg="del topLvl">
          <ac:chgData name="Trang Do" userId="1f6a371144d1ab6b" providerId="LiveId" clId="{0C93FB5C-6D62-824B-B517-1DBDACFF9B32}" dt="2023-11-27T07:23:02.860" v="61" actId="478"/>
          <ac:spMkLst>
            <pc:docMk/>
            <pc:sldMk cId="0" sldId="257"/>
            <ac:spMk id="11" creationId="{00000000-0000-0000-0000-000000000000}"/>
          </ac:spMkLst>
        </pc:spChg>
        <pc:spChg chg="mod">
          <ac:chgData name="Trang Do" userId="1f6a371144d1ab6b" providerId="LiveId" clId="{0C93FB5C-6D62-824B-B517-1DBDACFF9B32}" dt="2023-11-27T07:35:32.888" v="808" actId="1410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Trang Do" userId="1f6a371144d1ab6b" providerId="LiveId" clId="{0C93FB5C-6D62-824B-B517-1DBDACFF9B32}" dt="2023-11-27T07:35:25.404" v="805" actId="1076"/>
          <ac:spMkLst>
            <pc:docMk/>
            <pc:sldMk cId="0" sldId="257"/>
            <ac:spMk id="13" creationId="{00000000-0000-0000-0000-000000000000}"/>
          </ac:spMkLst>
        </pc:spChg>
        <pc:spChg chg="del mod">
          <ac:chgData name="Trang Do" userId="1f6a371144d1ab6b" providerId="LiveId" clId="{0C93FB5C-6D62-824B-B517-1DBDACFF9B32}" dt="2023-11-27T07:34:29.880" v="667" actId="478"/>
          <ac:spMkLst>
            <pc:docMk/>
            <pc:sldMk cId="0" sldId="257"/>
            <ac:spMk id="20" creationId="{00000000-0000-0000-0000-000000000000}"/>
          </ac:spMkLst>
        </pc:spChg>
        <pc:spChg chg="del">
          <ac:chgData name="Trang Do" userId="1f6a371144d1ab6b" providerId="LiveId" clId="{0C93FB5C-6D62-824B-B517-1DBDACFF9B32}" dt="2023-11-27T07:34:19.249" v="664" actId="478"/>
          <ac:spMkLst>
            <pc:docMk/>
            <pc:sldMk cId="0" sldId="257"/>
            <ac:spMk id="21" creationId="{00000000-0000-0000-0000-000000000000}"/>
          </ac:spMkLst>
        </pc:spChg>
        <pc:spChg chg="add mod">
          <ac:chgData name="Trang Do" userId="1f6a371144d1ab6b" providerId="LiveId" clId="{0C93FB5C-6D62-824B-B517-1DBDACFF9B32}" dt="2023-11-27T07:35:24.187" v="804" actId="1076"/>
          <ac:spMkLst>
            <pc:docMk/>
            <pc:sldMk cId="0" sldId="257"/>
            <ac:spMk id="26" creationId="{56CC53E0-687B-6A2C-FC15-782AAC9F4746}"/>
          </ac:spMkLst>
        </pc:spChg>
        <pc:spChg chg="add mod">
          <ac:chgData name="Trang Do" userId="1f6a371144d1ab6b" providerId="LiveId" clId="{0C93FB5C-6D62-824B-B517-1DBDACFF9B32}" dt="2023-11-27T07:35:46.751" v="810" actId="1076"/>
          <ac:spMkLst>
            <pc:docMk/>
            <pc:sldMk cId="0" sldId="257"/>
            <ac:spMk id="27" creationId="{F62123B2-04E2-AEDC-950A-718B8A9F563B}"/>
          </ac:spMkLst>
        </pc:spChg>
        <pc:grpChg chg="mod">
          <ac:chgData name="Trang Do" userId="1f6a371144d1ab6b" providerId="LiveId" clId="{0C93FB5C-6D62-824B-B517-1DBDACFF9B32}" dt="2023-11-27T07:34:23.902" v="666" actId="14100"/>
          <ac:grpSpMkLst>
            <pc:docMk/>
            <pc:sldMk cId="0" sldId="257"/>
            <ac:grpSpMk id="2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22:58.770" v="58" actId="478"/>
          <ac:grpSpMkLst>
            <pc:docMk/>
            <pc:sldMk cId="0" sldId="257"/>
            <ac:grpSpMk id="4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23:00.944" v="60" actId="478"/>
          <ac:grpSpMkLst>
            <pc:docMk/>
            <pc:sldMk cId="0" sldId="257"/>
            <ac:grpSpMk id="6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22:59.791" v="59" actId="478"/>
          <ac:grpSpMkLst>
            <pc:docMk/>
            <pc:sldMk cId="0" sldId="257"/>
            <ac:grpSpMk id="8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23:02.860" v="61" actId="478"/>
          <ac:grpSpMkLst>
            <pc:docMk/>
            <pc:sldMk cId="0" sldId="257"/>
            <ac:grpSpMk id="10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4:17.440" v="663" actId="478"/>
          <ac:grpSpMkLst>
            <pc:docMk/>
            <pc:sldMk cId="0" sldId="257"/>
            <ac:grpSpMk id="22" creationId="{00000000-0000-0000-0000-000000000000}"/>
          </ac:grpSpMkLst>
        </pc:grpChg>
      </pc:sldChg>
      <pc:sldChg chg="addSp delSp modSp mod ord modTransition modAnim">
        <pc:chgData name="Trang Do" userId="1f6a371144d1ab6b" providerId="LiveId" clId="{0C93FB5C-6D62-824B-B517-1DBDACFF9B32}" dt="2023-12-03T15:44:43.877" v="5998"/>
        <pc:sldMkLst>
          <pc:docMk/>
          <pc:sldMk cId="0" sldId="258"/>
        </pc:sldMkLst>
        <pc:spChg chg="mod">
          <ac:chgData name="Trang Do" userId="1f6a371144d1ab6b" providerId="LiveId" clId="{0C93FB5C-6D62-824B-B517-1DBDACFF9B32}" dt="2023-11-27T07:38:23.081" v="866" actId="1076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Trang Do" userId="1f6a371144d1ab6b" providerId="LiveId" clId="{0C93FB5C-6D62-824B-B517-1DBDACFF9B32}" dt="2023-12-03T15:30:51.112" v="5883" actId="1076"/>
          <ac:spMkLst>
            <pc:docMk/>
            <pc:sldMk cId="0" sldId="258"/>
            <ac:spMk id="3" creationId="{202764DB-85AB-7643-30C0-CA6F8785AB89}"/>
          </ac:spMkLst>
        </pc:spChg>
        <pc:spChg chg="add mod">
          <ac:chgData name="Trang Do" userId="1f6a371144d1ab6b" providerId="LiveId" clId="{0C93FB5C-6D62-824B-B517-1DBDACFF9B32}" dt="2023-12-03T15:31:27.442" v="5930" actId="1076"/>
          <ac:spMkLst>
            <pc:docMk/>
            <pc:sldMk cId="0" sldId="258"/>
            <ac:spMk id="4" creationId="{7A362608-772A-7296-5D69-956A7FEA2C1D}"/>
          </ac:spMkLst>
        </pc:spChg>
        <pc:spChg chg="add mod">
          <ac:chgData name="Trang Do" userId="1f6a371144d1ab6b" providerId="LiveId" clId="{0C93FB5C-6D62-824B-B517-1DBDACFF9B32}" dt="2023-12-03T15:31:22.546" v="5929" actId="20577"/>
          <ac:spMkLst>
            <pc:docMk/>
            <pc:sldMk cId="0" sldId="258"/>
            <ac:spMk id="5" creationId="{5E67C893-CF3F-4E9A-7AEB-D97109B68569}"/>
          </ac:spMkLst>
        </pc:spChg>
        <pc:spChg chg="del topLvl">
          <ac:chgData name="Trang Do" userId="1f6a371144d1ab6b" providerId="LiveId" clId="{0C93FB5C-6D62-824B-B517-1DBDACFF9B32}" dt="2023-11-27T07:38:00.346" v="857" actId="478"/>
          <ac:spMkLst>
            <pc:docMk/>
            <pc:sldMk cId="0" sldId="258"/>
            <ac:spMk id="13" creationId="{00000000-0000-0000-0000-000000000000}"/>
          </ac:spMkLst>
        </pc:spChg>
        <pc:spChg chg="del topLvl">
          <ac:chgData name="Trang Do" userId="1f6a371144d1ab6b" providerId="LiveId" clId="{0C93FB5C-6D62-824B-B517-1DBDACFF9B32}" dt="2023-11-27T07:38:04.295" v="859" actId="478"/>
          <ac:spMkLst>
            <pc:docMk/>
            <pc:sldMk cId="0" sldId="258"/>
            <ac:spMk id="15" creationId="{00000000-0000-0000-0000-000000000000}"/>
          </ac:spMkLst>
        </pc:spChg>
        <pc:spChg chg="del topLvl">
          <ac:chgData name="Trang Do" userId="1f6a371144d1ab6b" providerId="LiveId" clId="{0C93FB5C-6D62-824B-B517-1DBDACFF9B32}" dt="2023-11-27T07:38:07.972" v="861" actId="478"/>
          <ac:spMkLst>
            <pc:docMk/>
            <pc:sldMk cId="0" sldId="258"/>
            <ac:spMk id="17" creationId="{00000000-0000-0000-0000-000000000000}"/>
          </ac:spMkLst>
        </pc:spChg>
        <pc:spChg chg="del">
          <ac:chgData name="Trang Do" userId="1f6a371144d1ab6b" providerId="LiveId" clId="{0C93FB5C-6D62-824B-B517-1DBDACFF9B32}" dt="2023-11-27T07:38:12.688" v="863" actId="478"/>
          <ac:spMkLst>
            <pc:docMk/>
            <pc:sldMk cId="0" sldId="258"/>
            <ac:spMk id="18" creationId="{00000000-0000-0000-0000-000000000000}"/>
          </ac:spMkLst>
        </pc:spChg>
        <pc:spChg chg="del">
          <ac:chgData name="Trang Do" userId="1f6a371144d1ab6b" providerId="LiveId" clId="{0C93FB5C-6D62-824B-B517-1DBDACFF9B32}" dt="2023-11-27T07:38:12.688" v="863" actId="478"/>
          <ac:spMkLst>
            <pc:docMk/>
            <pc:sldMk cId="0" sldId="258"/>
            <ac:spMk id="19" creationId="{00000000-0000-0000-0000-000000000000}"/>
          </ac:spMkLst>
        </pc:spChg>
        <pc:spChg chg="del">
          <ac:chgData name="Trang Do" userId="1f6a371144d1ab6b" providerId="LiveId" clId="{0C93FB5C-6D62-824B-B517-1DBDACFF9B32}" dt="2023-11-27T07:38:12.688" v="863" actId="478"/>
          <ac:spMkLst>
            <pc:docMk/>
            <pc:sldMk cId="0" sldId="258"/>
            <ac:spMk id="20" creationId="{00000000-0000-0000-0000-000000000000}"/>
          </ac:spMkLst>
        </pc:spChg>
        <pc:spChg chg="add mod">
          <ac:chgData name="Trang Do" userId="1f6a371144d1ab6b" providerId="LiveId" clId="{0C93FB5C-6D62-824B-B517-1DBDACFF9B32}" dt="2023-11-27T07:38:19.624" v="865" actId="1076"/>
          <ac:spMkLst>
            <pc:docMk/>
            <pc:sldMk cId="0" sldId="258"/>
            <ac:spMk id="27" creationId="{A891525A-81CC-5F23-B3D9-4EA1B64F470C}"/>
          </ac:spMkLst>
        </pc:spChg>
        <pc:spChg chg="add mod">
          <ac:chgData name="Trang Do" userId="1f6a371144d1ab6b" providerId="LiveId" clId="{0C93FB5C-6D62-824B-B517-1DBDACFF9B32}" dt="2023-11-27T07:38:19.624" v="865" actId="1076"/>
          <ac:spMkLst>
            <pc:docMk/>
            <pc:sldMk cId="0" sldId="258"/>
            <ac:spMk id="28" creationId="{29FDC66B-EF4F-915B-FF11-7969D9D82390}"/>
          </ac:spMkLst>
        </pc:spChg>
        <pc:spChg chg="add mod">
          <ac:chgData name="Trang Do" userId="1f6a371144d1ab6b" providerId="LiveId" clId="{0C93FB5C-6D62-824B-B517-1DBDACFF9B32}" dt="2023-12-03T15:30:58.409" v="5885" actId="14100"/>
          <ac:spMkLst>
            <pc:docMk/>
            <pc:sldMk cId="0" sldId="258"/>
            <ac:spMk id="29" creationId="{8141EA2B-63FB-83C0-EE6C-28396F5E84BA}"/>
          </ac:spMkLst>
        </pc:spChg>
        <pc:spChg chg="add mod">
          <ac:chgData name="Trang Do" userId="1f6a371144d1ab6b" providerId="LiveId" clId="{0C93FB5C-6D62-824B-B517-1DBDACFF9B32}" dt="2023-12-03T15:31:00.400" v="5886" actId="1076"/>
          <ac:spMkLst>
            <pc:docMk/>
            <pc:sldMk cId="0" sldId="258"/>
            <ac:spMk id="30" creationId="{D33D8D4E-B42F-7B33-E83C-29C5ABBA6242}"/>
          </ac:spMkLst>
        </pc:spChg>
        <pc:spChg chg="add mod">
          <ac:chgData name="Trang Do" userId="1f6a371144d1ab6b" providerId="LiveId" clId="{0C93FB5C-6D62-824B-B517-1DBDACFF9B32}" dt="2023-12-03T15:42:08.814" v="5932" actId="1076"/>
          <ac:spMkLst>
            <pc:docMk/>
            <pc:sldMk cId="0" sldId="258"/>
            <ac:spMk id="31" creationId="{19E24784-C9B3-6A01-193B-8E1C106D9884}"/>
          </ac:spMkLst>
        </pc:spChg>
        <pc:spChg chg="add mod">
          <ac:chgData name="Trang Do" userId="1f6a371144d1ab6b" providerId="LiveId" clId="{0C93FB5C-6D62-824B-B517-1DBDACFF9B32}" dt="2023-12-03T15:30:47.048" v="5882" actId="1076"/>
          <ac:spMkLst>
            <pc:docMk/>
            <pc:sldMk cId="0" sldId="258"/>
            <ac:spMk id="32" creationId="{F0115A4E-C69B-6393-F2EB-00424EA52B1D}"/>
          </ac:spMkLst>
        </pc:spChg>
        <pc:grpChg chg="del">
          <ac:chgData name="Trang Do" userId="1f6a371144d1ab6b" providerId="LiveId" clId="{0C93FB5C-6D62-824B-B517-1DBDACFF9B32}" dt="2023-11-27T07:22:19.132" v="57" actId="478"/>
          <ac:grpSpMkLst>
            <pc:docMk/>
            <pc:sldMk cId="0" sldId="258"/>
            <ac:grpSpMk id="3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22:19.132" v="57" actId="478"/>
          <ac:grpSpMkLst>
            <pc:docMk/>
            <pc:sldMk cId="0" sldId="258"/>
            <ac:grpSpMk id="6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22:19.132" v="57" actId="478"/>
          <ac:grpSpMkLst>
            <pc:docMk/>
            <pc:sldMk cId="0" sldId="258"/>
            <ac:grpSpMk id="9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8:00.346" v="857" actId="478"/>
          <ac:grpSpMkLst>
            <pc:docMk/>
            <pc:sldMk cId="0" sldId="258"/>
            <ac:grpSpMk id="12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8:04.295" v="859" actId="478"/>
          <ac:grpSpMkLst>
            <pc:docMk/>
            <pc:sldMk cId="0" sldId="258"/>
            <ac:grpSpMk id="14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8:07.972" v="861" actId="478"/>
          <ac:grpSpMkLst>
            <pc:docMk/>
            <pc:sldMk cId="0" sldId="258"/>
            <ac:grpSpMk id="16" creationId="{00000000-0000-0000-0000-000000000000}"/>
          </ac:grpSpMkLst>
        </pc:grpChg>
      </pc:sldChg>
      <pc:sldChg chg="addSp delSp modSp mod ord modTransition delAnim modAnim">
        <pc:chgData name="Trang Do" userId="1f6a371144d1ab6b" providerId="LiveId" clId="{0C93FB5C-6D62-824B-B517-1DBDACFF9B32}" dt="2023-12-03T15:44:43.877" v="5998"/>
        <pc:sldMkLst>
          <pc:docMk/>
          <pc:sldMk cId="0" sldId="259"/>
        </pc:sldMkLst>
        <pc:spChg chg="del">
          <ac:chgData name="Trang Do" userId="1f6a371144d1ab6b" providerId="LiveId" clId="{0C93FB5C-6D62-824B-B517-1DBDACFF9B32}" dt="2023-11-27T07:35:57.823" v="812" actId="4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Trang Do" userId="1f6a371144d1ab6b" providerId="LiveId" clId="{0C93FB5C-6D62-824B-B517-1DBDACFF9B32}" dt="2023-11-27T07:37:22.875" v="847" actId="478"/>
          <ac:spMkLst>
            <pc:docMk/>
            <pc:sldMk cId="0" sldId="259"/>
            <ac:spMk id="5" creationId="{00000000-0000-0000-0000-000000000000}"/>
          </ac:spMkLst>
        </pc:spChg>
        <pc:spChg chg="del">
          <ac:chgData name="Trang Do" userId="1f6a371144d1ab6b" providerId="LiveId" clId="{0C93FB5C-6D62-824B-B517-1DBDACFF9B32}" dt="2023-11-27T07:37:22.875" v="847" actId="478"/>
          <ac:spMkLst>
            <pc:docMk/>
            <pc:sldMk cId="0" sldId="259"/>
            <ac:spMk id="6" creationId="{00000000-0000-0000-0000-000000000000}"/>
          </ac:spMkLst>
        </pc:spChg>
        <pc:spChg chg="del">
          <ac:chgData name="Trang Do" userId="1f6a371144d1ab6b" providerId="LiveId" clId="{0C93FB5C-6D62-824B-B517-1DBDACFF9B32}" dt="2023-11-27T07:37:22.875" v="847" actId="478"/>
          <ac:spMkLst>
            <pc:docMk/>
            <pc:sldMk cId="0" sldId="259"/>
            <ac:spMk id="7" creationId="{00000000-0000-0000-0000-000000000000}"/>
          </ac:spMkLst>
        </pc:spChg>
        <pc:spChg chg="del">
          <ac:chgData name="Trang Do" userId="1f6a371144d1ab6b" providerId="LiveId" clId="{0C93FB5C-6D62-824B-B517-1DBDACFF9B32}" dt="2023-11-27T07:37:22.875" v="847" actId="478"/>
          <ac:spMkLst>
            <pc:docMk/>
            <pc:sldMk cId="0" sldId="259"/>
            <ac:spMk id="8" creationId="{00000000-0000-0000-0000-000000000000}"/>
          </ac:spMkLst>
        </pc:spChg>
        <pc:spChg chg="del">
          <ac:chgData name="Trang Do" userId="1f6a371144d1ab6b" providerId="LiveId" clId="{0C93FB5C-6D62-824B-B517-1DBDACFF9B32}" dt="2023-11-27T07:37:22.875" v="847" actId="478"/>
          <ac:spMkLst>
            <pc:docMk/>
            <pc:sldMk cId="0" sldId="259"/>
            <ac:spMk id="9" creationId="{00000000-0000-0000-0000-000000000000}"/>
          </ac:spMkLst>
        </pc:spChg>
        <pc:spChg chg="mod">
          <ac:chgData name="Trang Do" userId="1f6a371144d1ab6b" providerId="LiveId" clId="{0C93FB5C-6D62-824B-B517-1DBDACFF9B32}" dt="2023-11-27T07:36:05.086" v="813" actId="208"/>
          <ac:spMkLst>
            <pc:docMk/>
            <pc:sldMk cId="0" sldId="259"/>
            <ac:spMk id="11" creationId="{00000000-0000-0000-0000-000000000000}"/>
          </ac:spMkLst>
        </pc:spChg>
        <pc:spChg chg="mod">
          <ac:chgData name="Trang Do" userId="1f6a371144d1ab6b" providerId="LiveId" clId="{0C93FB5C-6D62-824B-B517-1DBDACFF9B32}" dt="2023-11-27T08:23:03.930" v="1569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Trang Do" userId="1f6a371144d1ab6b" providerId="LiveId" clId="{0C93FB5C-6D62-824B-B517-1DBDACFF9B32}" dt="2023-11-27T07:36:05.086" v="813" actId="208"/>
          <ac:spMkLst>
            <pc:docMk/>
            <pc:sldMk cId="0" sldId="259"/>
            <ac:spMk id="13" creationId="{00000000-0000-0000-0000-000000000000}"/>
          </ac:spMkLst>
        </pc:spChg>
        <pc:spChg chg="mod">
          <ac:chgData name="Trang Do" userId="1f6a371144d1ab6b" providerId="LiveId" clId="{0C93FB5C-6D62-824B-B517-1DBDACFF9B32}" dt="2023-11-27T07:36:05.086" v="813" actId="208"/>
          <ac:spMkLst>
            <pc:docMk/>
            <pc:sldMk cId="0" sldId="259"/>
            <ac:spMk id="15" creationId="{00000000-0000-0000-0000-000000000000}"/>
          </ac:spMkLst>
        </pc:spChg>
        <pc:spChg chg="del">
          <ac:chgData name="Trang Do" userId="1f6a371144d1ab6b" providerId="LiveId" clId="{0C93FB5C-6D62-824B-B517-1DBDACFF9B32}" dt="2023-11-27T07:37:22.875" v="847" actId="478"/>
          <ac:spMkLst>
            <pc:docMk/>
            <pc:sldMk cId="0" sldId="259"/>
            <ac:spMk id="16" creationId="{00000000-0000-0000-0000-000000000000}"/>
          </ac:spMkLst>
        </pc:spChg>
        <pc:spChg chg="del">
          <ac:chgData name="Trang Do" userId="1f6a371144d1ab6b" providerId="LiveId" clId="{0C93FB5C-6D62-824B-B517-1DBDACFF9B32}" dt="2023-11-27T07:37:22.875" v="847" actId="478"/>
          <ac:spMkLst>
            <pc:docMk/>
            <pc:sldMk cId="0" sldId="259"/>
            <ac:spMk id="17" creationId="{00000000-0000-0000-0000-000000000000}"/>
          </ac:spMkLst>
        </pc:spChg>
        <pc:spChg chg="del">
          <ac:chgData name="Trang Do" userId="1f6a371144d1ab6b" providerId="LiveId" clId="{0C93FB5C-6D62-824B-B517-1DBDACFF9B32}" dt="2023-11-27T07:37:22.875" v="847" actId="478"/>
          <ac:spMkLst>
            <pc:docMk/>
            <pc:sldMk cId="0" sldId="259"/>
            <ac:spMk id="18" creationId="{00000000-0000-0000-0000-000000000000}"/>
          </ac:spMkLst>
        </pc:spChg>
        <pc:spChg chg="del">
          <ac:chgData name="Trang Do" userId="1f6a371144d1ab6b" providerId="LiveId" clId="{0C93FB5C-6D62-824B-B517-1DBDACFF9B32}" dt="2023-11-27T07:37:22.875" v="847" actId="478"/>
          <ac:spMkLst>
            <pc:docMk/>
            <pc:sldMk cId="0" sldId="259"/>
            <ac:spMk id="19" creationId="{00000000-0000-0000-0000-000000000000}"/>
          </ac:spMkLst>
        </pc:spChg>
        <pc:spChg chg="del">
          <ac:chgData name="Trang Do" userId="1f6a371144d1ab6b" providerId="LiveId" clId="{0C93FB5C-6D62-824B-B517-1DBDACFF9B32}" dt="2023-11-27T07:37:22.875" v="847" actId="478"/>
          <ac:spMkLst>
            <pc:docMk/>
            <pc:sldMk cId="0" sldId="259"/>
            <ac:spMk id="20" creationId="{00000000-0000-0000-0000-000000000000}"/>
          </ac:spMkLst>
        </pc:spChg>
        <pc:spChg chg="del mod">
          <ac:chgData name="Trang Do" userId="1f6a371144d1ab6b" providerId="LiveId" clId="{0C93FB5C-6D62-824B-B517-1DBDACFF9B32}" dt="2023-11-27T07:39:33.054" v="932" actId="478"/>
          <ac:spMkLst>
            <pc:docMk/>
            <pc:sldMk cId="0" sldId="259"/>
            <ac:spMk id="21" creationId="{00000000-0000-0000-0000-000000000000}"/>
          </ac:spMkLst>
        </pc:spChg>
        <pc:spChg chg="del">
          <ac:chgData name="Trang Do" userId="1f6a371144d1ab6b" providerId="LiveId" clId="{0C93FB5C-6D62-824B-B517-1DBDACFF9B32}" dt="2023-11-27T07:39:33.054" v="932" actId="478"/>
          <ac:spMkLst>
            <pc:docMk/>
            <pc:sldMk cId="0" sldId="259"/>
            <ac:spMk id="22" creationId="{00000000-0000-0000-0000-000000000000}"/>
          </ac:spMkLst>
        </pc:spChg>
        <pc:spChg chg="add mod">
          <ac:chgData name="Trang Do" userId="1f6a371144d1ab6b" providerId="LiveId" clId="{0C93FB5C-6D62-824B-B517-1DBDACFF9B32}" dt="2023-11-27T08:26:30.402" v="1596" actId="1076"/>
          <ac:spMkLst>
            <pc:docMk/>
            <pc:sldMk cId="0" sldId="259"/>
            <ac:spMk id="23" creationId="{4C6C0B4E-4EE0-35E1-397C-4B9DB19B8AB0}"/>
          </ac:spMkLst>
        </pc:spChg>
        <pc:spChg chg="add del mod">
          <ac:chgData name="Trang Do" userId="1f6a371144d1ab6b" providerId="LiveId" clId="{0C93FB5C-6D62-824B-B517-1DBDACFF9B32}" dt="2023-11-27T07:39:51.047" v="937" actId="478"/>
          <ac:spMkLst>
            <pc:docMk/>
            <pc:sldMk cId="0" sldId="259"/>
            <ac:spMk id="24" creationId="{4A1C7094-CCE8-7951-197B-7BA2F6BE6820}"/>
          </ac:spMkLst>
        </pc:spChg>
        <pc:spChg chg="add del mod">
          <ac:chgData name="Trang Do" userId="1f6a371144d1ab6b" providerId="LiveId" clId="{0C93FB5C-6D62-824B-B517-1DBDACFF9B32}" dt="2023-11-27T07:39:51.047" v="937" actId="478"/>
          <ac:spMkLst>
            <pc:docMk/>
            <pc:sldMk cId="0" sldId="259"/>
            <ac:spMk id="25" creationId="{D3B190D4-480E-4156-3480-08B98237F9D1}"/>
          </ac:spMkLst>
        </pc:spChg>
        <pc:spChg chg="mod">
          <ac:chgData name="Trang Do" userId="1f6a371144d1ab6b" providerId="LiveId" clId="{0C93FB5C-6D62-824B-B517-1DBDACFF9B32}" dt="2023-11-27T08:23:46.289" v="1572"/>
          <ac:spMkLst>
            <pc:docMk/>
            <pc:sldMk cId="0" sldId="259"/>
            <ac:spMk id="29" creationId="{8F4405E2-B69C-14F9-B0A2-1A4EBE29FD75}"/>
          </ac:spMkLst>
        </pc:spChg>
        <pc:spChg chg="mod">
          <ac:chgData name="Trang Do" userId="1f6a371144d1ab6b" providerId="LiveId" clId="{0C93FB5C-6D62-824B-B517-1DBDACFF9B32}" dt="2023-11-27T08:23:46.289" v="1572"/>
          <ac:spMkLst>
            <pc:docMk/>
            <pc:sldMk cId="0" sldId="259"/>
            <ac:spMk id="30" creationId="{4A1D3ED9-C97F-FF52-B1E5-F8C056345DA1}"/>
          </ac:spMkLst>
        </pc:spChg>
        <pc:spChg chg="mod">
          <ac:chgData name="Trang Do" userId="1f6a371144d1ab6b" providerId="LiveId" clId="{0C93FB5C-6D62-824B-B517-1DBDACFF9B32}" dt="2023-11-27T08:23:46.289" v="1572"/>
          <ac:spMkLst>
            <pc:docMk/>
            <pc:sldMk cId="0" sldId="259"/>
            <ac:spMk id="31" creationId="{4C62FFDE-834B-98E3-93CA-C3097E02FAFB}"/>
          </ac:spMkLst>
        </pc:spChg>
        <pc:spChg chg="mod">
          <ac:chgData name="Trang Do" userId="1f6a371144d1ab6b" providerId="LiveId" clId="{0C93FB5C-6D62-824B-B517-1DBDACFF9B32}" dt="2023-11-27T08:23:46.289" v="1572"/>
          <ac:spMkLst>
            <pc:docMk/>
            <pc:sldMk cId="0" sldId="259"/>
            <ac:spMk id="33" creationId="{DECCF338-1629-6D48-EFC4-4DEB6571A973}"/>
          </ac:spMkLst>
        </pc:spChg>
        <pc:spChg chg="mod">
          <ac:chgData name="Trang Do" userId="1f6a371144d1ab6b" providerId="LiveId" clId="{0C93FB5C-6D62-824B-B517-1DBDACFF9B32}" dt="2023-11-27T08:23:46.289" v="1572"/>
          <ac:spMkLst>
            <pc:docMk/>
            <pc:sldMk cId="0" sldId="259"/>
            <ac:spMk id="37" creationId="{733DB7A4-ECD4-9A5F-31FD-E9C314E66352}"/>
          </ac:spMkLst>
        </pc:spChg>
        <pc:spChg chg="mod">
          <ac:chgData name="Trang Do" userId="1f6a371144d1ab6b" providerId="LiveId" clId="{0C93FB5C-6D62-824B-B517-1DBDACFF9B32}" dt="2023-11-27T08:23:46.289" v="1572"/>
          <ac:spMkLst>
            <pc:docMk/>
            <pc:sldMk cId="0" sldId="259"/>
            <ac:spMk id="38" creationId="{2F4C6954-75F8-7FC3-3C82-01F48CE7172A}"/>
          </ac:spMkLst>
        </pc:spChg>
        <pc:spChg chg="mod">
          <ac:chgData name="Trang Do" userId="1f6a371144d1ab6b" providerId="LiveId" clId="{0C93FB5C-6D62-824B-B517-1DBDACFF9B32}" dt="2023-11-27T08:23:46.289" v="1572"/>
          <ac:spMkLst>
            <pc:docMk/>
            <pc:sldMk cId="0" sldId="259"/>
            <ac:spMk id="40" creationId="{C0EB8015-5FF4-5AA1-177A-1B7D25F10B63}"/>
          </ac:spMkLst>
        </pc:spChg>
        <pc:spChg chg="mod">
          <ac:chgData name="Trang Do" userId="1f6a371144d1ab6b" providerId="LiveId" clId="{0C93FB5C-6D62-824B-B517-1DBDACFF9B32}" dt="2023-11-27T08:23:46.289" v="1572"/>
          <ac:spMkLst>
            <pc:docMk/>
            <pc:sldMk cId="0" sldId="259"/>
            <ac:spMk id="42" creationId="{C428D6F1-1CCD-FDC6-D2C2-978361A2633D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45" creationId="{8ECC55BB-6F13-E4B6-3A70-FAA5B248CF9F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47" creationId="{837AE082-4B37-C1F9-ACE9-C2B5DB84E915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49" creationId="{5657D2AD-1E3D-69C2-2AE8-FBE8744D2457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51" creationId="{A7944432-1FB2-A668-0D75-14C70CA45C86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56" creationId="{BFB7377B-91B7-946F-0035-82823C881EA6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57" creationId="{F1A8ECFF-32B0-86A6-222C-86F0BB99A7B8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58" creationId="{331EBC14-B779-4415-731C-0C0C06A2CAF1}"/>
          </ac:spMkLst>
        </pc:spChg>
        <pc:spChg chg="mod">
          <ac:chgData name="Trang Do" userId="1f6a371144d1ab6b" providerId="LiveId" clId="{0C93FB5C-6D62-824B-B517-1DBDACFF9B32}" dt="2023-11-27T08:24:51.422" v="1586" actId="20577"/>
          <ac:spMkLst>
            <pc:docMk/>
            <pc:sldMk cId="0" sldId="259"/>
            <ac:spMk id="60" creationId="{DD7B0238-2462-9252-9EFE-55CBF747E0E7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63" creationId="{38003041-7BD0-262D-01D1-968ABE8F6B39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65" creationId="{2CA98FAA-A763-BE4F-4FD1-46C8B811167B}"/>
          </ac:spMkLst>
        </pc:spChg>
        <pc:spChg chg="mod">
          <ac:chgData name="Trang Do" userId="1f6a371144d1ab6b" providerId="LiveId" clId="{0C93FB5C-6D62-824B-B517-1DBDACFF9B32}" dt="2023-11-27T08:29:49.757" v="1721" actId="20577"/>
          <ac:spMkLst>
            <pc:docMk/>
            <pc:sldMk cId="0" sldId="259"/>
            <ac:spMk id="67" creationId="{410C1B2B-BCFB-2C00-5EB5-ADD31B77D33E}"/>
          </ac:spMkLst>
        </pc:spChg>
        <pc:spChg chg="mod">
          <ac:chgData name="Trang Do" userId="1f6a371144d1ab6b" providerId="LiveId" clId="{0C93FB5C-6D62-824B-B517-1DBDACFF9B32}" dt="2023-11-27T08:29:43.959" v="1715" actId="20577"/>
          <ac:spMkLst>
            <pc:docMk/>
            <pc:sldMk cId="0" sldId="259"/>
            <ac:spMk id="69" creationId="{4565E68B-F5B9-22BB-4580-430D30D2EEB2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73" creationId="{06B87706-46D7-DCA7-950F-17C2CEF70116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74" creationId="{821200B8-FECD-B120-F6DB-11AEE6962C73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76" creationId="{87B7CE7B-645C-077F-901A-E82941C6E756}"/>
          </ac:spMkLst>
        </pc:spChg>
        <pc:spChg chg="mod">
          <ac:chgData name="Trang Do" userId="1f6a371144d1ab6b" providerId="LiveId" clId="{0C93FB5C-6D62-824B-B517-1DBDACFF9B32}" dt="2023-11-27T08:24:06.121" v="1575"/>
          <ac:spMkLst>
            <pc:docMk/>
            <pc:sldMk cId="0" sldId="259"/>
            <ac:spMk id="78" creationId="{7AABE56B-5548-C6DF-6BFB-C3F0294D6D07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81" creationId="{F6D73812-A309-F4E5-957F-6C01FA2B8006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83" creationId="{68C218EC-7241-3744-1744-84410CD4F084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85" creationId="{231E5323-A18B-EB43-9656-0E174268BEEB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87" creationId="{3FDA76E4-DB22-4447-087F-3ADE62AB1281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92" creationId="{99656669-3C4C-E74D-0824-A7052DDD6AE7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93" creationId="{8B594F79-BF61-3746-831B-163CB7D2F12E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94" creationId="{8D5BDB62-3AFA-007A-B037-6A823E165E99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96" creationId="{5FAB019F-5429-555D-0888-A7FC44D1E883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99" creationId="{150374C7-AC81-4895-B9C6-2A8076371B99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101" creationId="{4177C239-3D37-74AF-D1D7-B6F562D9D5C4}"/>
          </ac:spMkLst>
        </pc:spChg>
        <pc:spChg chg="mod">
          <ac:chgData name="Trang Do" userId="1f6a371144d1ab6b" providerId="LiveId" clId="{0C93FB5C-6D62-824B-B517-1DBDACFF9B32}" dt="2023-11-27T08:30:06.767" v="1745" actId="20577"/>
          <ac:spMkLst>
            <pc:docMk/>
            <pc:sldMk cId="0" sldId="259"/>
            <ac:spMk id="103" creationId="{2BF322E0-E1CA-8C22-4918-790A9D79BA6A}"/>
          </ac:spMkLst>
        </pc:spChg>
        <pc:spChg chg="mod">
          <ac:chgData name="Trang Do" userId="1f6a371144d1ab6b" providerId="LiveId" clId="{0C93FB5C-6D62-824B-B517-1DBDACFF9B32}" dt="2023-11-27T08:29:59.589" v="1737" actId="20577"/>
          <ac:spMkLst>
            <pc:docMk/>
            <pc:sldMk cId="0" sldId="259"/>
            <ac:spMk id="105" creationId="{9D6C8143-2525-1635-7A24-FCF8533A25D2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109" creationId="{DAC11972-1131-BA81-9B24-7F646239D1AE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110" creationId="{B9663950-A79F-120C-83A1-000EC7D99FA3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112" creationId="{1EE54D6F-0A65-7ED6-33E6-C8186FC77AFC}"/>
          </ac:spMkLst>
        </pc:spChg>
        <pc:spChg chg="mod">
          <ac:chgData name="Trang Do" userId="1f6a371144d1ab6b" providerId="LiveId" clId="{0C93FB5C-6D62-824B-B517-1DBDACFF9B32}" dt="2023-11-27T08:24:22.637" v="1578"/>
          <ac:spMkLst>
            <pc:docMk/>
            <pc:sldMk cId="0" sldId="259"/>
            <ac:spMk id="114" creationId="{4A060517-7247-1FE4-B0A9-EDAAD2B4C880}"/>
          </ac:spMkLst>
        </pc:spChg>
        <pc:spChg chg="mod">
          <ac:chgData name="Trang Do" userId="1f6a371144d1ab6b" providerId="LiveId" clId="{0C93FB5C-6D62-824B-B517-1DBDACFF9B32}" dt="2023-11-27T08:25:02.654" v="1588"/>
          <ac:spMkLst>
            <pc:docMk/>
            <pc:sldMk cId="0" sldId="259"/>
            <ac:spMk id="117" creationId="{9B4E2E95-38B7-7ABD-F927-94811EA5723F}"/>
          </ac:spMkLst>
        </pc:spChg>
        <pc:spChg chg="mod">
          <ac:chgData name="Trang Do" userId="1f6a371144d1ab6b" providerId="LiveId" clId="{0C93FB5C-6D62-824B-B517-1DBDACFF9B32}" dt="2023-11-27T08:25:02.654" v="1588"/>
          <ac:spMkLst>
            <pc:docMk/>
            <pc:sldMk cId="0" sldId="259"/>
            <ac:spMk id="119" creationId="{3AAD9069-7B28-18D1-1472-651B1A4B10FC}"/>
          </ac:spMkLst>
        </pc:spChg>
        <pc:spChg chg="mod">
          <ac:chgData name="Trang Do" userId="1f6a371144d1ab6b" providerId="LiveId" clId="{0C93FB5C-6D62-824B-B517-1DBDACFF9B32}" dt="2023-11-27T09:01:01.273" v="2290" actId="20577"/>
          <ac:spMkLst>
            <pc:docMk/>
            <pc:sldMk cId="0" sldId="259"/>
            <ac:spMk id="121" creationId="{889ABBB6-F878-F2E9-378D-284937FEFA8F}"/>
          </ac:spMkLst>
        </pc:spChg>
        <pc:spChg chg="mod">
          <ac:chgData name="Trang Do" userId="1f6a371144d1ab6b" providerId="LiveId" clId="{0C93FB5C-6D62-824B-B517-1DBDACFF9B32}" dt="2023-11-27T08:29:25.312" v="1686" actId="20577"/>
          <ac:spMkLst>
            <pc:docMk/>
            <pc:sldMk cId="0" sldId="259"/>
            <ac:spMk id="123" creationId="{DDC5AF8C-A832-68CA-EE06-3251985E7496}"/>
          </ac:spMkLst>
        </pc:spChg>
        <pc:spChg chg="mod">
          <ac:chgData name="Trang Do" userId="1f6a371144d1ab6b" providerId="LiveId" clId="{0C93FB5C-6D62-824B-B517-1DBDACFF9B32}" dt="2023-11-27T08:27:10.210" v="1624" actId="1076"/>
          <ac:spMkLst>
            <pc:docMk/>
            <pc:sldMk cId="0" sldId="259"/>
            <ac:spMk id="127" creationId="{63409355-D78C-6818-D13E-5A92E53FA7E4}"/>
          </ac:spMkLst>
        </pc:spChg>
        <pc:spChg chg="mod">
          <ac:chgData name="Trang Do" userId="1f6a371144d1ab6b" providerId="LiveId" clId="{0C93FB5C-6D62-824B-B517-1DBDACFF9B32}" dt="2023-11-27T08:26:35.176" v="1598" actId="20577"/>
          <ac:spMkLst>
            <pc:docMk/>
            <pc:sldMk cId="0" sldId="259"/>
            <ac:spMk id="128" creationId="{5C73FD22-7901-DCA9-F24D-27B8510D690D}"/>
          </ac:spMkLst>
        </pc:spChg>
        <pc:spChg chg="mod">
          <ac:chgData name="Trang Do" userId="1f6a371144d1ab6b" providerId="LiveId" clId="{0C93FB5C-6D62-824B-B517-1DBDACFF9B32}" dt="2023-11-27T08:27:28.016" v="1629" actId="14100"/>
          <ac:spMkLst>
            <pc:docMk/>
            <pc:sldMk cId="0" sldId="259"/>
            <ac:spMk id="130" creationId="{12BA8F39-81B4-FFDC-5B4C-A4DEEE6D4387}"/>
          </ac:spMkLst>
        </pc:spChg>
        <pc:spChg chg="mod">
          <ac:chgData name="Trang Do" userId="1f6a371144d1ab6b" providerId="LiveId" clId="{0C93FB5C-6D62-824B-B517-1DBDACFF9B32}" dt="2023-11-27T08:27:24.248" v="1628" actId="14100"/>
          <ac:spMkLst>
            <pc:docMk/>
            <pc:sldMk cId="0" sldId="259"/>
            <ac:spMk id="132" creationId="{4F836307-A3A1-DFE7-8566-424E90550CF3}"/>
          </ac:spMkLst>
        </pc:spChg>
        <pc:spChg chg="mod">
          <ac:chgData name="Trang Do" userId="1f6a371144d1ab6b" providerId="LiveId" clId="{0C93FB5C-6D62-824B-B517-1DBDACFF9B32}" dt="2023-11-27T08:27:36.892" v="1631"/>
          <ac:spMkLst>
            <pc:docMk/>
            <pc:sldMk cId="0" sldId="259"/>
            <ac:spMk id="136" creationId="{AAE42C89-275E-8BBB-D3B0-5E21024CF444}"/>
          </ac:spMkLst>
        </pc:spChg>
        <pc:spChg chg="mod">
          <ac:chgData name="Trang Do" userId="1f6a371144d1ab6b" providerId="LiveId" clId="{0C93FB5C-6D62-824B-B517-1DBDACFF9B32}" dt="2023-11-27T08:28:42.924" v="1649" actId="20577"/>
          <ac:spMkLst>
            <pc:docMk/>
            <pc:sldMk cId="0" sldId="259"/>
            <ac:spMk id="137" creationId="{50E68C0D-5AED-BCB2-DD58-2E94DD919320}"/>
          </ac:spMkLst>
        </pc:spChg>
        <pc:spChg chg="mod">
          <ac:chgData name="Trang Do" userId="1f6a371144d1ab6b" providerId="LiveId" clId="{0C93FB5C-6D62-824B-B517-1DBDACFF9B32}" dt="2023-11-27T08:28:56.568" v="1662" actId="20577"/>
          <ac:spMkLst>
            <pc:docMk/>
            <pc:sldMk cId="0" sldId="259"/>
            <ac:spMk id="139" creationId="{8DF8EC78-1B16-2ECE-C8A0-A97B00763D0F}"/>
          </ac:spMkLst>
        </pc:spChg>
        <pc:spChg chg="mod">
          <ac:chgData name="Trang Do" userId="1f6a371144d1ab6b" providerId="LiveId" clId="{0C93FB5C-6D62-824B-B517-1DBDACFF9B32}" dt="2023-11-27T08:28:51.148" v="1657" actId="20577"/>
          <ac:spMkLst>
            <pc:docMk/>
            <pc:sldMk cId="0" sldId="259"/>
            <ac:spMk id="141" creationId="{5B10833B-1024-A92C-F7F8-70BAE8F5CE4F}"/>
          </ac:spMkLst>
        </pc:spChg>
        <pc:spChg chg="mod">
          <ac:chgData name="Trang Do" userId="1f6a371144d1ab6b" providerId="LiveId" clId="{0C93FB5C-6D62-824B-B517-1DBDACFF9B32}" dt="2023-11-27T08:27:51.067" v="1634"/>
          <ac:spMkLst>
            <pc:docMk/>
            <pc:sldMk cId="0" sldId="259"/>
            <ac:spMk id="145" creationId="{F5DA189D-F20E-1947-A44D-1EBAA6C351B2}"/>
          </ac:spMkLst>
        </pc:spChg>
        <pc:spChg chg="mod">
          <ac:chgData name="Trang Do" userId="1f6a371144d1ab6b" providerId="LiveId" clId="{0C93FB5C-6D62-824B-B517-1DBDACFF9B32}" dt="2023-11-27T08:28:39.303" v="1644" actId="20577"/>
          <ac:spMkLst>
            <pc:docMk/>
            <pc:sldMk cId="0" sldId="259"/>
            <ac:spMk id="146" creationId="{3BCC75BC-BF46-DA30-EFC4-3D951E685A76}"/>
          </ac:spMkLst>
        </pc:spChg>
        <pc:spChg chg="mod">
          <ac:chgData name="Trang Do" userId="1f6a371144d1ab6b" providerId="LiveId" clId="{0C93FB5C-6D62-824B-B517-1DBDACFF9B32}" dt="2023-11-27T08:29:08.299" v="1671" actId="20577"/>
          <ac:spMkLst>
            <pc:docMk/>
            <pc:sldMk cId="0" sldId="259"/>
            <ac:spMk id="148" creationId="{8E9D5D16-C0CE-B46F-60C6-783A0710DCF8}"/>
          </ac:spMkLst>
        </pc:spChg>
        <pc:spChg chg="mod">
          <ac:chgData name="Trang Do" userId="1f6a371144d1ab6b" providerId="LiveId" clId="{0C93FB5C-6D62-824B-B517-1DBDACFF9B32}" dt="2023-11-27T08:29:03.146" v="1667" actId="20577"/>
          <ac:spMkLst>
            <pc:docMk/>
            <pc:sldMk cId="0" sldId="259"/>
            <ac:spMk id="150" creationId="{65EFB1E3-B6FB-7A19-393F-A419D1A1657D}"/>
          </ac:spMkLst>
        </pc:spChg>
        <pc:spChg chg="add mod">
          <ac:chgData name="Trang Do" userId="1f6a371144d1ab6b" providerId="LiveId" clId="{0C93FB5C-6D62-824B-B517-1DBDACFF9B32}" dt="2023-11-28T02:25:11.729" v="4993" actId="688"/>
          <ac:spMkLst>
            <pc:docMk/>
            <pc:sldMk cId="0" sldId="259"/>
            <ac:spMk id="152" creationId="{94BA7529-8960-87F2-EF52-6950C2A67ABC}"/>
          </ac:spMkLst>
        </pc:spChg>
        <pc:spChg chg="add mod">
          <ac:chgData name="Trang Do" userId="1f6a371144d1ab6b" providerId="LiveId" clId="{0C93FB5C-6D62-824B-B517-1DBDACFF9B32}" dt="2023-11-28T02:25:06.269" v="4992" actId="1076"/>
          <ac:spMkLst>
            <pc:docMk/>
            <pc:sldMk cId="0" sldId="259"/>
            <ac:spMk id="153" creationId="{D2D7E1E1-63A7-6F96-70B8-D98365B436F6}"/>
          </ac:spMkLst>
        </pc:spChg>
        <pc:grpChg chg="del">
          <ac:chgData name="Trang Do" userId="1f6a371144d1ab6b" providerId="LiveId" clId="{0C93FB5C-6D62-824B-B517-1DBDACFF9B32}" dt="2023-11-27T07:35:54.590" v="811" actId="478"/>
          <ac:grpSpMkLst>
            <pc:docMk/>
            <pc:sldMk cId="0" sldId="259"/>
            <ac:grpSpMk id="2" creationId="{00000000-0000-0000-0000-000000000000}"/>
          </ac:grpSpMkLst>
        </pc:grpChg>
        <pc:grpChg chg="mod">
          <ac:chgData name="Trang Do" userId="1f6a371144d1ab6b" providerId="LiveId" clId="{0C93FB5C-6D62-824B-B517-1DBDACFF9B32}" dt="2023-11-27T08:23:01.063" v="1567" actId="1076"/>
          <ac:grpSpMkLst>
            <pc:docMk/>
            <pc:sldMk cId="0" sldId="259"/>
            <ac:grpSpMk id="10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6:09.271" v="814" actId="478"/>
          <ac:grpSpMkLst>
            <pc:docMk/>
            <pc:sldMk cId="0" sldId="259"/>
            <ac:grpSpMk id="14" creationId="{00000000-0000-0000-0000-000000000000}"/>
          </ac:grpSpMkLst>
        </pc:grpChg>
        <pc:grpChg chg="add del mod">
          <ac:chgData name="Trang Do" userId="1f6a371144d1ab6b" providerId="LiveId" clId="{0C93FB5C-6D62-824B-B517-1DBDACFF9B32}" dt="2023-11-27T08:23:52.877" v="1574" actId="478"/>
          <ac:grpSpMkLst>
            <pc:docMk/>
            <pc:sldMk cId="0" sldId="259"/>
            <ac:grpSpMk id="26" creationId="{70B67CEB-1D17-B3BB-0C1A-42922E805FD9}"/>
          </ac:grpSpMkLst>
        </pc:grpChg>
        <pc:grpChg chg="mod">
          <ac:chgData name="Trang Do" userId="1f6a371144d1ab6b" providerId="LiveId" clId="{0C93FB5C-6D62-824B-B517-1DBDACFF9B32}" dt="2023-11-27T08:23:46.289" v="1572"/>
          <ac:grpSpMkLst>
            <pc:docMk/>
            <pc:sldMk cId="0" sldId="259"/>
            <ac:grpSpMk id="27" creationId="{C3003803-080E-E998-D078-8EA2CABC30DB}"/>
          </ac:grpSpMkLst>
        </pc:grpChg>
        <pc:grpChg chg="mod">
          <ac:chgData name="Trang Do" userId="1f6a371144d1ab6b" providerId="LiveId" clId="{0C93FB5C-6D62-824B-B517-1DBDACFF9B32}" dt="2023-11-27T08:23:46.289" v="1572"/>
          <ac:grpSpMkLst>
            <pc:docMk/>
            <pc:sldMk cId="0" sldId="259"/>
            <ac:grpSpMk id="28" creationId="{E6710515-10A9-7725-4657-A40EEAD65D8E}"/>
          </ac:grpSpMkLst>
        </pc:grpChg>
        <pc:grpChg chg="add del mod">
          <ac:chgData name="Trang Do" userId="1f6a371144d1ab6b" providerId="LiveId" clId="{0C93FB5C-6D62-824B-B517-1DBDACFF9B32}" dt="2023-11-27T08:23:52.877" v="1574" actId="478"/>
          <ac:grpSpMkLst>
            <pc:docMk/>
            <pc:sldMk cId="0" sldId="259"/>
            <ac:grpSpMk id="35" creationId="{1E1EB27D-8737-94E1-8A4C-A403E1CF4A17}"/>
          </ac:grpSpMkLst>
        </pc:grpChg>
        <pc:grpChg chg="mod">
          <ac:chgData name="Trang Do" userId="1f6a371144d1ab6b" providerId="LiveId" clId="{0C93FB5C-6D62-824B-B517-1DBDACFF9B32}" dt="2023-11-27T08:23:46.289" v="1572"/>
          <ac:grpSpMkLst>
            <pc:docMk/>
            <pc:sldMk cId="0" sldId="259"/>
            <ac:grpSpMk id="36" creationId="{664FC3D0-3D2B-EA5C-D5A9-09C072E3D228}"/>
          </ac:grpSpMkLst>
        </pc:grpChg>
        <pc:grpChg chg="mod">
          <ac:chgData name="Trang Do" userId="1f6a371144d1ab6b" providerId="LiveId" clId="{0C93FB5C-6D62-824B-B517-1DBDACFF9B32}" dt="2023-11-27T08:23:46.289" v="1572"/>
          <ac:grpSpMkLst>
            <pc:docMk/>
            <pc:sldMk cId="0" sldId="259"/>
            <ac:grpSpMk id="39" creationId="{FE225392-8D9B-BCB5-A517-94A7778DE527}"/>
          </ac:grpSpMkLst>
        </pc:grpChg>
        <pc:grpChg chg="add del mod">
          <ac:chgData name="Trang Do" userId="1f6a371144d1ab6b" providerId="LiveId" clId="{0C93FB5C-6D62-824B-B517-1DBDACFF9B32}" dt="2023-11-27T08:24:59.932" v="1587" actId="478"/>
          <ac:grpSpMkLst>
            <pc:docMk/>
            <pc:sldMk cId="0" sldId="259"/>
            <ac:grpSpMk id="44" creationId="{5BA4A03C-BCF0-B65D-7A44-3995251BBCB3}"/>
          </ac:grpSpMkLst>
        </pc:grpChg>
        <pc:grpChg chg="mod">
          <ac:chgData name="Trang Do" userId="1f6a371144d1ab6b" providerId="LiveId" clId="{0C93FB5C-6D62-824B-B517-1DBDACFF9B32}" dt="2023-11-27T08:24:06.121" v="1575"/>
          <ac:grpSpMkLst>
            <pc:docMk/>
            <pc:sldMk cId="0" sldId="259"/>
            <ac:grpSpMk id="46" creationId="{0ECE26E2-8724-816F-F9B8-4A0C0A690B8B}"/>
          </ac:grpSpMkLst>
        </pc:grpChg>
        <pc:grpChg chg="mod">
          <ac:chgData name="Trang Do" userId="1f6a371144d1ab6b" providerId="LiveId" clId="{0C93FB5C-6D62-824B-B517-1DBDACFF9B32}" dt="2023-11-27T08:24:06.121" v="1575"/>
          <ac:grpSpMkLst>
            <pc:docMk/>
            <pc:sldMk cId="0" sldId="259"/>
            <ac:grpSpMk id="48" creationId="{11524B3A-AB30-38AF-EA29-D28C2751BFDD}"/>
          </ac:grpSpMkLst>
        </pc:grpChg>
        <pc:grpChg chg="add del mod">
          <ac:chgData name="Trang Do" userId="1f6a371144d1ab6b" providerId="LiveId" clId="{0C93FB5C-6D62-824B-B517-1DBDACFF9B32}" dt="2023-11-27T08:24:59.932" v="1587" actId="478"/>
          <ac:grpSpMkLst>
            <pc:docMk/>
            <pc:sldMk cId="0" sldId="259"/>
            <ac:grpSpMk id="53" creationId="{329BC4E8-A6FD-C63A-51D6-6CC08C99933E}"/>
          </ac:grpSpMkLst>
        </pc:grpChg>
        <pc:grpChg chg="mod">
          <ac:chgData name="Trang Do" userId="1f6a371144d1ab6b" providerId="LiveId" clId="{0C93FB5C-6D62-824B-B517-1DBDACFF9B32}" dt="2023-11-27T08:24:06.121" v="1575"/>
          <ac:grpSpMkLst>
            <pc:docMk/>
            <pc:sldMk cId="0" sldId="259"/>
            <ac:grpSpMk id="54" creationId="{CE3E820A-4FC2-8B12-FCA8-C3A8D15201EE}"/>
          </ac:grpSpMkLst>
        </pc:grpChg>
        <pc:grpChg chg="mod">
          <ac:chgData name="Trang Do" userId="1f6a371144d1ab6b" providerId="LiveId" clId="{0C93FB5C-6D62-824B-B517-1DBDACFF9B32}" dt="2023-11-27T08:24:06.121" v="1575"/>
          <ac:grpSpMkLst>
            <pc:docMk/>
            <pc:sldMk cId="0" sldId="259"/>
            <ac:grpSpMk id="55" creationId="{B3B9C43D-CDFD-950F-86D0-D9B20F38C2AB}"/>
          </ac:grpSpMkLst>
        </pc:grpChg>
        <pc:grpChg chg="add mod">
          <ac:chgData name="Trang Do" userId="1f6a371144d1ab6b" providerId="LiveId" clId="{0C93FB5C-6D62-824B-B517-1DBDACFF9B32}" dt="2023-11-27T08:26:30.402" v="1596" actId="1076"/>
          <ac:grpSpMkLst>
            <pc:docMk/>
            <pc:sldMk cId="0" sldId="259"/>
            <ac:grpSpMk id="62" creationId="{B606085F-3A56-E942-A8E3-F2744D36181C}"/>
          </ac:grpSpMkLst>
        </pc:grpChg>
        <pc:grpChg chg="mod">
          <ac:chgData name="Trang Do" userId="1f6a371144d1ab6b" providerId="LiveId" clId="{0C93FB5C-6D62-824B-B517-1DBDACFF9B32}" dt="2023-11-27T08:24:06.121" v="1575"/>
          <ac:grpSpMkLst>
            <pc:docMk/>
            <pc:sldMk cId="0" sldId="259"/>
            <ac:grpSpMk id="64" creationId="{2A92CDD9-92C5-A7A2-8E6E-35859D3B6D21}"/>
          </ac:grpSpMkLst>
        </pc:grpChg>
        <pc:grpChg chg="mod">
          <ac:chgData name="Trang Do" userId="1f6a371144d1ab6b" providerId="LiveId" clId="{0C93FB5C-6D62-824B-B517-1DBDACFF9B32}" dt="2023-11-27T08:24:06.121" v="1575"/>
          <ac:grpSpMkLst>
            <pc:docMk/>
            <pc:sldMk cId="0" sldId="259"/>
            <ac:grpSpMk id="66" creationId="{702DE6F1-B5B4-1769-4955-022EF64D4CBC}"/>
          </ac:grpSpMkLst>
        </pc:grpChg>
        <pc:grpChg chg="add del mod">
          <ac:chgData name="Trang Do" userId="1f6a371144d1ab6b" providerId="LiveId" clId="{0C93FB5C-6D62-824B-B517-1DBDACFF9B32}" dt="2023-11-27T08:27:34.665" v="1630" actId="478"/>
          <ac:grpSpMkLst>
            <pc:docMk/>
            <pc:sldMk cId="0" sldId="259"/>
            <ac:grpSpMk id="71" creationId="{1E8A4D27-3F56-FD73-DA04-AC64181D208D}"/>
          </ac:grpSpMkLst>
        </pc:grpChg>
        <pc:grpChg chg="mod">
          <ac:chgData name="Trang Do" userId="1f6a371144d1ab6b" providerId="LiveId" clId="{0C93FB5C-6D62-824B-B517-1DBDACFF9B32}" dt="2023-11-27T08:24:06.121" v="1575"/>
          <ac:grpSpMkLst>
            <pc:docMk/>
            <pc:sldMk cId="0" sldId="259"/>
            <ac:grpSpMk id="72" creationId="{B780ABCA-7479-0B46-7946-76BB57AC8E4B}"/>
          </ac:grpSpMkLst>
        </pc:grpChg>
        <pc:grpChg chg="mod">
          <ac:chgData name="Trang Do" userId="1f6a371144d1ab6b" providerId="LiveId" clId="{0C93FB5C-6D62-824B-B517-1DBDACFF9B32}" dt="2023-11-27T08:24:06.121" v="1575"/>
          <ac:grpSpMkLst>
            <pc:docMk/>
            <pc:sldMk cId="0" sldId="259"/>
            <ac:grpSpMk id="75" creationId="{3D4191DC-CD5A-CD3C-C4B0-EFEDBDC17592}"/>
          </ac:grpSpMkLst>
        </pc:grpChg>
        <pc:grpChg chg="add del mod">
          <ac:chgData name="Trang Do" userId="1f6a371144d1ab6b" providerId="LiveId" clId="{0C93FB5C-6D62-824B-B517-1DBDACFF9B32}" dt="2023-11-27T08:24:26.965" v="1579" actId="478"/>
          <ac:grpSpMkLst>
            <pc:docMk/>
            <pc:sldMk cId="0" sldId="259"/>
            <ac:grpSpMk id="80" creationId="{A94CB8B5-AAC1-C6DD-90D0-83D49CF43762}"/>
          </ac:grpSpMkLst>
        </pc:grpChg>
        <pc:grpChg chg="mod">
          <ac:chgData name="Trang Do" userId="1f6a371144d1ab6b" providerId="LiveId" clId="{0C93FB5C-6D62-824B-B517-1DBDACFF9B32}" dt="2023-11-27T08:24:22.637" v="1578"/>
          <ac:grpSpMkLst>
            <pc:docMk/>
            <pc:sldMk cId="0" sldId="259"/>
            <ac:grpSpMk id="82" creationId="{DBAB0670-F935-3C48-CF2C-4343B26ED3BD}"/>
          </ac:grpSpMkLst>
        </pc:grpChg>
        <pc:grpChg chg="mod">
          <ac:chgData name="Trang Do" userId="1f6a371144d1ab6b" providerId="LiveId" clId="{0C93FB5C-6D62-824B-B517-1DBDACFF9B32}" dt="2023-11-27T08:24:22.637" v="1578"/>
          <ac:grpSpMkLst>
            <pc:docMk/>
            <pc:sldMk cId="0" sldId="259"/>
            <ac:grpSpMk id="84" creationId="{6C35FAC5-B64F-4E35-9AF7-A0F37312B013}"/>
          </ac:grpSpMkLst>
        </pc:grpChg>
        <pc:grpChg chg="add del mod">
          <ac:chgData name="Trang Do" userId="1f6a371144d1ab6b" providerId="LiveId" clId="{0C93FB5C-6D62-824B-B517-1DBDACFF9B32}" dt="2023-11-27T08:24:26.965" v="1579" actId="478"/>
          <ac:grpSpMkLst>
            <pc:docMk/>
            <pc:sldMk cId="0" sldId="259"/>
            <ac:grpSpMk id="89" creationId="{06C70F1E-F831-0F71-F069-D752BA45ABFC}"/>
          </ac:grpSpMkLst>
        </pc:grpChg>
        <pc:grpChg chg="mod">
          <ac:chgData name="Trang Do" userId="1f6a371144d1ab6b" providerId="LiveId" clId="{0C93FB5C-6D62-824B-B517-1DBDACFF9B32}" dt="2023-11-27T08:24:22.637" v="1578"/>
          <ac:grpSpMkLst>
            <pc:docMk/>
            <pc:sldMk cId="0" sldId="259"/>
            <ac:grpSpMk id="90" creationId="{2A4E35BA-89D3-2716-5121-58AC116F40A6}"/>
          </ac:grpSpMkLst>
        </pc:grpChg>
        <pc:grpChg chg="mod">
          <ac:chgData name="Trang Do" userId="1f6a371144d1ab6b" providerId="LiveId" clId="{0C93FB5C-6D62-824B-B517-1DBDACFF9B32}" dt="2023-11-27T08:24:22.637" v="1578"/>
          <ac:grpSpMkLst>
            <pc:docMk/>
            <pc:sldMk cId="0" sldId="259"/>
            <ac:grpSpMk id="91" creationId="{B0A53BA1-8EA8-FFE2-AFE5-90DEE070164D}"/>
          </ac:grpSpMkLst>
        </pc:grpChg>
        <pc:grpChg chg="add mod">
          <ac:chgData name="Trang Do" userId="1f6a371144d1ab6b" providerId="LiveId" clId="{0C93FB5C-6D62-824B-B517-1DBDACFF9B32}" dt="2023-11-27T08:26:30.402" v="1596" actId="1076"/>
          <ac:grpSpMkLst>
            <pc:docMk/>
            <pc:sldMk cId="0" sldId="259"/>
            <ac:grpSpMk id="98" creationId="{61BA8C0A-A087-2670-BA34-CED56F1BCD65}"/>
          </ac:grpSpMkLst>
        </pc:grpChg>
        <pc:grpChg chg="mod">
          <ac:chgData name="Trang Do" userId="1f6a371144d1ab6b" providerId="LiveId" clId="{0C93FB5C-6D62-824B-B517-1DBDACFF9B32}" dt="2023-11-27T08:24:22.637" v="1578"/>
          <ac:grpSpMkLst>
            <pc:docMk/>
            <pc:sldMk cId="0" sldId="259"/>
            <ac:grpSpMk id="100" creationId="{2F53B88A-BBBD-1CC4-5916-D728A20DF71F}"/>
          </ac:grpSpMkLst>
        </pc:grpChg>
        <pc:grpChg chg="mod">
          <ac:chgData name="Trang Do" userId="1f6a371144d1ab6b" providerId="LiveId" clId="{0C93FB5C-6D62-824B-B517-1DBDACFF9B32}" dt="2023-11-27T08:24:22.637" v="1578"/>
          <ac:grpSpMkLst>
            <pc:docMk/>
            <pc:sldMk cId="0" sldId="259"/>
            <ac:grpSpMk id="102" creationId="{731FA793-A269-67A9-08A9-EEAFA0A10226}"/>
          </ac:grpSpMkLst>
        </pc:grpChg>
        <pc:grpChg chg="add del mod">
          <ac:chgData name="Trang Do" userId="1f6a371144d1ab6b" providerId="LiveId" clId="{0C93FB5C-6D62-824B-B517-1DBDACFF9B32}" dt="2023-11-27T08:27:49.018" v="1633" actId="478"/>
          <ac:grpSpMkLst>
            <pc:docMk/>
            <pc:sldMk cId="0" sldId="259"/>
            <ac:grpSpMk id="107" creationId="{0EB25D55-4AC6-5213-E6B4-46E070E3AAC1}"/>
          </ac:grpSpMkLst>
        </pc:grpChg>
        <pc:grpChg chg="mod">
          <ac:chgData name="Trang Do" userId="1f6a371144d1ab6b" providerId="LiveId" clId="{0C93FB5C-6D62-824B-B517-1DBDACFF9B32}" dt="2023-11-27T08:24:22.637" v="1578"/>
          <ac:grpSpMkLst>
            <pc:docMk/>
            <pc:sldMk cId="0" sldId="259"/>
            <ac:grpSpMk id="108" creationId="{A087FC84-D6ED-5756-E6BA-CAF3B2D89F85}"/>
          </ac:grpSpMkLst>
        </pc:grpChg>
        <pc:grpChg chg="mod">
          <ac:chgData name="Trang Do" userId="1f6a371144d1ab6b" providerId="LiveId" clId="{0C93FB5C-6D62-824B-B517-1DBDACFF9B32}" dt="2023-11-27T08:24:22.637" v="1578"/>
          <ac:grpSpMkLst>
            <pc:docMk/>
            <pc:sldMk cId="0" sldId="259"/>
            <ac:grpSpMk id="111" creationId="{232A92CF-C00B-5754-DFFE-E689395EB0AF}"/>
          </ac:grpSpMkLst>
        </pc:grpChg>
        <pc:grpChg chg="add mod">
          <ac:chgData name="Trang Do" userId="1f6a371144d1ab6b" providerId="LiveId" clId="{0C93FB5C-6D62-824B-B517-1DBDACFF9B32}" dt="2023-11-27T08:26:30.402" v="1596" actId="1076"/>
          <ac:grpSpMkLst>
            <pc:docMk/>
            <pc:sldMk cId="0" sldId="259"/>
            <ac:grpSpMk id="116" creationId="{05DE2308-DAFE-8FFE-0264-2F8954ACA3C8}"/>
          </ac:grpSpMkLst>
        </pc:grpChg>
        <pc:grpChg chg="mod">
          <ac:chgData name="Trang Do" userId="1f6a371144d1ab6b" providerId="LiveId" clId="{0C93FB5C-6D62-824B-B517-1DBDACFF9B32}" dt="2023-11-27T08:25:02.654" v="1588"/>
          <ac:grpSpMkLst>
            <pc:docMk/>
            <pc:sldMk cId="0" sldId="259"/>
            <ac:grpSpMk id="118" creationId="{5EE6A726-8CEB-B6E2-8362-5085DC9D245F}"/>
          </ac:grpSpMkLst>
        </pc:grpChg>
        <pc:grpChg chg="mod">
          <ac:chgData name="Trang Do" userId="1f6a371144d1ab6b" providerId="LiveId" clId="{0C93FB5C-6D62-824B-B517-1DBDACFF9B32}" dt="2023-11-27T08:25:02.654" v="1588"/>
          <ac:grpSpMkLst>
            <pc:docMk/>
            <pc:sldMk cId="0" sldId="259"/>
            <ac:grpSpMk id="120" creationId="{74B880FD-D464-5EF2-EB47-10B7B48215E4}"/>
          </ac:grpSpMkLst>
        </pc:grpChg>
        <pc:grpChg chg="add mod">
          <ac:chgData name="Trang Do" userId="1f6a371144d1ab6b" providerId="LiveId" clId="{0C93FB5C-6D62-824B-B517-1DBDACFF9B32}" dt="2023-11-27T08:28:26.041" v="1638" actId="1076"/>
          <ac:grpSpMkLst>
            <pc:docMk/>
            <pc:sldMk cId="0" sldId="259"/>
            <ac:grpSpMk id="125" creationId="{71A6E2B8-0740-1172-DAB3-3B244583999C}"/>
          </ac:grpSpMkLst>
        </pc:grpChg>
        <pc:grpChg chg="mod">
          <ac:chgData name="Trang Do" userId="1f6a371144d1ab6b" providerId="LiveId" clId="{0C93FB5C-6D62-824B-B517-1DBDACFF9B32}" dt="2023-11-27T08:25:02.654" v="1588"/>
          <ac:grpSpMkLst>
            <pc:docMk/>
            <pc:sldMk cId="0" sldId="259"/>
            <ac:grpSpMk id="126" creationId="{F486D938-8B3C-FAD3-4999-57764E3D9148}"/>
          </ac:grpSpMkLst>
        </pc:grpChg>
        <pc:grpChg chg="mod">
          <ac:chgData name="Trang Do" userId="1f6a371144d1ab6b" providerId="LiveId" clId="{0C93FB5C-6D62-824B-B517-1DBDACFF9B32}" dt="2023-11-27T08:25:02.654" v="1588"/>
          <ac:grpSpMkLst>
            <pc:docMk/>
            <pc:sldMk cId="0" sldId="259"/>
            <ac:grpSpMk id="129" creationId="{B483FDAE-F0BE-7108-37AA-DE734BD7F56E}"/>
          </ac:grpSpMkLst>
        </pc:grpChg>
        <pc:grpChg chg="add mod">
          <ac:chgData name="Trang Do" userId="1f6a371144d1ab6b" providerId="LiveId" clId="{0C93FB5C-6D62-824B-B517-1DBDACFF9B32}" dt="2023-11-27T08:28:19.011" v="1637" actId="1076"/>
          <ac:grpSpMkLst>
            <pc:docMk/>
            <pc:sldMk cId="0" sldId="259"/>
            <ac:grpSpMk id="134" creationId="{C26ED2B6-B5E3-7A74-7DAD-35BF0F401449}"/>
          </ac:grpSpMkLst>
        </pc:grpChg>
        <pc:grpChg chg="mod">
          <ac:chgData name="Trang Do" userId="1f6a371144d1ab6b" providerId="LiveId" clId="{0C93FB5C-6D62-824B-B517-1DBDACFF9B32}" dt="2023-11-27T08:27:36.892" v="1631"/>
          <ac:grpSpMkLst>
            <pc:docMk/>
            <pc:sldMk cId="0" sldId="259"/>
            <ac:grpSpMk id="135" creationId="{6E73F1C5-9A5D-308C-535C-E3CAF1FA7A6C}"/>
          </ac:grpSpMkLst>
        </pc:grpChg>
        <pc:grpChg chg="mod">
          <ac:chgData name="Trang Do" userId="1f6a371144d1ab6b" providerId="LiveId" clId="{0C93FB5C-6D62-824B-B517-1DBDACFF9B32}" dt="2023-11-27T08:27:36.892" v="1631"/>
          <ac:grpSpMkLst>
            <pc:docMk/>
            <pc:sldMk cId="0" sldId="259"/>
            <ac:grpSpMk id="138" creationId="{EA9AEC7B-63AA-49ED-0B45-B8EA01D07630}"/>
          </ac:grpSpMkLst>
        </pc:grpChg>
        <pc:grpChg chg="add mod">
          <ac:chgData name="Trang Do" userId="1f6a371144d1ab6b" providerId="LiveId" clId="{0C93FB5C-6D62-824B-B517-1DBDACFF9B32}" dt="2023-11-27T08:28:35.664" v="1639" actId="1076"/>
          <ac:grpSpMkLst>
            <pc:docMk/>
            <pc:sldMk cId="0" sldId="259"/>
            <ac:grpSpMk id="143" creationId="{048D293E-200E-5A17-9FE8-7BC2B5627DF1}"/>
          </ac:grpSpMkLst>
        </pc:grpChg>
        <pc:grpChg chg="mod">
          <ac:chgData name="Trang Do" userId="1f6a371144d1ab6b" providerId="LiveId" clId="{0C93FB5C-6D62-824B-B517-1DBDACFF9B32}" dt="2023-11-27T08:27:51.067" v="1634"/>
          <ac:grpSpMkLst>
            <pc:docMk/>
            <pc:sldMk cId="0" sldId="259"/>
            <ac:grpSpMk id="144" creationId="{DAE23F3B-3613-C290-22F1-C08ACFF921AB}"/>
          </ac:grpSpMkLst>
        </pc:grpChg>
        <pc:grpChg chg="mod">
          <ac:chgData name="Trang Do" userId="1f6a371144d1ab6b" providerId="LiveId" clId="{0C93FB5C-6D62-824B-B517-1DBDACFF9B32}" dt="2023-11-27T08:27:51.067" v="1634"/>
          <ac:grpSpMkLst>
            <pc:docMk/>
            <pc:sldMk cId="0" sldId="259"/>
            <ac:grpSpMk id="147" creationId="{9FEFD9CE-E077-542C-BAFC-8ED22F498997}"/>
          </ac:grpSpMkLst>
        </pc:grpChg>
        <pc:cxnChg chg="mod">
          <ac:chgData name="Trang Do" userId="1f6a371144d1ab6b" providerId="LiveId" clId="{0C93FB5C-6D62-824B-B517-1DBDACFF9B32}" dt="2023-11-27T08:23:46.289" v="1572"/>
          <ac:cxnSpMkLst>
            <pc:docMk/>
            <pc:sldMk cId="0" sldId="259"/>
            <ac:cxnSpMk id="32" creationId="{76DC02DB-6D34-4790-5497-93586AC90BE4}"/>
          </ac:cxnSpMkLst>
        </pc:cxnChg>
        <pc:cxnChg chg="mod">
          <ac:chgData name="Trang Do" userId="1f6a371144d1ab6b" providerId="LiveId" clId="{0C93FB5C-6D62-824B-B517-1DBDACFF9B32}" dt="2023-11-27T08:23:46.289" v="1572"/>
          <ac:cxnSpMkLst>
            <pc:docMk/>
            <pc:sldMk cId="0" sldId="259"/>
            <ac:cxnSpMk id="34" creationId="{CF62A9E8-1964-B0BE-8E91-AE32D9C3CB3E}"/>
          </ac:cxnSpMkLst>
        </pc:cxnChg>
        <pc:cxnChg chg="mod">
          <ac:chgData name="Trang Do" userId="1f6a371144d1ab6b" providerId="LiveId" clId="{0C93FB5C-6D62-824B-B517-1DBDACFF9B32}" dt="2023-11-27T08:23:46.289" v="1572"/>
          <ac:cxnSpMkLst>
            <pc:docMk/>
            <pc:sldMk cId="0" sldId="259"/>
            <ac:cxnSpMk id="41" creationId="{4D537D90-C604-8C74-FCF9-108285E7D7C7}"/>
          </ac:cxnSpMkLst>
        </pc:cxnChg>
        <pc:cxnChg chg="mod">
          <ac:chgData name="Trang Do" userId="1f6a371144d1ab6b" providerId="LiveId" clId="{0C93FB5C-6D62-824B-B517-1DBDACFF9B32}" dt="2023-11-27T08:23:46.289" v="1572"/>
          <ac:cxnSpMkLst>
            <pc:docMk/>
            <pc:sldMk cId="0" sldId="259"/>
            <ac:cxnSpMk id="43" creationId="{D8AB9EFA-78CC-E689-278B-D59367E3D448}"/>
          </ac:cxnSpMkLst>
        </pc:cxnChg>
        <pc:cxnChg chg="mod">
          <ac:chgData name="Trang Do" userId="1f6a371144d1ab6b" providerId="LiveId" clId="{0C93FB5C-6D62-824B-B517-1DBDACFF9B32}" dt="2023-11-27T08:24:06.121" v="1575"/>
          <ac:cxnSpMkLst>
            <pc:docMk/>
            <pc:sldMk cId="0" sldId="259"/>
            <ac:cxnSpMk id="50" creationId="{FEA5DEE8-106D-9BA0-2A4F-826CB94E0761}"/>
          </ac:cxnSpMkLst>
        </pc:cxnChg>
        <pc:cxnChg chg="mod">
          <ac:chgData name="Trang Do" userId="1f6a371144d1ab6b" providerId="LiveId" clId="{0C93FB5C-6D62-824B-B517-1DBDACFF9B32}" dt="2023-11-27T08:24:06.121" v="1575"/>
          <ac:cxnSpMkLst>
            <pc:docMk/>
            <pc:sldMk cId="0" sldId="259"/>
            <ac:cxnSpMk id="52" creationId="{34B01B0F-409C-78D1-B28F-6EC873107319}"/>
          </ac:cxnSpMkLst>
        </pc:cxnChg>
        <pc:cxnChg chg="mod">
          <ac:chgData name="Trang Do" userId="1f6a371144d1ab6b" providerId="LiveId" clId="{0C93FB5C-6D62-824B-B517-1DBDACFF9B32}" dt="2023-11-27T08:24:06.121" v="1575"/>
          <ac:cxnSpMkLst>
            <pc:docMk/>
            <pc:sldMk cId="0" sldId="259"/>
            <ac:cxnSpMk id="59" creationId="{DC6930AB-1A2F-E762-A2CE-EE209B726564}"/>
          </ac:cxnSpMkLst>
        </pc:cxnChg>
        <pc:cxnChg chg="mod">
          <ac:chgData name="Trang Do" userId="1f6a371144d1ab6b" providerId="LiveId" clId="{0C93FB5C-6D62-824B-B517-1DBDACFF9B32}" dt="2023-11-27T08:24:06.121" v="1575"/>
          <ac:cxnSpMkLst>
            <pc:docMk/>
            <pc:sldMk cId="0" sldId="259"/>
            <ac:cxnSpMk id="61" creationId="{089856B9-1FD3-A44D-DC16-FBE4411F0D5C}"/>
          </ac:cxnSpMkLst>
        </pc:cxnChg>
        <pc:cxnChg chg="mod">
          <ac:chgData name="Trang Do" userId="1f6a371144d1ab6b" providerId="LiveId" clId="{0C93FB5C-6D62-824B-B517-1DBDACFF9B32}" dt="2023-11-27T08:24:06.121" v="1575"/>
          <ac:cxnSpMkLst>
            <pc:docMk/>
            <pc:sldMk cId="0" sldId="259"/>
            <ac:cxnSpMk id="68" creationId="{96EA7B12-7C66-A451-18C8-59163F9BDC07}"/>
          </ac:cxnSpMkLst>
        </pc:cxnChg>
        <pc:cxnChg chg="mod">
          <ac:chgData name="Trang Do" userId="1f6a371144d1ab6b" providerId="LiveId" clId="{0C93FB5C-6D62-824B-B517-1DBDACFF9B32}" dt="2023-11-27T08:24:06.121" v="1575"/>
          <ac:cxnSpMkLst>
            <pc:docMk/>
            <pc:sldMk cId="0" sldId="259"/>
            <ac:cxnSpMk id="70" creationId="{DE008BC7-EDFB-6C81-1E3C-F955DD504FBD}"/>
          </ac:cxnSpMkLst>
        </pc:cxnChg>
        <pc:cxnChg chg="mod">
          <ac:chgData name="Trang Do" userId="1f6a371144d1ab6b" providerId="LiveId" clId="{0C93FB5C-6D62-824B-B517-1DBDACFF9B32}" dt="2023-11-27T08:24:06.121" v="1575"/>
          <ac:cxnSpMkLst>
            <pc:docMk/>
            <pc:sldMk cId="0" sldId="259"/>
            <ac:cxnSpMk id="77" creationId="{760D59BF-5684-BE2E-3BEE-8E47AB73A36B}"/>
          </ac:cxnSpMkLst>
        </pc:cxnChg>
        <pc:cxnChg chg="mod">
          <ac:chgData name="Trang Do" userId="1f6a371144d1ab6b" providerId="LiveId" clId="{0C93FB5C-6D62-824B-B517-1DBDACFF9B32}" dt="2023-11-27T08:24:06.121" v="1575"/>
          <ac:cxnSpMkLst>
            <pc:docMk/>
            <pc:sldMk cId="0" sldId="259"/>
            <ac:cxnSpMk id="79" creationId="{C3742091-AD84-5718-E5DE-48378D60F898}"/>
          </ac:cxnSpMkLst>
        </pc:cxnChg>
        <pc:cxnChg chg="mod">
          <ac:chgData name="Trang Do" userId="1f6a371144d1ab6b" providerId="LiveId" clId="{0C93FB5C-6D62-824B-B517-1DBDACFF9B32}" dt="2023-11-27T08:24:22.637" v="1578"/>
          <ac:cxnSpMkLst>
            <pc:docMk/>
            <pc:sldMk cId="0" sldId="259"/>
            <ac:cxnSpMk id="86" creationId="{3FA058BC-D8F2-FD2E-6D45-58B6FC462FBC}"/>
          </ac:cxnSpMkLst>
        </pc:cxnChg>
        <pc:cxnChg chg="mod">
          <ac:chgData name="Trang Do" userId="1f6a371144d1ab6b" providerId="LiveId" clId="{0C93FB5C-6D62-824B-B517-1DBDACFF9B32}" dt="2023-11-27T08:24:22.637" v="1578"/>
          <ac:cxnSpMkLst>
            <pc:docMk/>
            <pc:sldMk cId="0" sldId="259"/>
            <ac:cxnSpMk id="88" creationId="{C76C49C3-41BF-0109-BBDD-7DDDD8AF4E0D}"/>
          </ac:cxnSpMkLst>
        </pc:cxnChg>
        <pc:cxnChg chg="mod">
          <ac:chgData name="Trang Do" userId="1f6a371144d1ab6b" providerId="LiveId" clId="{0C93FB5C-6D62-824B-B517-1DBDACFF9B32}" dt="2023-11-27T08:24:22.637" v="1578"/>
          <ac:cxnSpMkLst>
            <pc:docMk/>
            <pc:sldMk cId="0" sldId="259"/>
            <ac:cxnSpMk id="95" creationId="{A550ADF7-CB62-DD57-68B9-6139D0236D50}"/>
          </ac:cxnSpMkLst>
        </pc:cxnChg>
        <pc:cxnChg chg="mod">
          <ac:chgData name="Trang Do" userId="1f6a371144d1ab6b" providerId="LiveId" clId="{0C93FB5C-6D62-824B-B517-1DBDACFF9B32}" dt="2023-11-27T08:24:22.637" v="1578"/>
          <ac:cxnSpMkLst>
            <pc:docMk/>
            <pc:sldMk cId="0" sldId="259"/>
            <ac:cxnSpMk id="97" creationId="{A3E4207C-AB85-2849-E110-70CF8EB3A396}"/>
          </ac:cxnSpMkLst>
        </pc:cxnChg>
        <pc:cxnChg chg="mod">
          <ac:chgData name="Trang Do" userId="1f6a371144d1ab6b" providerId="LiveId" clId="{0C93FB5C-6D62-824B-B517-1DBDACFF9B32}" dt="2023-11-27T08:24:22.637" v="1578"/>
          <ac:cxnSpMkLst>
            <pc:docMk/>
            <pc:sldMk cId="0" sldId="259"/>
            <ac:cxnSpMk id="104" creationId="{D04FA96F-ADAF-5831-2840-8297ED16225C}"/>
          </ac:cxnSpMkLst>
        </pc:cxnChg>
        <pc:cxnChg chg="mod">
          <ac:chgData name="Trang Do" userId="1f6a371144d1ab6b" providerId="LiveId" clId="{0C93FB5C-6D62-824B-B517-1DBDACFF9B32}" dt="2023-11-27T08:24:22.637" v="1578"/>
          <ac:cxnSpMkLst>
            <pc:docMk/>
            <pc:sldMk cId="0" sldId="259"/>
            <ac:cxnSpMk id="106" creationId="{951D7620-2BF2-DFB2-F0F7-588E92771375}"/>
          </ac:cxnSpMkLst>
        </pc:cxnChg>
        <pc:cxnChg chg="mod">
          <ac:chgData name="Trang Do" userId="1f6a371144d1ab6b" providerId="LiveId" clId="{0C93FB5C-6D62-824B-B517-1DBDACFF9B32}" dt="2023-11-27T08:24:22.637" v="1578"/>
          <ac:cxnSpMkLst>
            <pc:docMk/>
            <pc:sldMk cId="0" sldId="259"/>
            <ac:cxnSpMk id="113" creationId="{1D278AF4-90BF-58DB-CAF6-0A968DF19684}"/>
          </ac:cxnSpMkLst>
        </pc:cxnChg>
        <pc:cxnChg chg="mod">
          <ac:chgData name="Trang Do" userId="1f6a371144d1ab6b" providerId="LiveId" clId="{0C93FB5C-6D62-824B-B517-1DBDACFF9B32}" dt="2023-11-27T08:24:22.637" v="1578"/>
          <ac:cxnSpMkLst>
            <pc:docMk/>
            <pc:sldMk cId="0" sldId="259"/>
            <ac:cxnSpMk id="115" creationId="{50F10F67-5D40-AD09-0D0F-A973703D869E}"/>
          </ac:cxnSpMkLst>
        </pc:cxnChg>
        <pc:cxnChg chg="mod">
          <ac:chgData name="Trang Do" userId="1f6a371144d1ab6b" providerId="LiveId" clId="{0C93FB5C-6D62-824B-B517-1DBDACFF9B32}" dt="2023-11-27T08:25:02.654" v="1588"/>
          <ac:cxnSpMkLst>
            <pc:docMk/>
            <pc:sldMk cId="0" sldId="259"/>
            <ac:cxnSpMk id="122" creationId="{0F10EC07-F72C-DADD-9E6F-E1F89A7E7393}"/>
          </ac:cxnSpMkLst>
        </pc:cxnChg>
        <pc:cxnChg chg="mod">
          <ac:chgData name="Trang Do" userId="1f6a371144d1ab6b" providerId="LiveId" clId="{0C93FB5C-6D62-824B-B517-1DBDACFF9B32}" dt="2023-11-27T08:25:02.654" v="1588"/>
          <ac:cxnSpMkLst>
            <pc:docMk/>
            <pc:sldMk cId="0" sldId="259"/>
            <ac:cxnSpMk id="124" creationId="{77BD0A33-F041-EAA0-F763-BAA67A2C2CCE}"/>
          </ac:cxnSpMkLst>
        </pc:cxnChg>
        <pc:cxnChg chg="mod">
          <ac:chgData name="Trang Do" userId="1f6a371144d1ab6b" providerId="LiveId" clId="{0C93FB5C-6D62-824B-B517-1DBDACFF9B32}" dt="2023-11-27T08:25:02.654" v="1588"/>
          <ac:cxnSpMkLst>
            <pc:docMk/>
            <pc:sldMk cId="0" sldId="259"/>
            <ac:cxnSpMk id="131" creationId="{404D7E82-26B6-33BE-42B9-F32889F8323D}"/>
          </ac:cxnSpMkLst>
        </pc:cxnChg>
        <pc:cxnChg chg="mod">
          <ac:chgData name="Trang Do" userId="1f6a371144d1ab6b" providerId="LiveId" clId="{0C93FB5C-6D62-824B-B517-1DBDACFF9B32}" dt="2023-11-27T08:27:15.532" v="1625" actId="1076"/>
          <ac:cxnSpMkLst>
            <pc:docMk/>
            <pc:sldMk cId="0" sldId="259"/>
            <ac:cxnSpMk id="133" creationId="{91945789-165E-0716-3324-71ACD0C0E204}"/>
          </ac:cxnSpMkLst>
        </pc:cxnChg>
        <pc:cxnChg chg="mod">
          <ac:chgData name="Trang Do" userId="1f6a371144d1ab6b" providerId="LiveId" clId="{0C93FB5C-6D62-824B-B517-1DBDACFF9B32}" dt="2023-11-27T08:27:36.892" v="1631"/>
          <ac:cxnSpMkLst>
            <pc:docMk/>
            <pc:sldMk cId="0" sldId="259"/>
            <ac:cxnSpMk id="140" creationId="{085E9978-C8E1-9035-D171-736C57E612EF}"/>
          </ac:cxnSpMkLst>
        </pc:cxnChg>
        <pc:cxnChg chg="mod">
          <ac:chgData name="Trang Do" userId="1f6a371144d1ab6b" providerId="LiveId" clId="{0C93FB5C-6D62-824B-B517-1DBDACFF9B32}" dt="2023-11-27T08:27:36.892" v="1631"/>
          <ac:cxnSpMkLst>
            <pc:docMk/>
            <pc:sldMk cId="0" sldId="259"/>
            <ac:cxnSpMk id="142" creationId="{83069F43-3617-FF11-E1DE-61595C9BB081}"/>
          </ac:cxnSpMkLst>
        </pc:cxnChg>
        <pc:cxnChg chg="mod">
          <ac:chgData name="Trang Do" userId="1f6a371144d1ab6b" providerId="LiveId" clId="{0C93FB5C-6D62-824B-B517-1DBDACFF9B32}" dt="2023-11-27T08:27:51.067" v="1634"/>
          <ac:cxnSpMkLst>
            <pc:docMk/>
            <pc:sldMk cId="0" sldId="259"/>
            <ac:cxnSpMk id="149" creationId="{3CA0BDB9-12CB-41EC-D5D1-E7FF5788AF90}"/>
          </ac:cxnSpMkLst>
        </pc:cxnChg>
        <pc:cxnChg chg="mod">
          <ac:chgData name="Trang Do" userId="1f6a371144d1ab6b" providerId="LiveId" clId="{0C93FB5C-6D62-824B-B517-1DBDACFF9B32}" dt="2023-11-27T08:27:51.067" v="1634"/>
          <ac:cxnSpMkLst>
            <pc:docMk/>
            <pc:sldMk cId="0" sldId="259"/>
            <ac:cxnSpMk id="151" creationId="{0A816064-FB11-C20A-755B-B9B445061370}"/>
          </ac:cxnSpMkLst>
        </pc:cxnChg>
      </pc:sldChg>
      <pc:sldChg chg="addSp delSp modSp mod ord modTransition delAnim modAnim">
        <pc:chgData name="Trang Do" userId="1f6a371144d1ab6b" providerId="LiveId" clId="{0C93FB5C-6D62-824B-B517-1DBDACFF9B32}" dt="2023-12-03T15:44:43.877" v="5998"/>
        <pc:sldMkLst>
          <pc:docMk/>
          <pc:sldMk cId="0" sldId="260"/>
        </pc:sldMkLst>
        <pc:spChg chg="mod">
          <ac:chgData name="Trang Do" userId="1f6a371144d1ab6b" providerId="LiveId" clId="{0C93FB5C-6D62-824B-B517-1DBDACFF9B32}" dt="2023-11-27T08:03:39.957" v="990" actId="20577"/>
          <ac:spMkLst>
            <pc:docMk/>
            <pc:sldMk cId="0" sldId="260"/>
            <ac:spMk id="2" creationId="{00000000-0000-0000-0000-000000000000}"/>
          </ac:spMkLst>
        </pc:spChg>
        <pc:spChg chg="del topLvl">
          <ac:chgData name="Trang Do" userId="1f6a371144d1ab6b" providerId="LiveId" clId="{0C93FB5C-6D62-824B-B517-1DBDACFF9B32}" dt="2023-11-27T07:32:38.690" v="648" actId="478"/>
          <ac:spMkLst>
            <pc:docMk/>
            <pc:sldMk cId="0" sldId="260"/>
            <ac:spMk id="4" creationId="{00000000-0000-0000-0000-000000000000}"/>
          </ac:spMkLst>
        </pc:spChg>
        <pc:spChg chg="del mod">
          <ac:chgData name="Trang Do" userId="1f6a371144d1ab6b" providerId="LiveId" clId="{0C93FB5C-6D62-824B-B517-1DBDACFF9B32}" dt="2023-11-27T07:32:59.380" v="650" actId="478"/>
          <ac:spMkLst>
            <pc:docMk/>
            <pc:sldMk cId="0" sldId="260"/>
            <ac:spMk id="5" creationId="{00000000-0000-0000-0000-000000000000}"/>
          </ac:spMkLst>
        </pc:spChg>
        <pc:spChg chg="del mod">
          <ac:chgData name="Trang Do" userId="1f6a371144d1ab6b" providerId="LiveId" clId="{0C93FB5C-6D62-824B-B517-1DBDACFF9B32}" dt="2023-11-27T07:32:59.380" v="650" actId="478"/>
          <ac:spMkLst>
            <pc:docMk/>
            <pc:sldMk cId="0" sldId="260"/>
            <ac:spMk id="6" creationId="{00000000-0000-0000-0000-000000000000}"/>
          </ac:spMkLst>
        </pc:spChg>
        <pc:spChg chg="del mod">
          <ac:chgData name="Trang Do" userId="1f6a371144d1ab6b" providerId="LiveId" clId="{0C93FB5C-6D62-824B-B517-1DBDACFF9B32}" dt="2023-11-27T07:32:59.380" v="650" actId="478"/>
          <ac:spMkLst>
            <pc:docMk/>
            <pc:sldMk cId="0" sldId="260"/>
            <ac:spMk id="13" creationId="{00000000-0000-0000-0000-000000000000}"/>
          </ac:spMkLst>
        </pc:spChg>
        <pc:spChg chg="del mod">
          <ac:chgData name="Trang Do" userId="1f6a371144d1ab6b" providerId="LiveId" clId="{0C93FB5C-6D62-824B-B517-1DBDACFF9B32}" dt="2023-11-27T07:32:59.380" v="650" actId="478"/>
          <ac:spMkLst>
            <pc:docMk/>
            <pc:sldMk cId="0" sldId="260"/>
            <ac:spMk id="14" creationId="{00000000-0000-0000-0000-000000000000}"/>
          </ac:spMkLst>
        </pc:spChg>
        <pc:spChg chg="del mod">
          <ac:chgData name="Trang Do" userId="1f6a371144d1ab6b" providerId="LiveId" clId="{0C93FB5C-6D62-824B-B517-1DBDACFF9B32}" dt="2023-11-27T07:32:59.380" v="650" actId="478"/>
          <ac:spMkLst>
            <pc:docMk/>
            <pc:sldMk cId="0" sldId="260"/>
            <ac:spMk id="15" creationId="{00000000-0000-0000-0000-000000000000}"/>
          </ac:spMkLst>
        </pc:spChg>
        <pc:spChg chg="add del mod">
          <ac:chgData name="Trang Do" userId="1f6a371144d1ab6b" providerId="LiveId" clId="{0C93FB5C-6D62-824B-B517-1DBDACFF9B32}" dt="2023-11-27T07:32:59.380" v="650" actId="478"/>
          <ac:spMkLst>
            <pc:docMk/>
            <pc:sldMk cId="0" sldId="260"/>
            <ac:spMk id="16" creationId="{820C97CC-2955-5AF5-D3E3-281709054219}"/>
          </ac:spMkLst>
        </pc:spChg>
        <pc:spChg chg="add mod">
          <ac:chgData name="Trang Do" userId="1f6a371144d1ab6b" providerId="LiveId" clId="{0C93FB5C-6D62-824B-B517-1DBDACFF9B32}" dt="2023-11-27T07:33:46.040" v="661" actId="1076"/>
          <ac:spMkLst>
            <pc:docMk/>
            <pc:sldMk cId="0" sldId="260"/>
            <ac:spMk id="17" creationId="{A0EFA06F-6282-45BC-7D8F-81ED64A8AFE5}"/>
          </ac:spMkLst>
        </pc:spChg>
        <pc:spChg chg="add mod">
          <ac:chgData name="Trang Do" userId="1f6a371144d1ab6b" providerId="LiveId" clId="{0C93FB5C-6D62-824B-B517-1DBDACFF9B32}" dt="2023-11-27T07:33:18.185" v="656" actId="1076"/>
          <ac:spMkLst>
            <pc:docMk/>
            <pc:sldMk cId="0" sldId="260"/>
            <ac:spMk id="18" creationId="{7EE51184-8448-7FBB-8663-7486D79241F0}"/>
          </ac:spMkLst>
        </pc:spChg>
        <pc:spChg chg="add del mod">
          <ac:chgData name="Trang Do" userId="1f6a371144d1ab6b" providerId="LiveId" clId="{0C93FB5C-6D62-824B-B517-1DBDACFF9B32}" dt="2023-11-27T07:33:39.678" v="660" actId="478"/>
          <ac:spMkLst>
            <pc:docMk/>
            <pc:sldMk cId="0" sldId="260"/>
            <ac:spMk id="19" creationId="{391FA856-863F-BEA2-30B5-A441D21E93C8}"/>
          </ac:spMkLst>
        </pc:spChg>
        <pc:spChg chg="add mod">
          <ac:chgData name="Trang Do" userId="1f6a371144d1ab6b" providerId="LiveId" clId="{0C93FB5C-6D62-824B-B517-1DBDACFF9B32}" dt="2023-11-27T07:32:59.698" v="651"/>
          <ac:spMkLst>
            <pc:docMk/>
            <pc:sldMk cId="0" sldId="260"/>
            <ac:spMk id="20" creationId="{00C411FC-7FEF-8864-33B9-A0A806412816}"/>
          </ac:spMkLst>
        </pc:spChg>
        <pc:spChg chg="add mod">
          <ac:chgData name="Trang Do" userId="1f6a371144d1ab6b" providerId="LiveId" clId="{0C93FB5C-6D62-824B-B517-1DBDACFF9B32}" dt="2023-11-27T07:32:59.698" v="651"/>
          <ac:spMkLst>
            <pc:docMk/>
            <pc:sldMk cId="0" sldId="260"/>
            <ac:spMk id="21" creationId="{11C3C726-ED91-E477-CC8E-E9A7D2B206C2}"/>
          </ac:spMkLst>
        </pc:spChg>
        <pc:spChg chg="add mod">
          <ac:chgData name="Trang Do" userId="1f6a371144d1ab6b" providerId="LiveId" clId="{0C93FB5C-6D62-824B-B517-1DBDACFF9B32}" dt="2023-11-27T07:33:19.852" v="657" actId="1076"/>
          <ac:spMkLst>
            <pc:docMk/>
            <pc:sldMk cId="0" sldId="260"/>
            <ac:spMk id="22" creationId="{2B7A2D06-12F6-C5BB-FD53-FCA0FAD65B9A}"/>
          </ac:spMkLst>
        </pc:spChg>
        <pc:spChg chg="add mod">
          <ac:chgData name="Trang Do" userId="1f6a371144d1ab6b" providerId="LiveId" clId="{0C93FB5C-6D62-824B-B517-1DBDACFF9B32}" dt="2023-11-27T08:12:27.595" v="1130" actId="20577"/>
          <ac:spMkLst>
            <pc:docMk/>
            <pc:sldMk cId="0" sldId="260"/>
            <ac:spMk id="23" creationId="{274355C1-5B8E-E79F-17E7-3198DD759D16}"/>
          </ac:spMkLst>
        </pc:spChg>
        <pc:grpChg chg="del mod">
          <ac:chgData name="Trang Do" userId="1f6a371144d1ab6b" providerId="LiveId" clId="{0C93FB5C-6D62-824B-B517-1DBDACFF9B32}" dt="2023-11-27T07:32:38.690" v="648" actId="478"/>
          <ac:grpSpMkLst>
            <pc:docMk/>
            <pc:sldMk cId="0" sldId="260"/>
            <ac:grpSpMk id="3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29:26.814" v="516" actId="478"/>
          <ac:grpSpMkLst>
            <pc:docMk/>
            <pc:sldMk cId="0" sldId="260"/>
            <ac:grpSpMk id="7" creationId="{00000000-0000-0000-0000-000000000000}"/>
          </ac:grpSpMkLst>
        </pc:grpChg>
      </pc:sldChg>
      <pc:sldChg chg="modSp mod modTransition modAnim">
        <pc:chgData name="Trang Do" userId="1f6a371144d1ab6b" providerId="LiveId" clId="{0C93FB5C-6D62-824B-B517-1DBDACFF9B32}" dt="2023-12-03T15:44:43.877" v="5998"/>
        <pc:sldMkLst>
          <pc:docMk/>
          <pc:sldMk cId="0" sldId="261"/>
        </pc:sldMkLst>
        <pc:spChg chg="mod">
          <ac:chgData name="Trang Do" userId="1f6a371144d1ab6b" providerId="LiveId" clId="{0C93FB5C-6D62-824B-B517-1DBDACFF9B32}" dt="2023-11-27T07:25:15.052" v="311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Trang Do" userId="1f6a371144d1ab6b" providerId="LiveId" clId="{0C93FB5C-6D62-824B-B517-1DBDACFF9B32}" dt="2023-11-27T07:25:15.052" v="311" actId="1076"/>
          <ac:spMkLst>
            <pc:docMk/>
            <pc:sldMk cId="0" sldId="261"/>
            <ac:spMk id="5" creationId="{00000000-0000-0000-0000-000000000000}"/>
          </ac:spMkLst>
        </pc:spChg>
        <pc:spChg chg="mod">
          <ac:chgData name="Trang Do" userId="1f6a371144d1ab6b" providerId="LiveId" clId="{0C93FB5C-6D62-824B-B517-1DBDACFF9B32}" dt="2023-11-27T07:25:19.271" v="313" actId="1076"/>
          <ac:spMkLst>
            <pc:docMk/>
            <pc:sldMk cId="0" sldId="261"/>
            <ac:spMk id="6" creationId="{00000000-0000-0000-0000-000000000000}"/>
          </ac:spMkLst>
        </pc:spChg>
        <pc:spChg chg="mod">
          <ac:chgData name="Trang Do" userId="1f6a371144d1ab6b" providerId="LiveId" clId="{0C93FB5C-6D62-824B-B517-1DBDACFF9B32}" dt="2023-11-27T07:25:15.052" v="311" actId="1076"/>
          <ac:spMkLst>
            <pc:docMk/>
            <pc:sldMk cId="0" sldId="261"/>
            <ac:spMk id="7" creationId="{00000000-0000-0000-0000-000000000000}"/>
          </ac:spMkLst>
        </pc:spChg>
        <pc:grpChg chg="mod">
          <ac:chgData name="Trang Do" userId="1f6a371144d1ab6b" providerId="LiveId" clId="{0C93FB5C-6D62-824B-B517-1DBDACFF9B32}" dt="2023-11-27T07:25:16.714" v="312" actId="1076"/>
          <ac:grpSpMkLst>
            <pc:docMk/>
            <pc:sldMk cId="0" sldId="261"/>
            <ac:grpSpMk id="2" creationId="{00000000-0000-0000-0000-000000000000}"/>
          </ac:grpSpMkLst>
        </pc:grpChg>
      </pc:sldChg>
      <pc:sldChg chg="addSp delSp modSp mod ord modTransition delAnim modAnim">
        <pc:chgData name="Trang Do" userId="1f6a371144d1ab6b" providerId="LiveId" clId="{0C93FB5C-6D62-824B-B517-1DBDACFF9B32}" dt="2023-12-03T15:44:43.877" v="5998"/>
        <pc:sldMkLst>
          <pc:docMk/>
          <pc:sldMk cId="0" sldId="262"/>
        </pc:sldMkLst>
        <pc:spChg chg="add mod">
          <ac:chgData name="Trang Do" userId="1f6a371144d1ab6b" providerId="LiveId" clId="{0C93FB5C-6D62-824B-B517-1DBDACFF9B32}" dt="2023-12-03T15:43:02.249" v="5940" actId="1076"/>
          <ac:spMkLst>
            <pc:docMk/>
            <pc:sldMk cId="0" sldId="262"/>
            <ac:spMk id="2" creationId="{FA97CA81-1B23-F580-F4C6-290D8DDE0461}"/>
          </ac:spMkLst>
        </pc:spChg>
        <pc:spChg chg="add mod">
          <ac:chgData name="Trang Do" userId="1f6a371144d1ab6b" providerId="LiveId" clId="{0C93FB5C-6D62-824B-B517-1DBDACFF9B32}" dt="2023-12-03T15:43:54.175" v="5991" actId="1076"/>
          <ac:spMkLst>
            <pc:docMk/>
            <pc:sldMk cId="0" sldId="262"/>
            <ac:spMk id="3" creationId="{1F197DE4-1993-828E-6B81-F3171A129EF2}"/>
          </ac:spMkLst>
        </pc:spChg>
        <pc:spChg chg="del mod">
          <ac:chgData name="Trang Do" userId="1f6a371144d1ab6b" providerId="LiveId" clId="{0C93FB5C-6D62-824B-B517-1DBDACFF9B32}" dt="2023-11-27T07:31:19.477" v="628" actId="478"/>
          <ac:spMkLst>
            <pc:docMk/>
            <pc:sldMk cId="0" sldId="262"/>
            <ac:spMk id="4" creationId="{00000000-0000-0000-0000-000000000000}"/>
          </ac:spMkLst>
        </pc:spChg>
        <pc:spChg chg="add mod">
          <ac:chgData name="Trang Do" userId="1f6a371144d1ab6b" providerId="LiveId" clId="{0C93FB5C-6D62-824B-B517-1DBDACFF9B32}" dt="2023-12-03T15:43:33.159" v="5986" actId="1076"/>
          <ac:spMkLst>
            <pc:docMk/>
            <pc:sldMk cId="0" sldId="262"/>
            <ac:spMk id="4" creationId="{A8F6F219-B2FB-FE2C-B378-D192966DD076}"/>
          </ac:spMkLst>
        </pc:spChg>
        <pc:spChg chg="del mod">
          <ac:chgData name="Trang Do" userId="1f6a371144d1ab6b" providerId="LiveId" clId="{0C93FB5C-6D62-824B-B517-1DBDACFF9B32}" dt="2023-11-27T08:07:02.341" v="1075" actId="478"/>
          <ac:spMkLst>
            <pc:docMk/>
            <pc:sldMk cId="0" sldId="262"/>
            <ac:spMk id="5" creationId="{00000000-0000-0000-0000-000000000000}"/>
          </ac:spMkLst>
        </pc:spChg>
        <pc:spChg chg="add mod">
          <ac:chgData name="Trang Do" userId="1f6a371144d1ab6b" providerId="LiveId" clId="{0C93FB5C-6D62-824B-B517-1DBDACFF9B32}" dt="2023-12-03T15:44:08.086" v="5993"/>
          <ac:spMkLst>
            <pc:docMk/>
            <pc:sldMk cId="0" sldId="262"/>
            <ac:spMk id="5" creationId="{C91175F5-B6EF-F6D0-EBC8-93AC03DFF4CC}"/>
          </ac:spMkLst>
        </pc:spChg>
        <pc:spChg chg="del mod">
          <ac:chgData name="Trang Do" userId="1f6a371144d1ab6b" providerId="LiveId" clId="{0C93FB5C-6D62-824B-B517-1DBDACFF9B32}" dt="2023-11-27T08:07:01.634" v="1074" actId="478"/>
          <ac:spMkLst>
            <pc:docMk/>
            <pc:sldMk cId="0" sldId="262"/>
            <ac:spMk id="6" creationId="{00000000-0000-0000-0000-000000000000}"/>
          </ac:spMkLst>
        </pc:spChg>
        <pc:spChg chg="add del mod">
          <ac:chgData name="Trang Do" userId="1f6a371144d1ab6b" providerId="LiveId" clId="{0C93FB5C-6D62-824B-B517-1DBDACFF9B32}" dt="2023-11-27T07:31:21.872" v="629" actId="478"/>
          <ac:spMkLst>
            <pc:docMk/>
            <pc:sldMk cId="0" sldId="262"/>
            <ac:spMk id="13" creationId="{515D9919-E522-34D8-3083-84ABA4113BBB}"/>
          </ac:spMkLst>
        </pc:spChg>
        <pc:spChg chg="add del mod">
          <ac:chgData name="Trang Do" userId="1f6a371144d1ab6b" providerId="LiveId" clId="{0C93FB5C-6D62-824B-B517-1DBDACFF9B32}" dt="2023-11-27T08:07:01.634" v="1074" actId="478"/>
          <ac:spMkLst>
            <pc:docMk/>
            <pc:sldMk cId="0" sldId="262"/>
            <ac:spMk id="14" creationId="{C63C90BE-884E-FF35-E302-2BDEA8A49D5A}"/>
          </ac:spMkLst>
        </pc:spChg>
        <pc:spChg chg="add del mod">
          <ac:chgData name="Trang Do" userId="1f6a371144d1ab6b" providerId="LiveId" clId="{0C93FB5C-6D62-824B-B517-1DBDACFF9B32}" dt="2023-11-27T08:07:01.634" v="1074" actId="478"/>
          <ac:spMkLst>
            <pc:docMk/>
            <pc:sldMk cId="0" sldId="262"/>
            <ac:spMk id="15" creationId="{1805D0F3-801C-190B-60CA-38AC03F46252}"/>
          </ac:spMkLst>
        </pc:spChg>
        <pc:spChg chg="add del mod">
          <ac:chgData name="Trang Do" userId="1f6a371144d1ab6b" providerId="LiveId" clId="{0C93FB5C-6D62-824B-B517-1DBDACFF9B32}" dt="2023-11-27T08:09:09.580" v="1086" actId="478"/>
          <ac:spMkLst>
            <pc:docMk/>
            <pc:sldMk cId="0" sldId="262"/>
            <ac:spMk id="16" creationId="{DB7013BD-314D-3895-6EDA-C6A5B4B1BD15}"/>
          </ac:spMkLst>
        </pc:spChg>
        <pc:spChg chg="add mod">
          <ac:chgData name="Trang Do" userId="1f6a371144d1ab6b" providerId="LiveId" clId="{0C93FB5C-6D62-824B-B517-1DBDACFF9B32}" dt="2023-12-03T15:43:45.701" v="5989" actId="1076"/>
          <ac:spMkLst>
            <pc:docMk/>
            <pc:sldMk cId="0" sldId="262"/>
            <ac:spMk id="17" creationId="{62B10005-5125-DD12-5B51-1D896A51DF87}"/>
          </ac:spMkLst>
        </pc:spChg>
        <pc:spChg chg="add mod">
          <ac:chgData name="Trang Do" userId="1f6a371144d1ab6b" providerId="LiveId" clId="{0C93FB5C-6D62-824B-B517-1DBDACFF9B32}" dt="2023-12-03T15:43:49.708" v="5990" actId="1076"/>
          <ac:spMkLst>
            <pc:docMk/>
            <pc:sldMk cId="0" sldId="262"/>
            <ac:spMk id="18" creationId="{779F238E-671A-A9BB-5F42-66F7D5A9347A}"/>
          </ac:spMkLst>
        </pc:spChg>
        <pc:spChg chg="add mod">
          <ac:chgData name="Trang Do" userId="1f6a371144d1ab6b" providerId="LiveId" clId="{0C93FB5C-6D62-824B-B517-1DBDACFF9B32}" dt="2023-12-03T15:43:29.440" v="5985" actId="14100"/>
          <ac:spMkLst>
            <pc:docMk/>
            <pc:sldMk cId="0" sldId="262"/>
            <ac:spMk id="19" creationId="{C85FC593-E842-F129-A3B2-D62B6AFE66A8}"/>
          </ac:spMkLst>
        </pc:spChg>
        <pc:spChg chg="add mod">
          <ac:chgData name="Trang Do" userId="1f6a371144d1ab6b" providerId="LiveId" clId="{0C93FB5C-6D62-824B-B517-1DBDACFF9B32}" dt="2023-11-27T08:09:17.577" v="1087"/>
          <ac:spMkLst>
            <pc:docMk/>
            <pc:sldMk cId="0" sldId="262"/>
            <ac:spMk id="20" creationId="{E9879D27-FB81-D64A-69DB-DCEF5D2CAE6D}"/>
          </ac:spMkLst>
        </pc:spChg>
        <pc:spChg chg="add mod">
          <ac:chgData name="Trang Do" userId="1f6a371144d1ab6b" providerId="LiveId" clId="{0C93FB5C-6D62-824B-B517-1DBDACFF9B32}" dt="2023-12-03T15:43:08.440" v="5942" actId="1076"/>
          <ac:spMkLst>
            <pc:docMk/>
            <pc:sldMk cId="0" sldId="262"/>
            <ac:spMk id="21" creationId="{6D7E25EE-2D2A-556D-FA26-A44D5B0F4614}"/>
          </ac:spMkLst>
        </pc:spChg>
        <pc:spChg chg="add mod">
          <ac:chgData name="Trang Do" userId="1f6a371144d1ab6b" providerId="LiveId" clId="{0C93FB5C-6D62-824B-B517-1DBDACFF9B32}" dt="2023-11-27T08:09:17.577" v="1087"/>
          <ac:spMkLst>
            <pc:docMk/>
            <pc:sldMk cId="0" sldId="262"/>
            <ac:spMk id="22" creationId="{6C5D1D98-0C69-1B2A-DBB8-C602E0270BFA}"/>
          </ac:spMkLst>
        </pc:spChg>
        <pc:grpChg chg="del mod">
          <ac:chgData name="Trang Do" userId="1f6a371144d1ab6b" providerId="LiveId" clId="{0C93FB5C-6D62-824B-B517-1DBDACFF9B32}" dt="2023-11-27T07:31:22.924" v="631" actId="478"/>
          <ac:grpSpMkLst>
            <pc:docMk/>
            <pc:sldMk cId="0" sldId="262"/>
            <ac:grpSpMk id="2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27:42.707" v="492" actId="478"/>
          <ac:grpSpMkLst>
            <pc:docMk/>
            <pc:sldMk cId="0" sldId="262"/>
            <ac:grpSpMk id="7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26:17.164" v="396" actId="478"/>
          <ac:grpSpMkLst>
            <pc:docMk/>
            <pc:sldMk cId="0" sldId="262"/>
            <ac:grpSpMk id="11" creationId="{00000000-0000-0000-0000-000000000000}"/>
          </ac:grpSpMkLst>
        </pc:grpChg>
      </pc:sldChg>
      <pc:sldChg chg="addSp delSp modSp mod ord modTransition modAnim">
        <pc:chgData name="Trang Do" userId="1f6a371144d1ab6b" providerId="LiveId" clId="{0C93FB5C-6D62-824B-B517-1DBDACFF9B32}" dt="2023-12-03T15:44:43.877" v="5998"/>
        <pc:sldMkLst>
          <pc:docMk/>
          <pc:sldMk cId="0" sldId="263"/>
        </pc:sldMkLst>
        <pc:spChg chg="add mod">
          <ac:chgData name="Trang Do" userId="1f6a371144d1ab6b" providerId="LiveId" clId="{0C93FB5C-6D62-824B-B517-1DBDACFF9B32}" dt="2023-12-03T14:43:21.748" v="5525" actId="207"/>
          <ac:spMkLst>
            <pc:docMk/>
            <pc:sldMk cId="0" sldId="263"/>
            <ac:spMk id="2" creationId="{0BE6DCC2-6137-D5F6-CC13-DBD033C33878}"/>
          </ac:spMkLst>
        </pc:spChg>
        <pc:spChg chg="add mod">
          <ac:chgData name="Trang Do" userId="1f6a371144d1ab6b" providerId="LiveId" clId="{0C93FB5C-6D62-824B-B517-1DBDACFF9B32}" dt="2023-12-03T15:24:57.394" v="5712" actId="1076"/>
          <ac:spMkLst>
            <pc:docMk/>
            <pc:sldMk cId="0" sldId="263"/>
            <ac:spMk id="3" creationId="{EBB1B24C-CB42-5398-A5ED-8738385F5C99}"/>
          </ac:spMkLst>
        </pc:spChg>
        <pc:spChg chg="add mod">
          <ac:chgData name="Trang Do" userId="1f6a371144d1ab6b" providerId="LiveId" clId="{0C93FB5C-6D62-824B-B517-1DBDACFF9B32}" dt="2023-12-03T15:25:28.268" v="5758" actId="1076"/>
          <ac:spMkLst>
            <pc:docMk/>
            <pc:sldMk cId="0" sldId="263"/>
            <ac:spMk id="4" creationId="{EF4AB427-77AD-F9C2-6A8E-1DD399798C18}"/>
          </ac:spMkLst>
        </pc:spChg>
        <pc:spChg chg="add mod">
          <ac:chgData name="Trang Do" userId="1f6a371144d1ab6b" providerId="LiveId" clId="{0C93FB5C-6D62-824B-B517-1DBDACFF9B32}" dt="2023-12-03T15:25:19.624" v="5756" actId="1076"/>
          <ac:spMkLst>
            <pc:docMk/>
            <pc:sldMk cId="0" sldId="263"/>
            <ac:spMk id="5" creationId="{27444A30-D65E-1BC8-DED0-6D9580B56A12}"/>
          </ac:spMkLst>
        </pc:spChg>
        <pc:spChg chg="del topLvl">
          <ac:chgData name="Trang Do" userId="1f6a371144d1ab6b" providerId="LiveId" clId="{0C93FB5C-6D62-824B-B517-1DBDACFF9B32}" dt="2023-11-27T07:36:36.291" v="827" actId="478"/>
          <ac:spMkLst>
            <pc:docMk/>
            <pc:sldMk cId="0" sldId="263"/>
            <ac:spMk id="9" creationId="{00000000-0000-0000-0000-000000000000}"/>
          </ac:spMkLst>
        </pc:spChg>
        <pc:spChg chg="del mod">
          <ac:chgData name="Trang Do" userId="1f6a371144d1ab6b" providerId="LiveId" clId="{0C93FB5C-6D62-824B-B517-1DBDACFF9B32}" dt="2023-11-27T07:39:19.482" v="928" actId="478"/>
          <ac:spMkLst>
            <pc:docMk/>
            <pc:sldMk cId="0" sldId="263"/>
            <ac:spMk id="14" creationId="{00000000-0000-0000-0000-000000000000}"/>
          </ac:spMkLst>
        </pc:spChg>
        <pc:spChg chg="del">
          <ac:chgData name="Trang Do" userId="1f6a371144d1ab6b" providerId="LiveId" clId="{0C93FB5C-6D62-824B-B517-1DBDACFF9B32}" dt="2023-11-27T07:36:30.703" v="825" actId="478"/>
          <ac:spMkLst>
            <pc:docMk/>
            <pc:sldMk cId="0" sldId="263"/>
            <ac:spMk id="15" creationId="{00000000-0000-0000-0000-000000000000}"/>
          </ac:spMkLst>
        </pc:spChg>
        <pc:spChg chg="del topLvl">
          <ac:chgData name="Trang Do" userId="1f6a371144d1ab6b" providerId="LiveId" clId="{0C93FB5C-6D62-824B-B517-1DBDACFF9B32}" dt="2023-11-27T07:36:20.832" v="820" actId="478"/>
          <ac:spMkLst>
            <pc:docMk/>
            <pc:sldMk cId="0" sldId="263"/>
            <ac:spMk id="23" creationId="{00000000-0000-0000-0000-000000000000}"/>
          </ac:spMkLst>
        </pc:spChg>
        <pc:spChg chg="add del mod">
          <ac:chgData name="Trang Do" userId="1f6a371144d1ab6b" providerId="LiveId" clId="{0C93FB5C-6D62-824B-B517-1DBDACFF9B32}" dt="2023-11-27T07:36:44.407" v="832" actId="478"/>
          <ac:spMkLst>
            <pc:docMk/>
            <pc:sldMk cId="0" sldId="263"/>
            <ac:spMk id="24" creationId="{5AFD2E3D-4C79-B96F-F067-57348AB97A08}"/>
          </ac:spMkLst>
        </pc:spChg>
        <pc:spChg chg="add mod">
          <ac:chgData name="Trang Do" userId="1f6a371144d1ab6b" providerId="LiveId" clId="{0C93FB5C-6D62-824B-B517-1DBDACFF9B32}" dt="2023-11-27T08:06:29.181" v="1069" actId="1076"/>
          <ac:spMkLst>
            <pc:docMk/>
            <pc:sldMk cId="0" sldId="263"/>
            <ac:spMk id="25" creationId="{B7511CED-370A-FB4E-14B2-DFCAF8EC530C}"/>
          </ac:spMkLst>
        </pc:spChg>
        <pc:spChg chg="add del mod">
          <ac:chgData name="Trang Do" userId="1f6a371144d1ab6b" providerId="LiveId" clId="{0C93FB5C-6D62-824B-B517-1DBDACFF9B32}" dt="2023-11-27T08:05:15.762" v="1040" actId="478"/>
          <ac:spMkLst>
            <pc:docMk/>
            <pc:sldMk cId="0" sldId="263"/>
            <ac:spMk id="26" creationId="{76029710-48F5-0A66-3F44-86B9284E0976}"/>
          </ac:spMkLst>
        </pc:spChg>
        <pc:spChg chg="add del mod">
          <ac:chgData name="Trang Do" userId="1f6a371144d1ab6b" providerId="LiveId" clId="{0C93FB5C-6D62-824B-B517-1DBDACFF9B32}" dt="2023-11-27T08:05:15.762" v="1040" actId="478"/>
          <ac:spMkLst>
            <pc:docMk/>
            <pc:sldMk cId="0" sldId="263"/>
            <ac:spMk id="27" creationId="{D84DF030-9AB1-F0BD-E9A7-8B6E6F94EDEC}"/>
          </ac:spMkLst>
        </pc:spChg>
        <pc:spChg chg="add mod">
          <ac:chgData name="Trang Do" userId="1f6a371144d1ab6b" providerId="LiveId" clId="{0C93FB5C-6D62-824B-B517-1DBDACFF9B32}" dt="2023-11-27T08:06:29.181" v="1069" actId="1076"/>
          <ac:spMkLst>
            <pc:docMk/>
            <pc:sldMk cId="0" sldId="263"/>
            <ac:spMk id="28" creationId="{8C9D7297-3B6E-0244-239F-32F4984432A3}"/>
          </ac:spMkLst>
        </pc:spChg>
        <pc:spChg chg="add mod">
          <ac:chgData name="Trang Do" userId="1f6a371144d1ab6b" providerId="LiveId" clId="{0C93FB5C-6D62-824B-B517-1DBDACFF9B32}" dt="2023-11-27T08:06:29.181" v="1069" actId="1076"/>
          <ac:spMkLst>
            <pc:docMk/>
            <pc:sldMk cId="0" sldId="263"/>
            <ac:spMk id="29" creationId="{98B222A7-CA23-9336-49C8-6B411FC1D416}"/>
          </ac:spMkLst>
        </pc:spChg>
        <pc:spChg chg="add mod">
          <ac:chgData name="Trang Do" userId="1f6a371144d1ab6b" providerId="LiveId" clId="{0C93FB5C-6D62-824B-B517-1DBDACFF9B32}" dt="2023-11-27T08:06:29.181" v="1069" actId="1076"/>
          <ac:spMkLst>
            <pc:docMk/>
            <pc:sldMk cId="0" sldId="263"/>
            <ac:spMk id="30" creationId="{C8A94C38-5AC9-9432-DFCC-7BCC76F804FB}"/>
          </ac:spMkLst>
        </pc:spChg>
        <pc:spChg chg="add mod">
          <ac:chgData name="Trang Do" userId="1f6a371144d1ab6b" providerId="LiveId" clId="{0C93FB5C-6D62-824B-B517-1DBDACFF9B32}" dt="2023-11-27T08:06:29.181" v="1069" actId="1076"/>
          <ac:spMkLst>
            <pc:docMk/>
            <pc:sldMk cId="0" sldId="263"/>
            <ac:spMk id="31" creationId="{6221D5ED-641D-30BD-7E73-39839E2BFB41}"/>
          </ac:spMkLst>
        </pc:spChg>
        <pc:spChg chg="add mod">
          <ac:chgData name="Trang Do" userId="1f6a371144d1ab6b" providerId="LiveId" clId="{0C93FB5C-6D62-824B-B517-1DBDACFF9B32}" dt="2023-11-27T08:06:29.181" v="1069" actId="1076"/>
          <ac:spMkLst>
            <pc:docMk/>
            <pc:sldMk cId="0" sldId="263"/>
            <ac:spMk id="32" creationId="{1CD2ED85-E7E0-348A-EBDB-D78805B83FAA}"/>
          </ac:spMkLst>
        </pc:spChg>
        <pc:grpChg chg="del">
          <ac:chgData name="Trang Do" userId="1f6a371144d1ab6b" providerId="LiveId" clId="{0C93FB5C-6D62-824B-B517-1DBDACFF9B32}" dt="2023-11-27T07:36:25.840" v="824" actId="478"/>
          <ac:grpSpMkLst>
            <pc:docMk/>
            <pc:sldMk cId="0" sldId="263"/>
            <ac:grpSpMk id="2" creationId="{00000000-0000-0000-0000-000000000000}"/>
          </ac:grpSpMkLst>
        </pc:grpChg>
        <pc:grpChg chg="del mod">
          <ac:chgData name="Trang Do" userId="1f6a371144d1ab6b" providerId="LiveId" clId="{0C93FB5C-6D62-824B-B517-1DBDACFF9B32}" dt="2023-11-27T07:36:36.291" v="827" actId="478"/>
          <ac:grpSpMkLst>
            <pc:docMk/>
            <pc:sldMk cId="0" sldId="263"/>
            <ac:grpSpMk id="8" creationId="{00000000-0000-0000-0000-000000000000}"/>
          </ac:grpSpMkLst>
        </pc:grpChg>
        <pc:grpChg chg="del mod">
          <ac:chgData name="Trang Do" userId="1f6a371144d1ab6b" providerId="LiveId" clId="{0C93FB5C-6D62-824B-B517-1DBDACFF9B32}" dt="2023-11-27T07:36:16.768" v="817" actId="478"/>
          <ac:grpSpMkLst>
            <pc:docMk/>
            <pc:sldMk cId="0" sldId="263"/>
            <ac:grpSpMk id="10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8:05:37.848" v="1047" actId="478"/>
          <ac:grpSpMkLst>
            <pc:docMk/>
            <pc:sldMk cId="0" sldId="263"/>
            <ac:grpSpMk id="12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6:17.461" v="818" actId="478"/>
          <ac:grpSpMkLst>
            <pc:docMk/>
            <pc:sldMk cId="0" sldId="263"/>
            <ac:grpSpMk id="16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6:18.063" v="819" actId="478"/>
          <ac:grpSpMkLst>
            <pc:docMk/>
            <pc:sldMk cId="0" sldId="263"/>
            <ac:grpSpMk id="18" creationId="{00000000-0000-0000-0000-000000000000}"/>
          </ac:grpSpMkLst>
        </pc:grpChg>
        <pc:grpChg chg="del mod">
          <ac:chgData name="Trang Do" userId="1f6a371144d1ab6b" providerId="LiveId" clId="{0C93FB5C-6D62-824B-B517-1DBDACFF9B32}" dt="2023-11-27T07:26:57.402" v="410" actId="478"/>
          <ac:grpSpMkLst>
            <pc:docMk/>
            <pc:sldMk cId="0" sldId="263"/>
            <ac:grpSpMk id="20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6:20.832" v="820" actId="478"/>
          <ac:grpSpMkLst>
            <pc:docMk/>
            <pc:sldMk cId="0" sldId="263"/>
            <ac:grpSpMk id="22" creationId="{00000000-0000-0000-0000-000000000000}"/>
          </ac:grpSpMkLst>
        </pc:grpChg>
      </pc:sldChg>
      <pc:sldChg chg="addSp delSp modSp mod ord modTransition">
        <pc:chgData name="Trang Do" userId="1f6a371144d1ab6b" providerId="LiveId" clId="{0C93FB5C-6D62-824B-B517-1DBDACFF9B32}" dt="2023-12-03T15:44:43.877" v="5998"/>
        <pc:sldMkLst>
          <pc:docMk/>
          <pc:sldMk cId="0" sldId="264"/>
        </pc:sldMkLst>
        <pc:spChg chg="del topLvl">
          <ac:chgData name="Trang Do" userId="1f6a371144d1ab6b" providerId="LiveId" clId="{0C93FB5C-6D62-824B-B517-1DBDACFF9B32}" dt="2023-11-27T08:12:56.164" v="1136" actId="478"/>
          <ac:spMkLst>
            <pc:docMk/>
            <pc:sldMk cId="0" sldId="264"/>
            <ac:spMk id="10" creationId="{00000000-0000-0000-0000-000000000000}"/>
          </ac:spMkLst>
        </pc:spChg>
        <pc:spChg chg="del topLvl">
          <ac:chgData name="Trang Do" userId="1f6a371144d1ab6b" providerId="LiveId" clId="{0C93FB5C-6D62-824B-B517-1DBDACFF9B32}" dt="2023-11-27T08:12:49.258" v="1133" actId="478"/>
          <ac:spMkLst>
            <pc:docMk/>
            <pc:sldMk cId="0" sldId="264"/>
            <ac:spMk id="11" creationId="{00000000-0000-0000-0000-000000000000}"/>
          </ac:spMkLst>
        </pc:spChg>
        <pc:spChg chg="del">
          <ac:chgData name="Trang Do" userId="1f6a371144d1ab6b" providerId="LiveId" clId="{0C93FB5C-6D62-824B-B517-1DBDACFF9B32}" dt="2023-11-27T08:12:59.795" v="1138" actId="478"/>
          <ac:spMkLst>
            <pc:docMk/>
            <pc:sldMk cId="0" sldId="264"/>
            <ac:spMk id="12" creationId="{00000000-0000-0000-0000-000000000000}"/>
          </ac:spMkLst>
        </pc:spChg>
        <pc:spChg chg="del">
          <ac:chgData name="Trang Do" userId="1f6a371144d1ab6b" providerId="LiveId" clId="{0C93FB5C-6D62-824B-B517-1DBDACFF9B32}" dt="2023-11-27T08:12:59.795" v="1138" actId="478"/>
          <ac:spMkLst>
            <pc:docMk/>
            <pc:sldMk cId="0" sldId="264"/>
            <ac:spMk id="13" creationId="{00000000-0000-0000-0000-000000000000}"/>
          </ac:spMkLst>
        </pc:spChg>
        <pc:spChg chg="add del mod">
          <ac:chgData name="Trang Do" userId="1f6a371144d1ab6b" providerId="LiveId" clId="{0C93FB5C-6D62-824B-B517-1DBDACFF9B32}" dt="2023-11-27T08:12:46.039" v="1132" actId="478"/>
          <ac:spMkLst>
            <pc:docMk/>
            <pc:sldMk cId="0" sldId="264"/>
            <ac:spMk id="20" creationId="{8F3984EF-FE0A-07B8-7E0C-BAF1BEA38860}"/>
          </ac:spMkLst>
        </pc:spChg>
        <pc:spChg chg="add del mod">
          <ac:chgData name="Trang Do" userId="1f6a371144d1ab6b" providerId="LiveId" clId="{0C93FB5C-6D62-824B-B517-1DBDACFF9B32}" dt="2023-11-27T08:13:04.482" v="1141" actId="478"/>
          <ac:spMkLst>
            <pc:docMk/>
            <pc:sldMk cId="0" sldId="264"/>
            <ac:spMk id="21" creationId="{3324C446-9E50-0043-C404-8D5A605AB5BF}"/>
          </ac:spMkLst>
        </pc:spChg>
        <pc:spChg chg="add mod">
          <ac:chgData name="Trang Do" userId="1f6a371144d1ab6b" providerId="LiveId" clId="{0C93FB5C-6D62-824B-B517-1DBDACFF9B32}" dt="2023-11-27T08:12:56.539" v="1137"/>
          <ac:spMkLst>
            <pc:docMk/>
            <pc:sldMk cId="0" sldId="264"/>
            <ac:spMk id="22" creationId="{68C7BC7B-5F8D-9EC7-B55F-CB229685411B}"/>
          </ac:spMkLst>
        </pc:spChg>
        <pc:spChg chg="add mod">
          <ac:chgData name="Trang Do" userId="1f6a371144d1ab6b" providerId="LiveId" clId="{0C93FB5C-6D62-824B-B517-1DBDACFF9B32}" dt="2023-11-27T08:13:00.098" v="1139"/>
          <ac:spMkLst>
            <pc:docMk/>
            <pc:sldMk cId="0" sldId="264"/>
            <ac:spMk id="23" creationId="{36AD68CA-B24F-B46C-E3C5-7B7D90B963B6}"/>
          </ac:spMkLst>
        </pc:spChg>
        <pc:spChg chg="add mod">
          <ac:chgData name="Trang Do" userId="1f6a371144d1ab6b" providerId="LiveId" clId="{0C93FB5C-6D62-824B-B517-1DBDACFF9B32}" dt="2023-11-27T08:13:51.057" v="1166" actId="1076"/>
          <ac:spMkLst>
            <pc:docMk/>
            <pc:sldMk cId="0" sldId="264"/>
            <ac:spMk id="24" creationId="{3B23C40B-B537-DA26-083B-9B7B40659743}"/>
          </ac:spMkLst>
        </pc:spChg>
        <pc:spChg chg="add mod">
          <ac:chgData name="Trang Do" userId="1f6a371144d1ab6b" providerId="LiveId" clId="{0C93FB5C-6D62-824B-B517-1DBDACFF9B32}" dt="2023-11-27T08:13:56.081" v="1167" actId="1076"/>
          <ac:spMkLst>
            <pc:docMk/>
            <pc:sldMk cId="0" sldId="264"/>
            <ac:spMk id="25" creationId="{26577EDC-E553-BAAB-86B6-97468E1B5092}"/>
          </ac:spMkLst>
        </pc:spChg>
        <pc:grpChg chg="del">
          <ac:chgData name="Trang Do" userId="1f6a371144d1ab6b" providerId="LiveId" clId="{0C93FB5C-6D62-824B-B517-1DBDACFF9B32}" dt="2023-11-27T07:37:26.271" v="848" actId="478"/>
          <ac:grpSpMkLst>
            <pc:docMk/>
            <pc:sldMk cId="0" sldId="264"/>
            <ac:grpSpMk id="2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8:12:49.258" v="1133" actId="478"/>
          <ac:grpSpMkLst>
            <pc:docMk/>
            <pc:sldMk cId="0" sldId="264"/>
            <ac:grpSpMk id="8" creationId="{00000000-0000-0000-0000-000000000000}"/>
          </ac:grpSpMkLst>
        </pc:grpChg>
        <pc:grpChg chg="del topLvl">
          <ac:chgData name="Trang Do" userId="1f6a371144d1ab6b" providerId="LiveId" clId="{0C93FB5C-6D62-824B-B517-1DBDACFF9B32}" dt="2023-11-27T08:12:56.164" v="1136" actId="478"/>
          <ac:grpSpMkLst>
            <pc:docMk/>
            <pc:sldMk cId="0" sldId="264"/>
            <ac:grpSpMk id="9" creationId="{00000000-0000-0000-0000-000000000000}"/>
          </ac:grpSpMkLst>
        </pc:grpChg>
      </pc:sldChg>
      <pc:sldChg chg="addSp delSp modSp mod ord modTransition">
        <pc:chgData name="Trang Do" userId="1f6a371144d1ab6b" providerId="LiveId" clId="{0C93FB5C-6D62-824B-B517-1DBDACFF9B32}" dt="2023-12-03T15:44:43.877" v="5998"/>
        <pc:sldMkLst>
          <pc:docMk/>
          <pc:sldMk cId="0" sldId="265"/>
        </pc:sldMkLst>
        <pc:spChg chg="del">
          <ac:chgData name="Trang Do" userId="1f6a371144d1ab6b" providerId="LiveId" clId="{0C93FB5C-6D62-824B-B517-1DBDACFF9B32}" dt="2023-11-27T08:14:55.190" v="1208" actId="478"/>
          <ac:spMkLst>
            <pc:docMk/>
            <pc:sldMk cId="0" sldId="265"/>
            <ac:spMk id="4" creationId="{00000000-0000-0000-0000-000000000000}"/>
          </ac:spMkLst>
        </pc:spChg>
        <pc:spChg chg="add mod">
          <ac:chgData name="Trang Do" userId="1f6a371144d1ab6b" providerId="LiveId" clId="{0C93FB5C-6D62-824B-B517-1DBDACFF9B32}" dt="2023-11-27T08:15:10.128" v="1209"/>
          <ac:spMkLst>
            <pc:docMk/>
            <pc:sldMk cId="0" sldId="265"/>
            <ac:spMk id="13" creationId="{7E34D054-9042-C4E0-1622-240B05A9B613}"/>
          </ac:spMkLst>
        </pc:spChg>
      </pc:sldChg>
      <pc:sldChg chg="addSp delSp modSp mod ord modTransition modAnim">
        <pc:chgData name="Trang Do" userId="1f6a371144d1ab6b" providerId="LiveId" clId="{0C93FB5C-6D62-824B-B517-1DBDACFF9B32}" dt="2023-12-03T15:44:43.877" v="5998"/>
        <pc:sldMkLst>
          <pc:docMk/>
          <pc:sldMk cId="0" sldId="266"/>
        </pc:sldMkLst>
        <pc:spChg chg="del">
          <ac:chgData name="Trang Do" userId="1f6a371144d1ab6b" providerId="LiveId" clId="{0C93FB5C-6D62-824B-B517-1DBDACFF9B32}" dt="2023-11-27T08:05:30.473" v="1044" actId="478"/>
          <ac:spMkLst>
            <pc:docMk/>
            <pc:sldMk cId="0" sldId="266"/>
            <ac:spMk id="4" creationId="{00000000-0000-0000-0000-000000000000}"/>
          </ac:spMkLst>
        </pc:spChg>
        <pc:spChg chg="del">
          <ac:chgData name="Trang Do" userId="1f6a371144d1ab6b" providerId="LiveId" clId="{0C93FB5C-6D62-824B-B517-1DBDACFF9B32}" dt="2023-11-27T08:05:33.294" v="1046" actId="478"/>
          <ac:spMkLst>
            <pc:docMk/>
            <pc:sldMk cId="0" sldId="266"/>
            <ac:spMk id="5" creationId="{00000000-0000-0000-0000-000000000000}"/>
          </ac:spMkLst>
        </pc:spChg>
        <pc:spChg chg="del topLvl">
          <ac:chgData name="Trang Do" userId="1f6a371144d1ab6b" providerId="LiveId" clId="{0C93FB5C-6D62-824B-B517-1DBDACFF9B32}" dt="2023-11-27T07:37:01.359" v="838" actId="478"/>
          <ac:spMkLst>
            <pc:docMk/>
            <pc:sldMk cId="0" sldId="266"/>
            <ac:spMk id="11" creationId="{00000000-0000-0000-0000-000000000000}"/>
          </ac:spMkLst>
        </pc:spChg>
        <pc:spChg chg="del mod">
          <ac:chgData name="Trang Do" userId="1f6a371144d1ab6b" providerId="LiveId" clId="{0C93FB5C-6D62-824B-B517-1DBDACFF9B32}" dt="2023-11-27T08:05:54.215" v="1053" actId="478"/>
          <ac:spMkLst>
            <pc:docMk/>
            <pc:sldMk cId="0" sldId="266"/>
            <ac:spMk id="14" creationId="{00000000-0000-0000-0000-000000000000}"/>
          </ac:spMkLst>
        </pc:spChg>
        <pc:spChg chg="del">
          <ac:chgData name="Trang Do" userId="1f6a371144d1ab6b" providerId="LiveId" clId="{0C93FB5C-6D62-824B-B517-1DBDACFF9B32}" dt="2023-11-27T08:05:47.438" v="1049" actId="478"/>
          <ac:spMkLst>
            <pc:docMk/>
            <pc:sldMk cId="0" sldId="266"/>
            <ac:spMk id="15" creationId="{00000000-0000-0000-0000-000000000000}"/>
          </ac:spMkLst>
        </pc:spChg>
        <pc:spChg chg="del">
          <ac:chgData name="Trang Do" userId="1f6a371144d1ab6b" providerId="LiveId" clId="{0C93FB5C-6D62-824B-B517-1DBDACFF9B32}" dt="2023-11-27T08:05:54.215" v="1053" actId="478"/>
          <ac:spMkLst>
            <pc:docMk/>
            <pc:sldMk cId="0" sldId="266"/>
            <ac:spMk id="16" creationId="{00000000-0000-0000-0000-000000000000}"/>
          </ac:spMkLst>
        </pc:spChg>
        <pc:spChg chg="add del mod">
          <ac:chgData name="Trang Do" userId="1f6a371144d1ab6b" providerId="LiveId" clId="{0C93FB5C-6D62-824B-B517-1DBDACFF9B32}" dt="2023-11-27T07:37:10.803" v="843" actId="478"/>
          <ac:spMkLst>
            <pc:docMk/>
            <pc:sldMk cId="0" sldId="266"/>
            <ac:spMk id="23" creationId="{70169B4B-0EFF-9057-8E6D-7969DDA320B4}"/>
          </ac:spMkLst>
        </pc:spChg>
        <pc:spChg chg="add del mod">
          <ac:chgData name="Trang Do" userId="1f6a371144d1ab6b" providerId="LiveId" clId="{0C93FB5C-6D62-824B-B517-1DBDACFF9B32}" dt="2023-11-27T08:09:22.742" v="1088" actId="478"/>
          <ac:spMkLst>
            <pc:docMk/>
            <pc:sldMk cId="0" sldId="266"/>
            <ac:spMk id="24" creationId="{ED74D2D2-E739-1381-BFAE-F8ECB6C87884}"/>
          </ac:spMkLst>
        </pc:spChg>
        <pc:spChg chg="add del mod">
          <ac:chgData name="Trang Do" userId="1f6a371144d1ab6b" providerId="LiveId" clId="{0C93FB5C-6D62-824B-B517-1DBDACFF9B32}" dt="2023-11-27T08:09:22.742" v="1088" actId="478"/>
          <ac:spMkLst>
            <pc:docMk/>
            <pc:sldMk cId="0" sldId="266"/>
            <ac:spMk id="25" creationId="{0C948487-CF75-38AE-C862-C60AE58FDED0}"/>
          </ac:spMkLst>
        </pc:spChg>
        <pc:spChg chg="add del mod">
          <ac:chgData name="Trang Do" userId="1f6a371144d1ab6b" providerId="LiveId" clId="{0C93FB5C-6D62-824B-B517-1DBDACFF9B32}" dt="2023-11-27T08:09:22.742" v="1088" actId="478"/>
          <ac:spMkLst>
            <pc:docMk/>
            <pc:sldMk cId="0" sldId="266"/>
            <ac:spMk id="26" creationId="{BC62D875-D921-E40D-7DE1-EEA75D1AAE85}"/>
          </ac:spMkLst>
        </pc:spChg>
        <pc:spChg chg="add del mod">
          <ac:chgData name="Trang Do" userId="1f6a371144d1ab6b" providerId="LiveId" clId="{0C93FB5C-6D62-824B-B517-1DBDACFF9B32}" dt="2023-11-27T08:09:22.742" v="1088" actId="478"/>
          <ac:spMkLst>
            <pc:docMk/>
            <pc:sldMk cId="0" sldId="266"/>
            <ac:spMk id="27" creationId="{1DB18183-9CE3-DF6B-3E67-36149D0662FF}"/>
          </ac:spMkLst>
        </pc:spChg>
        <pc:spChg chg="add del mod">
          <ac:chgData name="Trang Do" userId="1f6a371144d1ab6b" providerId="LiveId" clId="{0C93FB5C-6D62-824B-B517-1DBDACFF9B32}" dt="2023-11-27T08:09:22.742" v="1088" actId="478"/>
          <ac:spMkLst>
            <pc:docMk/>
            <pc:sldMk cId="0" sldId="266"/>
            <ac:spMk id="28" creationId="{A330BFC9-0805-D648-C93C-CDE289BF8EEB}"/>
          </ac:spMkLst>
        </pc:spChg>
        <pc:spChg chg="add del mod">
          <ac:chgData name="Trang Do" userId="1f6a371144d1ab6b" providerId="LiveId" clId="{0C93FB5C-6D62-824B-B517-1DBDACFF9B32}" dt="2023-11-27T08:09:22.742" v="1088" actId="478"/>
          <ac:spMkLst>
            <pc:docMk/>
            <pc:sldMk cId="0" sldId="266"/>
            <ac:spMk id="29" creationId="{22D82A8D-A918-73A6-8467-B2D06FF29655}"/>
          </ac:spMkLst>
        </pc:spChg>
        <pc:spChg chg="add mod">
          <ac:chgData name="Trang Do" userId="1f6a371144d1ab6b" providerId="LiveId" clId="{0C93FB5C-6D62-824B-B517-1DBDACFF9B32}" dt="2023-11-27T08:35:20.226" v="1933" actId="1076"/>
          <ac:spMkLst>
            <pc:docMk/>
            <pc:sldMk cId="0" sldId="266"/>
            <ac:spMk id="30" creationId="{ABB929BF-10CC-6320-E8D6-9085AED2EEF5}"/>
          </ac:spMkLst>
        </pc:spChg>
        <pc:spChg chg="add mod">
          <ac:chgData name="Trang Do" userId="1f6a371144d1ab6b" providerId="LiveId" clId="{0C93FB5C-6D62-824B-B517-1DBDACFF9B32}" dt="2023-11-27T08:32:47.299" v="1881" actId="1076"/>
          <ac:spMkLst>
            <pc:docMk/>
            <pc:sldMk cId="0" sldId="266"/>
            <ac:spMk id="31" creationId="{ED08EB37-3726-93DD-0451-F165819E803A}"/>
          </ac:spMkLst>
        </pc:spChg>
        <pc:spChg chg="add del mod">
          <ac:chgData name="Trang Do" userId="1f6a371144d1ab6b" providerId="LiveId" clId="{0C93FB5C-6D62-824B-B517-1DBDACFF9B32}" dt="2023-11-27T08:37:51.898" v="1968" actId="478"/>
          <ac:spMkLst>
            <pc:docMk/>
            <pc:sldMk cId="0" sldId="266"/>
            <ac:spMk id="32" creationId="{41D7AC45-2436-6085-5E82-16B339037C2B}"/>
          </ac:spMkLst>
        </pc:spChg>
        <pc:spChg chg="mod topLvl">
          <ac:chgData name="Trang Do" userId="1f6a371144d1ab6b" providerId="LiveId" clId="{0C93FB5C-6D62-824B-B517-1DBDACFF9B32}" dt="2023-11-27T08:36:17.649" v="1948" actId="164"/>
          <ac:spMkLst>
            <pc:docMk/>
            <pc:sldMk cId="0" sldId="266"/>
            <ac:spMk id="35" creationId="{5563B52C-7442-8717-CDBA-AB67D4687318}"/>
          </ac:spMkLst>
        </pc:spChg>
        <pc:spChg chg="del mod topLvl">
          <ac:chgData name="Trang Do" userId="1f6a371144d1ab6b" providerId="LiveId" clId="{0C93FB5C-6D62-824B-B517-1DBDACFF9B32}" dt="2023-11-27T08:37:51.898" v="1968" actId="478"/>
          <ac:spMkLst>
            <pc:docMk/>
            <pc:sldMk cId="0" sldId="266"/>
            <ac:spMk id="36" creationId="{1D179E9E-25B8-1D95-1B3A-98571D71AB17}"/>
          </ac:spMkLst>
        </pc:spChg>
        <pc:spChg chg="mod">
          <ac:chgData name="Trang Do" userId="1f6a371144d1ab6b" providerId="LiveId" clId="{0C93FB5C-6D62-824B-B517-1DBDACFF9B32}" dt="2023-11-27T08:34:22.934" v="1905" actId="165"/>
          <ac:spMkLst>
            <pc:docMk/>
            <pc:sldMk cId="0" sldId="266"/>
            <ac:spMk id="38" creationId="{85CEF96F-F791-0A69-959A-64A21E08C633}"/>
          </ac:spMkLst>
        </pc:spChg>
        <pc:spChg chg="mod">
          <ac:chgData name="Trang Do" userId="1f6a371144d1ab6b" providerId="LiveId" clId="{0C93FB5C-6D62-824B-B517-1DBDACFF9B32}" dt="2023-11-27T08:35:06.857" v="1927" actId="20577"/>
          <ac:spMkLst>
            <pc:docMk/>
            <pc:sldMk cId="0" sldId="266"/>
            <ac:spMk id="40" creationId="{47C057E4-327C-3BF7-B865-7CA8BB187DDE}"/>
          </ac:spMkLst>
        </pc:spChg>
        <pc:spChg chg="mod">
          <ac:chgData name="Trang Do" userId="1f6a371144d1ab6b" providerId="LiveId" clId="{0C93FB5C-6D62-824B-B517-1DBDACFF9B32}" dt="2023-11-27T08:36:07.033" v="1945" actId="20577"/>
          <ac:spMkLst>
            <pc:docMk/>
            <pc:sldMk cId="0" sldId="266"/>
            <ac:spMk id="43" creationId="{73A4662D-CF35-317F-8063-B11302B143F3}"/>
          </ac:spMkLst>
        </pc:spChg>
        <pc:spChg chg="add mod">
          <ac:chgData name="Trang Do" userId="1f6a371144d1ab6b" providerId="LiveId" clId="{0C93FB5C-6D62-824B-B517-1DBDACFF9B32}" dt="2023-11-27T08:36:17.649" v="1948" actId="164"/>
          <ac:spMkLst>
            <pc:docMk/>
            <pc:sldMk cId="0" sldId="266"/>
            <ac:spMk id="45" creationId="{63626E6D-052C-8500-717C-BDF219B0528D}"/>
          </ac:spMkLst>
        </pc:spChg>
        <pc:spChg chg="mod">
          <ac:chgData name="Trang Do" userId="1f6a371144d1ab6b" providerId="LiveId" clId="{0C93FB5C-6D62-824B-B517-1DBDACFF9B32}" dt="2023-11-27T08:36:10.011" v="1947" actId="20577"/>
          <ac:spMkLst>
            <pc:docMk/>
            <pc:sldMk cId="0" sldId="266"/>
            <ac:spMk id="47" creationId="{A63DE820-AF91-FD0E-4C59-887C438A45EF}"/>
          </ac:spMkLst>
        </pc:spChg>
        <pc:spChg chg="mod">
          <ac:chgData name="Trang Do" userId="1f6a371144d1ab6b" providerId="LiveId" clId="{0C93FB5C-6D62-824B-B517-1DBDACFF9B32}" dt="2023-11-27T08:36:35.272" v="1953"/>
          <ac:spMkLst>
            <pc:docMk/>
            <pc:sldMk cId="0" sldId="266"/>
            <ac:spMk id="52" creationId="{0C914705-35F0-ED44-B654-9CA7195C679F}"/>
          </ac:spMkLst>
        </pc:spChg>
        <pc:spChg chg="mod">
          <ac:chgData name="Trang Do" userId="1f6a371144d1ab6b" providerId="LiveId" clId="{0C93FB5C-6D62-824B-B517-1DBDACFF9B32}" dt="2023-11-27T08:36:35.272" v="1953"/>
          <ac:spMkLst>
            <pc:docMk/>
            <pc:sldMk cId="0" sldId="266"/>
            <ac:spMk id="54" creationId="{9375330A-F198-8D02-818C-9B0C1136BB25}"/>
          </ac:spMkLst>
        </pc:spChg>
        <pc:spChg chg="mod">
          <ac:chgData name="Trang Do" userId="1f6a371144d1ab6b" providerId="LiveId" clId="{0C93FB5C-6D62-824B-B517-1DBDACFF9B32}" dt="2023-11-27T08:36:35.272" v="1953"/>
          <ac:spMkLst>
            <pc:docMk/>
            <pc:sldMk cId="0" sldId="266"/>
            <ac:spMk id="56" creationId="{A6305B08-0100-E9D5-BCAB-4C5FF5E69A91}"/>
          </ac:spMkLst>
        </pc:spChg>
        <pc:spChg chg="mod">
          <ac:chgData name="Trang Do" userId="1f6a371144d1ab6b" providerId="LiveId" clId="{0C93FB5C-6D62-824B-B517-1DBDACFF9B32}" dt="2023-11-27T08:36:35.272" v="1953"/>
          <ac:spMkLst>
            <pc:docMk/>
            <pc:sldMk cId="0" sldId="266"/>
            <ac:spMk id="58" creationId="{496BF913-D227-1F33-7E15-707D150BFEDE}"/>
          </ac:spMkLst>
        </pc:spChg>
        <pc:spChg chg="mod">
          <ac:chgData name="Trang Do" userId="1f6a371144d1ab6b" providerId="LiveId" clId="{0C93FB5C-6D62-824B-B517-1DBDACFF9B32}" dt="2023-11-27T08:36:35.272" v="1953"/>
          <ac:spMkLst>
            <pc:docMk/>
            <pc:sldMk cId="0" sldId="266"/>
            <ac:spMk id="60" creationId="{1C0C1A08-A094-C055-1687-0E22B3EC09F0}"/>
          </ac:spMkLst>
        </pc:spChg>
        <pc:spChg chg="mod">
          <ac:chgData name="Trang Do" userId="1f6a371144d1ab6b" providerId="LiveId" clId="{0C93FB5C-6D62-824B-B517-1DBDACFF9B32}" dt="2023-11-27T08:36:41.295" v="1955"/>
          <ac:spMkLst>
            <pc:docMk/>
            <pc:sldMk cId="0" sldId="266"/>
            <ac:spMk id="64" creationId="{02017640-9DF9-9428-CDBC-028B443FF7DB}"/>
          </ac:spMkLst>
        </pc:spChg>
        <pc:spChg chg="mod">
          <ac:chgData name="Trang Do" userId="1f6a371144d1ab6b" providerId="LiveId" clId="{0C93FB5C-6D62-824B-B517-1DBDACFF9B32}" dt="2023-11-27T08:36:41.295" v="1955"/>
          <ac:spMkLst>
            <pc:docMk/>
            <pc:sldMk cId="0" sldId="266"/>
            <ac:spMk id="66" creationId="{438C5611-3B8E-5FC2-A3A1-98E28C4FFA93}"/>
          </ac:spMkLst>
        </pc:spChg>
        <pc:spChg chg="mod">
          <ac:chgData name="Trang Do" userId="1f6a371144d1ab6b" providerId="LiveId" clId="{0C93FB5C-6D62-824B-B517-1DBDACFF9B32}" dt="2023-11-27T08:36:41.295" v="1955"/>
          <ac:spMkLst>
            <pc:docMk/>
            <pc:sldMk cId="0" sldId="266"/>
            <ac:spMk id="68" creationId="{D8B52F14-674B-B918-280D-157F564CEEC8}"/>
          </ac:spMkLst>
        </pc:spChg>
        <pc:spChg chg="mod">
          <ac:chgData name="Trang Do" userId="1f6a371144d1ab6b" providerId="LiveId" clId="{0C93FB5C-6D62-824B-B517-1DBDACFF9B32}" dt="2023-11-27T08:36:41.295" v="1955"/>
          <ac:spMkLst>
            <pc:docMk/>
            <pc:sldMk cId="0" sldId="266"/>
            <ac:spMk id="70" creationId="{7F77E853-33DD-27C6-9485-05B212131EBD}"/>
          </ac:spMkLst>
        </pc:spChg>
        <pc:spChg chg="mod">
          <ac:chgData name="Trang Do" userId="1f6a371144d1ab6b" providerId="LiveId" clId="{0C93FB5C-6D62-824B-B517-1DBDACFF9B32}" dt="2023-11-27T08:36:41.295" v="1955"/>
          <ac:spMkLst>
            <pc:docMk/>
            <pc:sldMk cId="0" sldId="266"/>
            <ac:spMk id="72" creationId="{85AF708F-133D-2DCF-D89B-CCC54D362A67}"/>
          </ac:spMkLst>
        </pc:spChg>
        <pc:spChg chg="mod">
          <ac:chgData name="Trang Do" userId="1f6a371144d1ab6b" providerId="LiveId" clId="{0C93FB5C-6D62-824B-B517-1DBDACFF9B32}" dt="2023-11-27T08:36:55.416" v="1959"/>
          <ac:spMkLst>
            <pc:docMk/>
            <pc:sldMk cId="0" sldId="266"/>
            <ac:spMk id="76" creationId="{644BF7CE-8D8F-FCD5-9537-5C0393C4C4F1}"/>
          </ac:spMkLst>
        </pc:spChg>
        <pc:spChg chg="mod">
          <ac:chgData name="Trang Do" userId="1f6a371144d1ab6b" providerId="LiveId" clId="{0C93FB5C-6D62-824B-B517-1DBDACFF9B32}" dt="2023-11-27T08:36:55.416" v="1959"/>
          <ac:spMkLst>
            <pc:docMk/>
            <pc:sldMk cId="0" sldId="266"/>
            <ac:spMk id="78" creationId="{8980FAD7-ADA5-7D75-1D6B-CA449AB279DC}"/>
          </ac:spMkLst>
        </pc:spChg>
        <pc:spChg chg="mod">
          <ac:chgData name="Trang Do" userId="1f6a371144d1ab6b" providerId="LiveId" clId="{0C93FB5C-6D62-824B-B517-1DBDACFF9B32}" dt="2023-11-27T08:36:55.416" v="1959"/>
          <ac:spMkLst>
            <pc:docMk/>
            <pc:sldMk cId="0" sldId="266"/>
            <ac:spMk id="80" creationId="{8B337499-81FC-F818-3096-6304ABC3C560}"/>
          </ac:spMkLst>
        </pc:spChg>
        <pc:spChg chg="mod">
          <ac:chgData name="Trang Do" userId="1f6a371144d1ab6b" providerId="LiveId" clId="{0C93FB5C-6D62-824B-B517-1DBDACFF9B32}" dt="2023-11-27T08:36:55.416" v="1959"/>
          <ac:spMkLst>
            <pc:docMk/>
            <pc:sldMk cId="0" sldId="266"/>
            <ac:spMk id="82" creationId="{FE93C655-9B92-A7E5-0579-2D07CA7684AC}"/>
          </ac:spMkLst>
        </pc:spChg>
        <pc:spChg chg="mod">
          <ac:chgData name="Trang Do" userId="1f6a371144d1ab6b" providerId="LiveId" clId="{0C93FB5C-6D62-824B-B517-1DBDACFF9B32}" dt="2023-11-27T08:36:55.416" v="1959"/>
          <ac:spMkLst>
            <pc:docMk/>
            <pc:sldMk cId="0" sldId="266"/>
            <ac:spMk id="84" creationId="{7551DE92-9789-9418-F894-211FF4E3FA31}"/>
          </ac:spMkLst>
        </pc:spChg>
        <pc:spChg chg="add mod">
          <ac:chgData name="Trang Do" userId="1f6a371144d1ab6b" providerId="LiveId" clId="{0C93FB5C-6D62-824B-B517-1DBDACFF9B32}" dt="2023-11-27T08:38:58.368" v="1988" actId="164"/>
          <ac:spMkLst>
            <pc:docMk/>
            <pc:sldMk cId="0" sldId="266"/>
            <ac:spMk id="86" creationId="{6E4CBC27-B4E8-AFB2-E9AF-417CB14B0E27}"/>
          </ac:spMkLst>
        </pc:spChg>
        <pc:spChg chg="add mod modCrop">
          <ac:chgData name="Trang Do" userId="1f6a371144d1ab6b" providerId="LiveId" clId="{0C93FB5C-6D62-824B-B517-1DBDACFF9B32}" dt="2023-11-27T08:38:58.368" v="1988" actId="164"/>
          <ac:spMkLst>
            <pc:docMk/>
            <pc:sldMk cId="0" sldId="266"/>
            <ac:spMk id="87" creationId="{A876F99F-73FF-795F-EFF9-DB4E7FFCA0E2}"/>
          </ac:spMkLst>
        </pc:spChg>
        <pc:spChg chg="add mod">
          <ac:chgData name="Trang Do" userId="1f6a371144d1ab6b" providerId="LiveId" clId="{0C93FB5C-6D62-824B-B517-1DBDACFF9B32}" dt="2023-11-27T08:38:58.368" v="1988" actId="164"/>
          <ac:spMkLst>
            <pc:docMk/>
            <pc:sldMk cId="0" sldId="266"/>
            <ac:spMk id="88" creationId="{E20561BC-B89B-94A5-BB54-087B85B89C89}"/>
          </ac:spMkLst>
        </pc:spChg>
        <pc:spChg chg="mod">
          <ac:chgData name="Trang Do" userId="1f6a371144d1ab6b" providerId="LiveId" clId="{0C93FB5C-6D62-824B-B517-1DBDACFF9B32}" dt="2023-11-27T08:37:52.366" v="1969"/>
          <ac:spMkLst>
            <pc:docMk/>
            <pc:sldMk cId="0" sldId="266"/>
            <ac:spMk id="91" creationId="{8BADF237-28AA-0EE5-46CE-4FBD450D1945}"/>
          </ac:spMkLst>
        </pc:spChg>
        <pc:spChg chg="mod">
          <ac:chgData name="Trang Do" userId="1f6a371144d1ab6b" providerId="LiveId" clId="{0C93FB5C-6D62-824B-B517-1DBDACFF9B32}" dt="2023-11-27T08:37:52.366" v="1969"/>
          <ac:spMkLst>
            <pc:docMk/>
            <pc:sldMk cId="0" sldId="266"/>
            <ac:spMk id="93" creationId="{B7A33114-A522-1B61-40F6-7155CBA80B59}"/>
          </ac:spMkLst>
        </pc:spChg>
        <pc:spChg chg="mod">
          <ac:chgData name="Trang Do" userId="1f6a371144d1ab6b" providerId="LiveId" clId="{0C93FB5C-6D62-824B-B517-1DBDACFF9B32}" dt="2023-11-27T08:37:52.366" v="1969"/>
          <ac:spMkLst>
            <pc:docMk/>
            <pc:sldMk cId="0" sldId="266"/>
            <ac:spMk id="95" creationId="{2EEB2AA6-3EFD-1998-E05A-EDF3BD788396}"/>
          </ac:spMkLst>
        </pc:spChg>
        <pc:spChg chg="mod">
          <ac:chgData name="Trang Do" userId="1f6a371144d1ab6b" providerId="LiveId" clId="{0C93FB5C-6D62-824B-B517-1DBDACFF9B32}" dt="2023-11-27T08:37:52.366" v="1969"/>
          <ac:spMkLst>
            <pc:docMk/>
            <pc:sldMk cId="0" sldId="266"/>
            <ac:spMk id="97" creationId="{2CEB07E8-BBFF-6358-1193-78139F6E60B1}"/>
          </ac:spMkLst>
        </pc:spChg>
        <pc:spChg chg="mod">
          <ac:chgData name="Trang Do" userId="1f6a371144d1ab6b" providerId="LiveId" clId="{0C93FB5C-6D62-824B-B517-1DBDACFF9B32}" dt="2023-11-27T08:37:52.366" v="1969"/>
          <ac:spMkLst>
            <pc:docMk/>
            <pc:sldMk cId="0" sldId="266"/>
            <ac:spMk id="99" creationId="{A151EF56-9A9C-3F0D-C587-50A23EFFCB80}"/>
          </ac:spMkLst>
        </pc:spChg>
        <pc:spChg chg="mod">
          <ac:chgData name="Trang Do" userId="1f6a371144d1ab6b" providerId="LiveId" clId="{0C93FB5C-6D62-824B-B517-1DBDACFF9B32}" dt="2023-11-27T08:37:52.366" v="1969"/>
          <ac:spMkLst>
            <pc:docMk/>
            <pc:sldMk cId="0" sldId="266"/>
            <ac:spMk id="103" creationId="{BADB83A3-4718-5AD1-0C15-FFEFAC3EAFC9}"/>
          </ac:spMkLst>
        </pc:spChg>
        <pc:spChg chg="mod">
          <ac:chgData name="Trang Do" userId="1f6a371144d1ab6b" providerId="LiveId" clId="{0C93FB5C-6D62-824B-B517-1DBDACFF9B32}" dt="2023-11-27T08:37:52.366" v="1969"/>
          <ac:spMkLst>
            <pc:docMk/>
            <pc:sldMk cId="0" sldId="266"/>
            <ac:spMk id="105" creationId="{C6A2E208-C35A-BB79-9871-16473CA1223D}"/>
          </ac:spMkLst>
        </pc:spChg>
        <pc:spChg chg="mod">
          <ac:chgData name="Trang Do" userId="1f6a371144d1ab6b" providerId="LiveId" clId="{0C93FB5C-6D62-824B-B517-1DBDACFF9B32}" dt="2023-11-27T08:39:34.480" v="1998" actId="20577"/>
          <ac:spMkLst>
            <pc:docMk/>
            <pc:sldMk cId="0" sldId="266"/>
            <ac:spMk id="107" creationId="{317EA8C2-6647-39B7-06CA-9EDF1487D330}"/>
          </ac:spMkLst>
        </pc:spChg>
        <pc:spChg chg="mod">
          <ac:chgData name="Trang Do" userId="1f6a371144d1ab6b" providerId="LiveId" clId="{0C93FB5C-6D62-824B-B517-1DBDACFF9B32}" dt="2023-11-27T08:39:31.804" v="1996" actId="20577"/>
          <ac:spMkLst>
            <pc:docMk/>
            <pc:sldMk cId="0" sldId="266"/>
            <ac:spMk id="109" creationId="{EE190C9D-13AF-E2F7-B7E9-914D0D27572E}"/>
          </ac:spMkLst>
        </pc:spChg>
        <pc:spChg chg="mod">
          <ac:chgData name="Trang Do" userId="1f6a371144d1ab6b" providerId="LiveId" clId="{0C93FB5C-6D62-824B-B517-1DBDACFF9B32}" dt="2023-11-27T08:39:21.838" v="1992" actId="20577"/>
          <ac:spMkLst>
            <pc:docMk/>
            <pc:sldMk cId="0" sldId="266"/>
            <ac:spMk id="111" creationId="{54C05B89-BCED-5213-FBFF-32E5DD19BCCB}"/>
          </ac:spMkLst>
        </pc:spChg>
        <pc:spChg chg="mod">
          <ac:chgData name="Trang Do" userId="1f6a371144d1ab6b" providerId="LiveId" clId="{0C93FB5C-6D62-824B-B517-1DBDACFF9B32}" dt="2023-11-27T08:37:52.366" v="1969"/>
          <ac:spMkLst>
            <pc:docMk/>
            <pc:sldMk cId="0" sldId="266"/>
            <ac:spMk id="115" creationId="{653A2158-5A0C-1615-A0FE-C4030C7B4C36}"/>
          </ac:spMkLst>
        </pc:spChg>
        <pc:spChg chg="mod">
          <ac:chgData name="Trang Do" userId="1f6a371144d1ab6b" providerId="LiveId" clId="{0C93FB5C-6D62-824B-B517-1DBDACFF9B32}" dt="2023-11-27T08:37:52.366" v="1969"/>
          <ac:spMkLst>
            <pc:docMk/>
            <pc:sldMk cId="0" sldId="266"/>
            <ac:spMk id="117" creationId="{D47ACC57-245C-2E59-E8E1-EFF56B1F8CA6}"/>
          </ac:spMkLst>
        </pc:spChg>
        <pc:spChg chg="mod">
          <ac:chgData name="Trang Do" userId="1f6a371144d1ab6b" providerId="LiveId" clId="{0C93FB5C-6D62-824B-B517-1DBDACFF9B32}" dt="2023-11-27T08:39:53.376" v="2008" actId="20577"/>
          <ac:spMkLst>
            <pc:docMk/>
            <pc:sldMk cId="0" sldId="266"/>
            <ac:spMk id="119" creationId="{C16C959B-5523-42DA-EA10-40591167C2D4}"/>
          </ac:spMkLst>
        </pc:spChg>
        <pc:spChg chg="mod">
          <ac:chgData name="Trang Do" userId="1f6a371144d1ab6b" providerId="LiveId" clId="{0C93FB5C-6D62-824B-B517-1DBDACFF9B32}" dt="2023-11-27T08:39:49.163" v="2004" actId="20577"/>
          <ac:spMkLst>
            <pc:docMk/>
            <pc:sldMk cId="0" sldId="266"/>
            <ac:spMk id="121" creationId="{05FA26A4-56C9-285C-6C7D-A7C93CBF2D16}"/>
          </ac:spMkLst>
        </pc:spChg>
        <pc:spChg chg="mod">
          <ac:chgData name="Trang Do" userId="1f6a371144d1ab6b" providerId="LiveId" clId="{0C93FB5C-6D62-824B-B517-1DBDACFF9B32}" dt="2023-11-27T08:39:44.807" v="2002" actId="20577"/>
          <ac:spMkLst>
            <pc:docMk/>
            <pc:sldMk cId="0" sldId="266"/>
            <ac:spMk id="123" creationId="{B85D5274-335E-9A9D-6B02-CBA82EA5C108}"/>
          </ac:spMkLst>
        </pc:spChg>
        <pc:spChg chg="mod">
          <ac:chgData name="Trang Do" userId="1f6a371144d1ab6b" providerId="LiveId" clId="{0C93FB5C-6D62-824B-B517-1DBDACFF9B32}" dt="2023-11-27T08:37:52.366" v="1969"/>
          <ac:spMkLst>
            <pc:docMk/>
            <pc:sldMk cId="0" sldId="266"/>
            <ac:spMk id="127" creationId="{483E54DE-3AA1-792B-A84E-2082CAB7EF8B}"/>
          </ac:spMkLst>
        </pc:spChg>
        <pc:spChg chg="mod">
          <ac:chgData name="Trang Do" userId="1f6a371144d1ab6b" providerId="LiveId" clId="{0C93FB5C-6D62-824B-B517-1DBDACFF9B32}" dt="2023-11-27T08:37:52.366" v="1969"/>
          <ac:spMkLst>
            <pc:docMk/>
            <pc:sldMk cId="0" sldId="266"/>
            <ac:spMk id="129" creationId="{103B0C6E-B736-378A-35BC-8EC40478D68E}"/>
          </ac:spMkLst>
        </pc:spChg>
        <pc:spChg chg="mod">
          <ac:chgData name="Trang Do" userId="1f6a371144d1ab6b" providerId="LiveId" clId="{0C93FB5C-6D62-824B-B517-1DBDACFF9B32}" dt="2023-11-27T08:40:09.273" v="2016" actId="20577"/>
          <ac:spMkLst>
            <pc:docMk/>
            <pc:sldMk cId="0" sldId="266"/>
            <ac:spMk id="131" creationId="{4BB30D18-D62E-2D2C-B9EE-B24B3016C6B1}"/>
          </ac:spMkLst>
        </pc:spChg>
        <pc:spChg chg="mod">
          <ac:chgData name="Trang Do" userId="1f6a371144d1ab6b" providerId="LiveId" clId="{0C93FB5C-6D62-824B-B517-1DBDACFF9B32}" dt="2023-11-27T08:40:06.093" v="2014" actId="20577"/>
          <ac:spMkLst>
            <pc:docMk/>
            <pc:sldMk cId="0" sldId="266"/>
            <ac:spMk id="133" creationId="{C0BC87DB-7991-954C-0E93-999DEBB07EAD}"/>
          </ac:spMkLst>
        </pc:spChg>
        <pc:spChg chg="mod">
          <ac:chgData name="Trang Do" userId="1f6a371144d1ab6b" providerId="LiveId" clId="{0C93FB5C-6D62-824B-B517-1DBDACFF9B32}" dt="2023-11-27T08:40:02.607" v="2012" actId="20577"/>
          <ac:spMkLst>
            <pc:docMk/>
            <pc:sldMk cId="0" sldId="266"/>
            <ac:spMk id="135" creationId="{52A14722-F228-0FE4-0005-2320594754EF}"/>
          </ac:spMkLst>
        </pc:spChg>
        <pc:spChg chg="add mod modCrop">
          <ac:chgData name="Trang Do" userId="1f6a371144d1ab6b" providerId="LiveId" clId="{0C93FB5C-6D62-824B-B517-1DBDACFF9B32}" dt="2023-11-27T08:38:23.171" v="1975" actId="20577"/>
          <ac:spMkLst>
            <pc:docMk/>
            <pc:sldMk cId="0" sldId="266"/>
            <ac:spMk id="137" creationId="{6C65832E-6881-2735-4B7B-55EC61B3562A}"/>
          </ac:spMkLst>
        </pc:spChg>
        <pc:grpChg chg="del">
          <ac:chgData name="Trang Do" userId="1f6a371144d1ab6b" providerId="LiveId" clId="{0C93FB5C-6D62-824B-B517-1DBDACFF9B32}" dt="2023-11-27T08:05:31.230" v="1045" actId="478"/>
          <ac:grpSpMkLst>
            <pc:docMk/>
            <pc:sldMk cId="0" sldId="266"/>
            <ac:grpSpMk id="2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6:58.512" v="837" actId="478"/>
          <ac:grpSpMkLst>
            <pc:docMk/>
            <pc:sldMk cId="0" sldId="266"/>
            <ac:grpSpMk id="6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7:10.220" v="842" actId="478"/>
          <ac:grpSpMkLst>
            <pc:docMk/>
            <pc:sldMk cId="0" sldId="266"/>
            <ac:grpSpMk id="8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7:01.359" v="838" actId="478"/>
          <ac:grpSpMkLst>
            <pc:docMk/>
            <pc:sldMk cId="0" sldId="266"/>
            <ac:grpSpMk id="10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7:11.326" v="844" actId="478"/>
          <ac:grpSpMkLst>
            <pc:docMk/>
            <pc:sldMk cId="0" sldId="266"/>
            <ac:grpSpMk id="12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7:13.974" v="845" actId="478"/>
          <ac:grpSpMkLst>
            <pc:docMk/>
            <pc:sldMk cId="0" sldId="266"/>
            <ac:grpSpMk id="17" creationId="{00000000-0000-0000-0000-000000000000}"/>
          </ac:grpSpMkLst>
        </pc:grpChg>
        <pc:grpChg chg="add del mod">
          <ac:chgData name="Trang Do" userId="1f6a371144d1ab6b" providerId="LiveId" clId="{0C93FB5C-6D62-824B-B517-1DBDACFF9B32}" dt="2023-11-27T08:34:22.934" v="1905" actId="165"/>
          <ac:grpSpMkLst>
            <pc:docMk/>
            <pc:sldMk cId="0" sldId="266"/>
            <ac:grpSpMk id="33" creationId="{7C21A699-10EB-3251-FADB-D30F3F5FEAE0}"/>
          </ac:grpSpMkLst>
        </pc:grpChg>
        <pc:grpChg chg="mod topLvl">
          <ac:chgData name="Trang Do" userId="1f6a371144d1ab6b" providerId="LiveId" clId="{0C93FB5C-6D62-824B-B517-1DBDACFF9B32}" dt="2023-11-27T08:36:17.649" v="1948" actId="164"/>
          <ac:grpSpMkLst>
            <pc:docMk/>
            <pc:sldMk cId="0" sldId="266"/>
            <ac:grpSpMk id="34" creationId="{F553B0E7-3A8E-07E1-451D-7907E60690BB}"/>
          </ac:grpSpMkLst>
        </pc:grpChg>
        <pc:grpChg chg="del mod topLvl">
          <ac:chgData name="Trang Do" userId="1f6a371144d1ab6b" providerId="LiveId" clId="{0C93FB5C-6D62-824B-B517-1DBDACFF9B32}" dt="2023-11-27T08:35:10.886" v="1928" actId="478"/>
          <ac:grpSpMkLst>
            <pc:docMk/>
            <pc:sldMk cId="0" sldId="266"/>
            <ac:grpSpMk id="37" creationId="{42171B9D-C66F-D40C-F17B-534ABD838BF0}"/>
          </ac:grpSpMkLst>
        </pc:grpChg>
        <pc:grpChg chg="add mod">
          <ac:chgData name="Trang Do" userId="1f6a371144d1ab6b" providerId="LiveId" clId="{0C93FB5C-6D62-824B-B517-1DBDACFF9B32}" dt="2023-11-27T08:36:17.649" v="1948" actId="164"/>
          <ac:grpSpMkLst>
            <pc:docMk/>
            <pc:sldMk cId="0" sldId="266"/>
            <ac:grpSpMk id="42" creationId="{52C12BB6-C816-C945-7AFD-76220BD9674C}"/>
          </ac:grpSpMkLst>
        </pc:grpChg>
        <pc:grpChg chg="add mod">
          <ac:chgData name="Trang Do" userId="1f6a371144d1ab6b" providerId="LiveId" clId="{0C93FB5C-6D62-824B-B517-1DBDACFF9B32}" dt="2023-11-27T08:36:17.649" v="1948" actId="164"/>
          <ac:grpSpMkLst>
            <pc:docMk/>
            <pc:sldMk cId="0" sldId="266"/>
            <ac:grpSpMk id="46" creationId="{1F1CAEE2-D41E-A4DF-D6DE-63DAAB99B892}"/>
          </ac:grpSpMkLst>
        </pc:grpChg>
        <pc:grpChg chg="add del mod">
          <ac:chgData name="Trang Do" userId="1f6a371144d1ab6b" providerId="LiveId" clId="{0C93FB5C-6D62-824B-B517-1DBDACFF9B32}" dt="2023-11-27T08:37:51.898" v="1968" actId="478"/>
          <ac:grpSpMkLst>
            <pc:docMk/>
            <pc:sldMk cId="0" sldId="266"/>
            <ac:grpSpMk id="49" creationId="{179853AE-91D9-72B0-C76C-5C2C92A49A2A}"/>
          </ac:grpSpMkLst>
        </pc:grpChg>
        <pc:grpChg chg="add del mod">
          <ac:chgData name="Trang Do" userId="1f6a371144d1ab6b" providerId="LiveId" clId="{0C93FB5C-6D62-824B-B517-1DBDACFF9B32}" dt="2023-11-27T08:37:51.898" v="1968" actId="478"/>
          <ac:grpSpMkLst>
            <pc:docMk/>
            <pc:sldMk cId="0" sldId="266"/>
            <ac:grpSpMk id="50" creationId="{8D1224D7-5B13-15A3-F0F3-424121D045B6}"/>
          </ac:grpSpMkLst>
        </pc:grpChg>
        <pc:grpChg chg="mod">
          <ac:chgData name="Trang Do" userId="1f6a371144d1ab6b" providerId="LiveId" clId="{0C93FB5C-6D62-824B-B517-1DBDACFF9B32}" dt="2023-11-27T08:36:35.272" v="1953"/>
          <ac:grpSpMkLst>
            <pc:docMk/>
            <pc:sldMk cId="0" sldId="266"/>
            <ac:grpSpMk id="51" creationId="{10313EBD-E26E-F388-B9A1-8CC488D8ECE8}"/>
          </ac:grpSpMkLst>
        </pc:grpChg>
        <pc:grpChg chg="mod">
          <ac:chgData name="Trang Do" userId="1f6a371144d1ab6b" providerId="LiveId" clId="{0C93FB5C-6D62-824B-B517-1DBDACFF9B32}" dt="2023-11-27T08:36:35.272" v="1953"/>
          <ac:grpSpMkLst>
            <pc:docMk/>
            <pc:sldMk cId="0" sldId="266"/>
            <ac:grpSpMk id="53" creationId="{DA9131B7-CAC1-C824-0FA1-E23422F8B0D8}"/>
          </ac:grpSpMkLst>
        </pc:grpChg>
        <pc:grpChg chg="mod">
          <ac:chgData name="Trang Do" userId="1f6a371144d1ab6b" providerId="LiveId" clId="{0C93FB5C-6D62-824B-B517-1DBDACFF9B32}" dt="2023-11-27T08:36:35.272" v="1953"/>
          <ac:grpSpMkLst>
            <pc:docMk/>
            <pc:sldMk cId="0" sldId="266"/>
            <ac:grpSpMk id="55" creationId="{1CC8576A-E266-2BB3-3B44-19CBD071FCEB}"/>
          </ac:grpSpMkLst>
        </pc:grpChg>
        <pc:grpChg chg="add del mod">
          <ac:chgData name="Trang Do" userId="1f6a371144d1ab6b" providerId="LiveId" clId="{0C93FB5C-6D62-824B-B517-1DBDACFF9B32}" dt="2023-11-27T08:37:51.898" v="1968" actId="478"/>
          <ac:grpSpMkLst>
            <pc:docMk/>
            <pc:sldMk cId="0" sldId="266"/>
            <ac:grpSpMk id="62" creationId="{EAEE3A0F-41A4-BB7C-6810-A1AB8E3893DF}"/>
          </ac:grpSpMkLst>
        </pc:grpChg>
        <pc:grpChg chg="mod">
          <ac:chgData name="Trang Do" userId="1f6a371144d1ab6b" providerId="LiveId" clId="{0C93FB5C-6D62-824B-B517-1DBDACFF9B32}" dt="2023-11-27T08:36:41.295" v="1955"/>
          <ac:grpSpMkLst>
            <pc:docMk/>
            <pc:sldMk cId="0" sldId="266"/>
            <ac:grpSpMk id="63" creationId="{C2207703-E54D-FED6-668F-9666D4649AF1}"/>
          </ac:grpSpMkLst>
        </pc:grpChg>
        <pc:grpChg chg="mod">
          <ac:chgData name="Trang Do" userId="1f6a371144d1ab6b" providerId="LiveId" clId="{0C93FB5C-6D62-824B-B517-1DBDACFF9B32}" dt="2023-11-27T08:36:41.295" v="1955"/>
          <ac:grpSpMkLst>
            <pc:docMk/>
            <pc:sldMk cId="0" sldId="266"/>
            <ac:grpSpMk id="65" creationId="{DCE52FE1-3BB6-0ACD-70DD-2E72DA8CD9D4}"/>
          </ac:grpSpMkLst>
        </pc:grpChg>
        <pc:grpChg chg="mod">
          <ac:chgData name="Trang Do" userId="1f6a371144d1ab6b" providerId="LiveId" clId="{0C93FB5C-6D62-824B-B517-1DBDACFF9B32}" dt="2023-11-27T08:36:41.295" v="1955"/>
          <ac:grpSpMkLst>
            <pc:docMk/>
            <pc:sldMk cId="0" sldId="266"/>
            <ac:grpSpMk id="67" creationId="{7A8EDEC6-19E1-9109-A606-38283C83203E}"/>
          </ac:grpSpMkLst>
        </pc:grpChg>
        <pc:grpChg chg="add del mod">
          <ac:chgData name="Trang Do" userId="1f6a371144d1ab6b" providerId="LiveId" clId="{0C93FB5C-6D62-824B-B517-1DBDACFF9B32}" dt="2023-11-27T08:37:51.898" v="1968" actId="478"/>
          <ac:grpSpMkLst>
            <pc:docMk/>
            <pc:sldMk cId="0" sldId="266"/>
            <ac:grpSpMk id="74" creationId="{8E45670F-5BD7-2A3B-8032-EDFC84DE8E71}"/>
          </ac:grpSpMkLst>
        </pc:grpChg>
        <pc:grpChg chg="mod">
          <ac:chgData name="Trang Do" userId="1f6a371144d1ab6b" providerId="LiveId" clId="{0C93FB5C-6D62-824B-B517-1DBDACFF9B32}" dt="2023-11-27T08:36:55.416" v="1959"/>
          <ac:grpSpMkLst>
            <pc:docMk/>
            <pc:sldMk cId="0" sldId="266"/>
            <ac:grpSpMk id="75" creationId="{DF75F867-17E9-7B5E-2342-5DCE9606375A}"/>
          </ac:grpSpMkLst>
        </pc:grpChg>
        <pc:grpChg chg="mod">
          <ac:chgData name="Trang Do" userId="1f6a371144d1ab6b" providerId="LiveId" clId="{0C93FB5C-6D62-824B-B517-1DBDACFF9B32}" dt="2023-11-27T08:36:55.416" v="1959"/>
          <ac:grpSpMkLst>
            <pc:docMk/>
            <pc:sldMk cId="0" sldId="266"/>
            <ac:grpSpMk id="77" creationId="{B79032AD-BCF1-D71A-FFCA-BC7616373C56}"/>
          </ac:grpSpMkLst>
        </pc:grpChg>
        <pc:grpChg chg="mod">
          <ac:chgData name="Trang Do" userId="1f6a371144d1ab6b" providerId="LiveId" clId="{0C93FB5C-6D62-824B-B517-1DBDACFF9B32}" dt="2023-11-27T08:36:55.416" v="1959"/>
          <ac:grpSpMkLst>
            <pc:docMk/>
            <pc:sldMk cId="0" sldId="266"/>
            <ac:grpSpMk id="79" creationId="{8FD823D1-EE15-33F8-7DC2-8EB72AF913CA}"/>
          </ac:grpSpMkLst>
        </pc:grpChg>
        <pc:grpChg chg="add mod">
          <ac:chgData name="Trang Do" userId="1f6a371144d1ab6b" providerId="LiveId" clId="{0C93FB5C-6D62-824B-B517-1DBDACFF9B32}" dt="2023-11-27T08:38:58.368" v="1988" actId="164"/>
          <ac:grpSpMkLst>
            <pc:docMk/>
            <pc:sldMk cId="0" sldId="266"/>
            <ac:grpSpMk id="89" creationId="{A0DBE4E1-ADC5-9C29-B3C5-98E77279AB18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90" creationId="{13CCACB9-0528-A025-07D0-559865FE9133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92" creationId="{DD957939-4A09-4625-412D-C706E72D4F86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94" creationId="{4D209730-FF8B-9310-719D-137D7D19832F}"/>
          </ac:grpSpMkLst>
        </pc:grpChg>
        <pc:grpChg chg="add 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01" creationId="{E66CD8B8-4A0B-B2F7-313D-02FFD8DFA5FE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02" creationId="{51D65738-8FDE-278C-33DD-91EFC180D13C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04" creationId="{F0E3B879-A49F-94C0-C93E-2B264206EA37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06" creationId="{B8DA8F30-1BA0-3B62-CD3D-E4C90E8D5DE8}"/>
          </ac:grpSpMkLst>
        </pc:grpChg>
        <pc:grpChg chg="add 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13" creationId="{38C87B47-2DBA-10E9-F41D-E86FD40120F3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14" creationId="{AE303514-1B24-4978-5D7F-58D5B354917C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16" creationId="{1A757C84-DA2B-D884-5E07-B07060A9A6CB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18" creationId="{8B5BD478-B2D5-638C-2922-77D67B04051D}"/>
          </ac:grpSpMkLst>
        </pc:grpChg>
        <pc:grpChg chg="add 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25" creationId="{FBA7A4A4-7BE9-8171-C67C-D0482FA404EC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26" creationId="{BC9336A5-82FF-CBFD-E963-518C59B1C92C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28" creationId="{1B4FA30B-6F6B-F3E0-ABA0-BB0A4DEA6EE7}"/>
          </ac:grpSpMkLst>
        </pc:grpChg>
        <pc:grpChg chg="mod">
          <ac:chgData name="Trang Do" userId="1f6a371144d1ab6b" providerId="LiveId" clId="{0C93FB5C-6D62-824B-B517-1DBDACFF9B32}" dt="2023-11-27T08:37:52.366" v="1969"/>
          <ac:grpSpMkLst>
            <pc:docMk/>
            <pc:sldMk cId="0" sldId="266"/>
            <ac:grpSpMk id="130" creationId="{07566239-62ED-4B8E-3BFE-F31EBDB06AC0}"/>
          </ac:grpSpMkLst>
        </pc:grpChg>
        <pc:grpChg chg="add mod">
          <ac:chgData name="Trang Do" userId="1f6a371144d1ab6b" providerId="LiveId" clId="{0C93FB5C-6D62-824B-B517-1DBDACFF9B32}" dt="2023-11-27T08:38:58.368" v="1988" actId="164"/>
          <ac:grpSpMkLst>
            <pc:docMk/>
            <pc:sldMk cId="0" sldId="266"/>
            <ac:grpSpMk id="138" creationId="{3FC823F5-713A-AB33-7F52-C041C94DB813}"/>
          </ac:grpSpMkLst>
        </pc:grpChg>
        <pc:cxnChg chg="mod">
          <ac:chgData name="Trang Do" userId="1f6a371144d1ab6b" providerId="LiveId" clId="{0C93FB5C-6D62-824B-B517-1DBDACFF9B32}" dt="2023-11-27T08:34:22.934" v="1905" actId="165"/>
          <ac:cxnSpMkLst>
            <pc:docMk/>
            <pc:sldMk cId="0" sldId="266"/>
            <ac:cxnSpMk id="39" creationId="{364BE609-BC80-FBDB-DDE3-AA7F1BE31339}"/>
          </ac:cxnSpMkLst>
        </pc:cxnChg>
        <pc:cxnChg chg="mod">
          <ac:chgData name="Trang Do" userId="1f6a371144d1ab6b" providerId="LiveId" clId="{0C93FB5C-6D62-824B-B517-1DBDACFF9B32}" dt="2023-11-27T08:34:22.934" v="1905" actId="165"/>
          <ac:cxnSpMkLst>
            <pc:docMk/>
            <pc:sldMk cId="0" sldId="266"/>
            <ac:cxnSpMk id="41" creationId="{703B878D-1D94-39DD-10B8-C91F6AD01B08}"/>
          </ac:cxnSpMkLst>
        </pc:cxnChg>
        <pc:cxnChg chg="mod">
          <ac:chgData name="Trang Do" userId="1f6a371144d1ab6b" providerId="LiveId" clId="{0C93FB5C-6D62-824B-B517-1DBDACFF9B32}" dt="2023-11-27T08:35:17.893" v="1931"/>
          <ac:cxnSpMkLst>
            <pc:docMk/>
            <pc:sldMk cId="0" sldId="266"/>
            <ac:cxnSpMk id="44" creationId="{8547C1CB-6458-E9A0-E6B0-4CF85CAF8441}"/>
          </ac:cxnSpMkLst>
        </pc:cxnChg>
        <pc:cxnChg chg="mod">
          <ac:chgData name="Trang Do" userId="1f6a371144d1ab6b" providerId="LiveId" clId="{0C93FB5C-6D62-824B-B517-1DBDACFF9B32}" dt="2023-11-27T08:35:48.997" v="1939"/>
          <ac:cxnSpMkLst>
            <pc:docMk/>
            <pc:sldMk cId="0" sldId="266"/>
            <ac:cxnSpMk id="48" creationId="{A846D1CF-D0D0-4A06-13D6-E116BFB596DA}"/>
          </ac:cxnSpMkLst>
        </pc:cxnChg>
        <pc:cxnChg chg="mod">
          <ac:chgData name="Trang Do" userId="1f6a371144d1ab6b" providerId="LiveId" clId="{0C93FB5C-6D62-824B-B517-1DBDACFF9B32}" dt="2023-11-27T08:36:35.272" v="1953"/>
          <ac:cxnSpMkLst>
            <pc:docMk/>
            <pc:sldMk cId="0" sldId="266"/>
            <ac:cxnSpMk id="57" creationId="{B88ED43F-6760-C2D2-2B00-4D384EDCE7DC}"/>
          </ac:cxnSpMkLst>
        </pc:cxnChg>
        <pc:cxnChg chg="mod">
          <ac:chgData name="Trang Do" userId="1f6a371144d1ab6b" providerId="LiveId" clId="{0C93FB5C-6D62-824B-B517-1DBDACFF9B32}" dt="2023-11-27T08:36:35.272" v="1953"/>
          <ac:cxnSpMkLst>
            <pc:docMk/>
            <pc:sldMk cId="0" sldId="266"/>
            <ac:cxnSpMk id="59" creationId="{87226F58-4190-0046-D687-0C62BBDB3BD7}"/>
          </ac:cxnSpMkLst>
        </pc:cxnChg>
        <pc:cxnChg chg="mod">
          <ac:chgData name="Trang Do" userId="1f6a371144d1ab6b" providerId="LiveId" clId="{0C93FB5C-6D62-824B-B517-1DBDACFF9B32}" dt="2023-11-27T08:36:35.272" v="1953"/>
          <ac:cxnSpMkLst>
            <pc:docMk/>
            <pc:sldMk cId="0" sldId="266"/>
            <ac:cxnSpMk id="61" creationId="{AFD2C7AE-785F-9CB6-0B6D-CCC47027C42E}"/>
          </ac:cxnSpMkLst>
        </pc:cxnChg>
        <pc:cxnChg chg="mod">
          <ac:chgData name="Trang Do" userId="1f6a371144d1ab6b" providerId="LiveId" clId="{0C93FB5C-6D62-824B-B517-1DBDACFF9B32}" dt="2023-11-27T08:36:41.295" v="1955"/>
          <ac:cxnSpMkLst>
            <pc:docMk/>
            <pc:sldMk cId="0" sldId="266"/>
            <ac:cxnSpMk id="69" creationId="{2AE9E690-55AC-F912-F70E-5F824ED75D06}"/>
          </ac:cxnSpMkLst>
        </pc:cxnChg>
        <pc:cxnChg chg="mod">
          <ac:chgData name="Trang Do" userId="1f6a371144d1ab6b" providerId="LiveId" clId="{0C93FB5C-6D62-824B-B517-1DBDACFF9B32}" dt="2023-11-27T08:36:41.295" v="1955"/>
          <ac:cxnSpMkLst>
            <pc:docMk/>
            <pc:sldMk cId="0" sldId="266"/>
            <ac:cxnSpMk id="71" creationId="{04884080-360B-22E2-63BD-783D12FE9C3D}"/>
          </ac:cxnSpMkLst>
        </pc:cxnChg>
        <pc:cxnChg chg="mod">
          <ac:chgData name="Trang Do" userId="1f6a371144d1ab6b" providerId="LiveId" clId="{0C93FB5C-6D62-824B-B517-1DBDACFF9B32}" dt="2023-11-27T08:36:41.295" v="1955"/>
          <ac:cxnSpMkLst>
            <pc:docMk/>
            <pc:sldMk cId="0" sldId="266"/>
            <ac:cxnSpMk id="73" creationId="{2FC4B451-F6A0-D41D-47ED-C03805BBB255}"/>
          </ac:cxnSpMkLst>
        </pc:cxnChg>
        <pc:cxnChg chg="mod">
          <ac:chgData name="Trang Do" userId="1f6a371144d1ab6b" providerId="LiveId" clId="{0C93FB5C-6D62-824B-B517-1DBDACFF9B32}" dt="2023-11-27T08:36:55.416" v="1959"/>
          <ac:cxnSpMkLst>
            <pc:docMk/>
            <pc:sldMk cId="0" sldId="266"/>
            <ac:cxnSpMk id="81" creationId="{6FFE7767-45FF-8636-F262-A713FE55D79B}"/>
          </ac:cxnSpMkLst>
        </pc:cxnChg>
        <pc:cxnChg chg="mod">
          <ac:chgData name="Trang Do" userId="1f6a371144d1ab6b" providerId="LiveId" clId="{0C93FB5C-6D62-824B-B517-1DBDACFF9B32}" dt="2023-11-27T08:36:55.416" v="1959"/>
          <ac:cxnSpMkLst>
            <pc:docMk/>
            <pc:sldMk cId="0" sldId="266"/>
            <ac:cxnSpMk id="83" creationId="{0AE0320F-0BC0-7C52-21B7-47D88CDCDD0E}"/>
          </ac:cxnSpMkLst>
        </pc:cxnChg>
        <pc:cxnChg chg="mod">
          <ac:chgData name="Trang Do" userId="1f6a371144d1ab6b" providerId="LiveId" clId="{0C93FB5C-6D62-824B-B517-1DBDACFF9B32}" dt="2023-11-27T08:36:55.416" v="1959"/>
          <ac:cxnSpMkLst>
            <pc:docMk/>
            <pc:sldMk cId="0" sldId="266"/>
            <ac:cxnSpMk id="85" creationId="{84295FFB-22CD-8D5E-985E-852A2E2729CF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96" creationId="{78A4C997-EC9F-7A57-6AEF-A49CFE133A2A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98" creationId="{DAAA7F75-5F9D-CE0F-3F04-0BB4FF70D337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100" creationId="{6A871D35-D3CF-FD86-C85B-FCDEAF7B145D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108" creationId="{FD9A45B7-5330-DD6E-AE60-48B5CC35B7C7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110" creationId="{5CA927B0-5F8D-0EEE-0E63-F7750B7F6B3A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112" creationId="{57B9FA1F-1544-036C-6D9E-1E910B249F8F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120" creationId="{1460FAB5-D908-9F9B-0AD5-8C0CE4BCD565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122" creationId="{68FA0420-E7B3-B8D8-5E37-C2B49917FD71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124" creationId="{EF3C10D5-084F-07AB-193B-31DE0E2A1463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132" creationId="{7041C6C4-D590-367F-0052-5312E2DFFFF3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134" creationId="{1D8F598E-584A-3271-D6B5-83871859F965}"/>
          </ac:cxnSpMkLst>
        </pc:cxnChg>
        <pc:cxnChg chg="mod">
          <ac:chgData name="Trang Do" userId="1f6a371144d1ab6b" providerId="LiveId" clId="{0C93FB5C-6D62-824B-B517-1DBDACFF9B32}" dt="2023-11-27T08:37:52.366" v="1969"/>
          <ac:cxnSpMkLst>
            <pc:docMk/>
            <pc:sldMk cId="0" sldId="266"/>
            <ac:cxnSpMk id="136" creationId="{9EA72A91-47B1-DE3A-8858-FC058BECA7A6}"/>
          </ac:cxnSpMkLst>
        </pc:cxnChg>
      </pc:sldChg>
      <pc:sldChg chg="modSp mod ord modTransition">
        <pc:chgData name="Trang Do" userId="1f6a371144d1ab6b" providerId="LiveId" clId="{0C93FB5C-6D62-824B-B517-1DBDACFF9B32}" dt="2023-12-03T15:44:43.877" v="5998"/>
        <pc:sldMkLst>
          <pc:docMk/>
          <pc:sldMk cId="0" sldId="267"/>
        </pc:sldMkLst>
        <pc:spChg chg="mod">
          <ac:chgData name="Trang Do" userId="1f6a371144d1ab6b" providerId="LiveId" clId="{0C93FB5C-6D62-824B-B517-1DBDACFF9B32}" dt="2023-12-03T14:42:14.289" v="5509" actId="1076"/>
          <ac:spMkLst>
            <pc:docMk/>
            <pc:sldMk cId="0" sldId="267"/>
            <ac:spMk id="5" creationId="{00000000-0000-0000-0000-000000000000}"/>
          </ac:spMkLst>
        </pc:spChg>
        <pc:spChg chg="mod">
          <ac:chgData name="Trang Do" userId="1f6a371144d1ab6b" providerId="LiveId" clId="{0C93FB5C-6D62-824B-B517-1DBDACFF9B32}" dt="2023-12-03T14:42:11.049" v="5508" actId="1076"/>
          <ac:spMkLst>
            <pc:docMk/>
            <pc:sldMk cId="0" sldId="267"/>
            <ac:spMk id="6" creationId="{00000000-0000-0000-0000-000000000000}"/>
          </ac:spMkLst>
        </pc:spChg>
        <pc:spChg chg="mod">
          <ac:chgData name="Trang Do" userId="1f6a371144d1ab6b" providerId="LiveId" clId="{0C93FB5C-6D62-824B-B517-1DBDACFF9B32}" dt="2023-12-03T14:42:10.123" v="5507" actId="1076"/>
          <ac:spMkLst>
            <pc:docMk/>
            <pc:sldMk cId="0" sldId="267"/>
            <ac:spMk id="7" creationId="{00000000-0000-0000-0000-000000000000}"/>
          </ac:spMkLst>
        </pc:spChg>
      </pc:sldChg>
      <pc:sldChg chg="addSp delSp modSp mod ord modTransition">
        <pc:chgData name="Trang Do" userId="1f6a371144d1ab6b" providerId="LiveId" clId="{0C93FB5C-6D62-824B-B517-1DBDACFF9B32}" dt="2023-12-03T15:44:43.877" v="5998"/>
        <pc:sldMkLst>
          <pc:docMk/>
          <pc:sldMk cId="0" sldId="268"/>
        </pc:sldMkLst>
        <pc:spChg chg="del">
          <ac:chgData name="Trang Do" userId="1f6a371144d1ab6b" providerId="LiveId" clId="{0C93FB5C-6D62-824B-B517-1DBDACFF9B32}" dt="2023-11-27T08:15:14.453" v="1210" actId="478"/>
          <ac:spMkLst>
            <pc:docMk/>
            <pc:sldMk cId="0" sldId="268"/>
            <ac:spMk id="4" creationId="{00000000-0000-0000-0000-000000000000}"/>
          </ac:spMkLst>
        </pc:spChg>
        <pc:spChg chg="mod">
          <ac:chgData name="Trang Do" userId="1f6a371144d1ab6b" providerId="LiveId" clId="{0C93FB5C-6D62-824B-B517-1DBDACFF9B32}" dt="2023-11-27T08:15:20.580" v="1212" actId="1076"/>
          <ac:spMkLst>
            <pc:docMk/>
            <pc:sldMk cId="0" sldId="268"/>
            <ac:spMk id="12" creationId="{00000000-0000-0000-0000-000000000000}"/>
          </ac:spMkLst>
        </pc:spChg>
        <pc:spChg chg="add mod">
          <ac:chgData name="Trang Do" userId="1f6a371144d1ab6b" providerId="LiveId" clId="{0C93FB5C-6D62-824B-B517-1DBDACFF9B32}" dt="2023-11-27T08:15:15.372" v="1211"/>
          <ac:spMkLst>
            <pc:docMk/>
            <pc:sldMk cId="0" sldId="268"/>
            <ac:spMk id="13" creationId="{5EA74B78-E1C3-8BD3-96BB-5C294585FC2B}"/>
          </ac:spMkLst>
        </pc:spChg>
      </pc:sldChg>
      <pc:sldChg chg="addSp delSp modSp mod ord modTransition modAnim">
        <pc:chgData name="Trang Do" userId="1f6a371144d1ab6b" providerId="LiveId" clId="{0C93FB5C-6D62-824B-B517-1DBDACFF9B32}" dt="2023-12-03T15:44:43.877" v="5998"/>
        <pc:sldMkLst>
          <pc:docMk/>
          <pc:sldMk cId="0" sldId="269"/>
        </pc:sldMkLst>
        <pc:spChg chg="del topLvl">
          <ac:chgData name="Trang Do" userId="1f6a371144d1ab6b" providerId="LiveId" clId="{0C93FB5C-6D62-824B-B517-1DBDACFF9B32}" dt="2023-11-27T08:01:30.414" v="967" actId="478"/>
          <ac:spMkLst>
            <pc:docMk/>
            <pc:sldMk cId="0" sldId="269"/>
            <ac:spMk id="5" creationId="{00000000-0000-0000-0000-000000000000}"/>
          </ac:spMkLst>
        </pc:spChg>
        <pc:spChg chg="del">
          <ac:chgData name="Trang Do" userId="1f6a371144d1ab6b" providerId="LiveId" clId="{0C93FB5C-6D62-824B-B517-1DBDACFF9B32}" dt="2023-11-27T08:01:15.410" v="959" actId="478"/>
          <ac:spMkLst>
            <pc:docMk/>
            <pc:sldMk cId="0" sldId="269"/>
            <ac:spMk id="20" creationId="{00000000-0000-0000-0000-000000000000}"/>
          </ac:spMkLst>
        </pc:spChg>
        <pc:spChg chg="del">
          <ac:chgData name="Trang Do" userId="1f6a371144d1ab6b" providerId="LiveId" clId="{0C93FB5C-6D62-824B-B517-1DBDACFF9B32}" dt="2023-11-27T08:01:15.410" v="959" actId="478"/>
          <ac:spMkLst>
            <pc:docMk/>
            <pc:sldMk cId="0" sldId="269"/>
            <ac:spMk id="21" creationId="{00000000-0000-0000-0000-000000000000}"/>
          </ac:spMkLst>
        </pc:spChg>
        <pc:spChg chg="del mod">
          <ac:chgData name="Trang Do" userId="1f6a371144d1ab6b" providerId="LiveId" clId="{0C93FB5C-6D62-824B-B517-1DBDACFF9B32}" dt="2023-11-27T08:01:34.415" v="969" actId="478"/>
          <ac:spMkLst>
            <pc:docMk/>
            <pc:sldMk cId="0" sldId="269"/>
            <ac:spMk id="22" creationId="{00000000-0000-0000-0000-000000000000}"/>
          </ac:spMkLst>
        </pc:spChg>
        <pc:spChg chg="del mod">
          <ac:chgData name="Trang Do" userId="1f6a371144d1ab6b" providerId="LiveId" clId="{0C93FB5C-6D62-824B-B517-1DBDACFF9B32}" dt="2023-11-27T08:01:34.415" v="969" actId="478"/>
          <ac:spMkLst>
            <pc:docMk/>
            <pc:sldMk cId="0" sldId="269"/>
            <ac:spMk id="23" creationId="{00000000-0000-0000-0000-000000000000}"/>
          </ac:spMkLst>
        </pc:spChg>
        <pc:spChg chg="add mod">
          <ac:chgData name="Trang Do" userId="1f6a371144d1ab6b" providerId="LiveId" clId="{0C93FB5C-6D62-824B-B517-1DBDACFF9B32}" dt="2023-11-27T08:03:26.025" v="985" actId="14100"/>
          <ac:spMkLst>
            <pc:docMk/>
            <pc:sldMk cId="0" sldId="269"/>
            <ac:spMk id="24" creationId="{E31FB800-120E-3854-DA85-133B40268F20}"/>
          </ac:spMkLst>
        </pc:spChg>
        <pc:spChg chg="add mod">
          <ac:chgData name="Trang Do" userId="1f6a371144d1ab6b" providerId="LiveId" clId="{0C93FB5C-6D62-824B-B517-1DBDACFF9B32}" dt="2023-11-27T08:01:34.658" v="970"/>
          <ac:spMkLst>
            <pc:docMk/>
            <pc:sldMk cId="0" sldId="269"/>
            <ac:spMk id="25" creationId="{BFC09A1A-7CCE-EEB1-0190-DA2CDFDB7956}"/>
          </ac:spMkLst>
        </pc:spChg>
        <pc:spChg chg="add mod">
          <ac:chgData name="Trang Do" userId="1f6a371144d1ab6b" providerId="LiveId" clId="{0C93FB5C-6D62-824B-B517-1DBDACFF9B32}" dt="2023-11-27T08:01:34.658" v="970"/>
          <ac:spMkLst>
            <pc:docMk/>
            <pc:sldMk cId="0" sldId="269"/>
            <ac:spMk id="26" creationId="{0ACE9DE6-1BC7-3837-6D5A-52A709060C19}"/>
          </ac:spMkLst>
        </pc:spChg>
        <pc:spChg chg="add mod">
          <ac:chgData name="Trang Do" userId="1f6a371144d1ab6b" providerId="LiveId" clId="{0C93FB5C-6D62-824B-B517-1DBDACFF9B32}" dt="2023-11-27T08:03:45.795" v="991" actId="207"/>
          <ac:spMkLst>
            <pc:docMk/>
            <pc:sldMk cId="0" sldId="269"/>
            <ac:spMk id="27" creationId="{AE93013B-D294-63AD-E668-4D2BC3806890}"/>
          </ac:spMkLst>
        </pc:spChg>
        <pc:spChg chg="add mod">
          <ac:chgData name="Trang Do" userId="1f6a371144d1ab6b" providerId="LiveId" clId="{0C93FB5C-6D62-824B-B517-1DBDACFF9B32}" dt="2023-11-27T08:03:52.683" v="992" actId="207"/>
          <ac:spMkLst>
            <pc:docMk/>
            <pc:sldMk cId="0" sldId="269"/>
            <ac:spMk id="28" creationId="{2E965767-09F5-C24C-0BE1-8074FEB914FC}"/>
          </ac:spMkLst>
        </pc:spChg>
        <pc:grpChg chg="del">
          <ac:chgData name="Trang Do" userId="1f6a371144d1ab6b" providerId="LiveId" clId="{0C93FB5C-6D62-824B-B517-1DBDACFF9B32}" dt="2023-11-27T08:01:15.410" v="959" actId="478"/>
          <ac:grpSpMkLst>
            <pc:docMk/>
            <pc:sldMk cId="0" sldId="269"/>
            <ac:grpSpMk id="2" creationId="{00000000-0000-0000-0000-000000000000}"/>
          </ac:grpSpMkLst>
        </pc:grpChg>
        <pc:grpChg chg="del mod">
          <ac:chgData name="Trang Do" userId="1f6a371144d1ab6b" providerId="LiveId" clId="{0C93FB5C-6D62-824B-B517-1DBDACFF9B32}" dt="2023-11-27T08:01:30.414" v="967" actId="478"/>
          <ac:grpSpMkLst>
            <pc:docMk/>
            <pc:sldMk cId="0" sldId="269"/>
            <ac:grpSpMk id="4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7:31:54.063" v="638" actId="478"/>
          <ac:grpSpMkLst>
            <pc:docMk/>
            <pc:sldMk cId="0" sldId="269"/>
            <ac:grpSpMk id="6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8:01:12.707" v="958" actId="478"/>
          <ac:grpSpMkLst>
            <pc:docMk/>
            <pc:sldMk cId="0" sldId="269"/>
            <ac:grpSpMk id="8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8:01:12.707" v="958" actId="478"/>
          <ac:grpSpMkLst>
            <pc:docMk/>
            <pc:sldMk cId="0" sldId="269"/>
            <ac:grpSpMk id="10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8:01:12.707" v="958" actId="478"/>
          <ac:grpSpMkLst>
            <pc:docMk/>
            <pc:sldMk cId="0" sldId="269"/>
            <ac:grpSpMk id="12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8:01:15.410" v="959" actId="478"/>
          <ac:grpSpMkLst>
            <pc:docMk/>
            <pc:sldMk cId="0" sldId="269"/>
            <ac:grpSpMk id="18" creationId="{00000000-0000-0000-0000-000000000000}"/>
          </ac:grpSpMkLst>
        </pc:grpChg>
      </pc:sldChg>
      <pc:sldChg chg="modSp mod ord modTransition">
        <pc:chgData name="Trang Do" userId="1f6a371144d1ab6b" providerId="LiveId" clId="{0C93FB5C-6D62-824B-B517-1DBDACFF9B32}" dt="2023-12-03T15:44:43.877" v="5998"/>
        <pc:sldMkLst>
          <pc:docMk/>
          <pc:sldMk cId="0" sldId="270"/>
        </pc:sldMkLst>
        <pc:spChg chg="mod">
          <ac:chgData name="Trang Do" userId="1f6a371144d1ab6b" providerId="LiveId" clId="{0C93FB5C-6D62-824B-B517-1DBDACFF9B32}" dt="2023-12-03T14:41:49.602" v="5485" actId="1076"/>
          <ac:spMkLst>
            <pc:docMk/>
            <pc:sldMk cId="0" sldId="270"/>
            <ac:spMk id="5" creationId="{00000000-0000-0000-0000-000000000000}"/>
          </ac:spMkLst>
        </pc:spChg>
      </pc:sldChg>
      <pc:sldChg chg="addSp delSp modSp mod ord modTransition delAnim modAnim">
        <pc:chgData name="Trang Do" userId="1f6a371144d1ab6b" providerId="LiveId" clId="{0C93FB5C-6D62-824B-B517-1DBDACFF9B32}" dt="2023-12-03T15:44:43.877" v="5998"/>
        <pc:sldMkLst>
          <pc:docMk/>
          <pc:sldMk cId="0" sldId="271"/>
        </pc:sldMkLst>
        <pc:spChg chg="add mod">
          <ac:chgData name="Trang Do" userId="1f6a371144d1ab6b" providerId="LiveId" clId="{0C93FB5C-6D62-824B-B517-1DBDACFF9B32}" dt="2023-11-27T08:10:41.258" v="1104"/>
          <ac:spMkLst>
            <pc:docMk/>
            <pc:sldMk cId="0" sldId="271"/>
            <ac:spMk id="2" creationId="{E3D09B7F-6DFE-407C-ABA4-31064F1D4EAC}"/>
          </ac:spMkLst>
        </pc:spChg>
        <pc:spChg chg="add mod">
          <ac:chgData name="Trang Do" userId="1f6a371144d1ab6b" providerId="LiveId" clId="{0C93FB5C-6D62-824B-B517-1DBDACFF9B32}" dt="2023-11-27T09:08:47.070" v="2403" actId="1076"/>
          <ac:spMkLst>
            <pc:docMk/>
            <pc:sldMk cId="0" sldId="271"/>
            <ac:spMk id="3" creationId="{35464798-1D73-CB5A-64BD-65F22F1EE13E}"/>
          </ac:spMkLst>
        </pc:spChg>
        <pc:spChg chg="add mod">
          <ac:chgData name="Trang Do" userId="1f6a371144d1ab6b" providerId="LiveId" clId="{0C93FB5C-6D62-824B-B517-1DBDACFF9B32}" dt="2023-11-27T08:54:30.091" v="2159" actId="164"/>
          <ac:spMkLst>
            <pc:docMk/>
            <pc:sldMk cId="0" sldId="271"/>
            <ac:spMk id="4" creationId="{5EA65A22-20EC-D913-2A00-957D9A94A0B7}"/>
          </ac:spMkLst>
        </pc:spChg>
        <pc:spChg chg="add mod">
          <ac:chgData name="Trang Do" userId="1f6a371144d1ab6b" providerId="LiveId" clId="{0C93FB5C-6D62-824B-B517-1DBDACFF9B32}" dt="2023-11-27T08:54:30.091" v="2159" actId="164"/>
          <ac:spMkLst>
            <pc:docMk/>
            <pc:sldMk cId="0" sldId="271"/>
            <ac:spMk id="5" creationId="{A148E8A0-3033-7554-1E71-D60D8165A029}"/>
          </ac:spMkLst>
        </pc:spChg>
        <pc:spChg chg="mod topLvl">
          <ac:chgData name="Trang Do" userId="1f6a371144d1ab6b" providerId="LiveId" clId="{0C93FB5C-6D62-824B-B517-1DBDACFF9B32}" dt="2023-11-27T08:54:30.091" v="2159" actId="164"/>
          <ac:spMkLst>
            <pc:docMk/>
            <pc:sldMk cId="0" sldId="271"/>
            <ac:spMk id="9" creationId="{2D601801-375F-B011-4764-4779B44785A0}"/>
          </ac:spMkLst>
        </pc:spChg>
        <pc:spChg chg="mod topLvl">
          <ac:chgData name="Trang Do" userId="1f6a371144d1ab6b" providerId="LiveId" clId="{0C93FB5C-6D62-824B-B517-1DBDACFF9B32}" dt="2023-11-27T08:54:30.091" v="2159" actId="164"/>
          <ac:spMkLst>
            <pc:docMk/>
            <pc:sldMk cId="0" sldId="271"/>
            <ac:spMk id="10" creationId="{8A92B9FB-AE36-2D76-3257-BBA65880DE03}"/>
          </ac:spMkLst>
        </pc:spChg>
        <pc:spChg chg="mod topLvl">
          <ac:chgData name="Trang Do" userId="1f6a371144d1ab6b" providerId="LiveId" clId="{0C93FB5C-6D62-824B-B517-1DBDACFF9B32}" dt="2023-11-27T08:54:30.091" v="2159" actId="164"/>
          <ac:spMkLst>
            <pc:docMk/>
            <pc:sldMk cId="0" sldId="271"/>
            <ac:spMk id="12" creationId="{253FCC1F-DAD8-86A1-2CC1-2190E9DA5AB5}"/>
          </ac:spMkLst>
        </pc:spChg>
        <pc:spChg chg="mod topLvl">
          <ac:chgData name="Trang Do" userId="1f6a371144d1ab6b" providerId="LiveId" clId="{0C93FB5C-6D62-824B-B517-1DBDACFF9B32}" dt="2023-11-27T08:54:30.091" v="2159" actId="164"/>
          <ac:spMkLst>
            <pc:docMk/>
            <pc:sldMk cId="0" sldId="271"/>
            <ac:spMk id="14" creationId="{8E53EA2B-8403-856F-39F4-807662C85397}"/>
          </ac:spMkLst>
        </pc:spChg>
        <pc:spChg chg="mod topLvl">
          <ac:chgData name="Trang Do" userId="1f6a371144d1ab6b" providerId="LiveId" clId="{0C93FB5C-6D62-824B-B517-1DBDACFF9B32}" dt="2023-11-27T08:54:30.091" v="2159" actId="164"/>
          <ac:spMkLst>
            <pc:docMk/>
            <pc:sldMk cId="0" sldId="271"/>
            <ac:spMk id="17" creationId="{F0B1FCBC-F925-1F1A-868E-43967BF35197}"/>
          </ac:spMkLst>
        </pc:spChg>
        <pc:spChg chg="del mod topLvl">
          <ac:chgData name="Trang Do" userId="1f6a371144d1ab6b" providerId="LiveId" clId="{0C93FB5C-6D62-824B-B517-1DBDACFF9B32}" dt="2023-11-27T08:52:15.757" v="2123" actId="478"/>
          <ac:spMkLst>
            <pc:docMk/>
            <pc:sldMk cId="0" sldId="271"/>
            <ac:spMk id="18" creationId="{887B18C9-B269-76C5-7E17-B8A9E599583B}"/>
          </ac:spMkLst>
        </pc:spChg>
        <pc:spChg chg="mod">
          <ac:chgData name="Trang Do" userId="1f6a371144d1ab6b" providerId="LiveId" clId="{0C93FB5C-6D62-824B-B517-1DBDACFF9B32}" dt="2023-11-27T08:49:16.438" v="2056" actId="165"/>
          <ac:spMkLst>
            <pc:docMk/>
            <pc:sldMk cId="0" sldId="271"/>
            <ac:spMk id="20" creationId="{9CF6FD1B-6862-4300-E460-C967D0E358B2}"/>
          </ac:spMkLst>
        </pc:spChg>
        <pc:spChg chg="mod">
          <ac:chgData name="Trang Do" userId="1f6a371144d1ab6b" providerId="LiveId" clId="{0C93FB5C-6D62-824B-B517-1DBDACFF9B32}" dt="2023-11-27T08:49:16.438" v="2056" actId="165"/>
          <ac:spMkLst>
            <pc:docMk/>
            <pc:sldMk cId="0" sldId="271"/>
            <ac:spMk id="22" creationId="{2191EB07-3058-A5ED-5049-81671902642E}"/>
          </ac:spMkLst>
        </pc:spChg>
        <pc:spChg chg="mod">
          <ac:chgData name="Trang Do" userId="1f6a371144d1ab6b" providerId="LiveId" clId="{0C93FB5C-6D62-824B-B517-1DBDACFF9B32}" dt="2023-11-27T08:49:16.438" v="2056" actId="165"/>
          <ac:spMkLst>
            <pc:docMk/>
            <pc:sldMk cId="0" sldId="271"/>
            <ac:spMk id="24" creationId="{3041EB73-7B92-803C-9F02-401752A324B5}"/>
          </ac:spMkLst>
        </pc:spChg>
        <pc:spChg chg="mod">
          <ac:chgData name="Trang Do" userId="1f6a371144d1ab6b" providerId="LiveId" clId="{0C93FB5C-6D62-824B-B517-1DBDACFF9B32}" dt="2023-11-27T08:50:48.011" v="2112" actId="20577"/>
          <ac:spMkLst>
            <pc:docMk/>
            <pc:sldMk cId="0" sldId="271"/>
            <ac:spMk id="26" creationId="{8BA09598-B48E-B66C-DBE3-91417D5EA304}"/>
          </ac:spMkLst>
        </pc:spChg>
        <pc:spChg chg="mod">
          <ac:chgData name="Trang Do" userId="1f6a371144d1ab6b" providerId="LiveId" clId="{0C93FB5C-6D62-824B-B517-1DBDACFF9B32}" dt="2023-11-27T08:50:43.641" v="2110" actId="5793"/>
          <ac:spMkLst>
            <pc:docMk/>
            <pc:sldMk cId="0" sldId="271"/>
            <ac:spMk id="28" creationId="{726CA061-D6AE-30B5-21E5-CE9CDDB4FE68}"/>
          </ac:spMkLst>
        </pc:spChg>
        <pc:spChg chg="mod">
          <ac:chgData name="Trang Do" userId="1f6a371144d1ab6b" providerId="LiveId" clId="{0C93FB5C-6D62-824B-B517-1DBDACFF9B32}" dt="2023-11-27T08:49:16.438" v="2056" actId="165"/>
          <ac:spMkLst>
            <pc:docMk/>
            <pc:sldMk cId="0" sldId="271"/>
            <ac:spMk id="30" creationId="{65AC0731-BC01-8E7E-06DA-35D419500471}"/>
          </ac:spMkLst>
        </pc:spChg>
        <pc:spChg chg="mod">
          <ac:chgData name="Trang Do" userId="1f6a371144d1ab6b" providerId="LiveId" clId="{0C93FB5C-6D62-824B-B517-1DBDACFF9B32}" dt="2023-11-27T08:49:16.438" v="2056" actId="165"/>
          <ac:spMkLst>
            <pc:docMk/>
            <pc:sldMk cId="0" sldId="271"/>
            <ac:spMk id="32" creationId="{5D2E0DCE-A06D-1390-2011-57C51E29D801}"/>
          </ac:spMkLst>
        </pc:spChg>
        <pc:spChg chg="mod">
          <ac:chgData name="Trang Do" userId="1f6a371144d1ab6b" providerId="LiveId" clId="{0C93FB5C-6D62-824B-B517-1DBDACFF9B32}" dt="2023-11-27T08:51:50.467" v="2117"/>
          <ac:spMkLst>
            <pc:docMk/>
            <pc:sldMk cId="0" sldId="271"/>
            <ac:spMk id="37" creationId="{C6028B06-FB96-1E3E-D9B4-22F9E85E4F21}"/>
          </ac:spMkLst>
        </pc:spChg>
        <pc:spChg chg="mod">
          <ac:chgData name="Trang Do" userId="1f6a371144d1ab6b" providerId="LiveId" clId="{0C93FB5C-6D62-824B-B517-1DBDACFF9B32}" dt="2023-11-27T08:51:50.467" v="2117"/>
          <ac:spMkLst>
            <pc:docMk/>
            <pc:sldMk cId="0" sldId="271"/>
            <ac:spMk id="40" creationId="{CDE6C543-A10C-6699-374B-EBF0499E3764}"/>
          </ac:spMkLst>
        </pc:spChg>
        <pc:spChg chg="add mod">
          <ac:chgData name="Trang Do" userId="1f6a371144d1ab6b" providerId="LiveId" clId="{0C93FB5C-6D62-824B-B517-1DBDACFF9B32}" dt="2023-11-27T08:52:00.240" v="2119" actId="164"/>
          <ac:spMkLst>
            <pc:docMk/>
            <pc:sldMk cId="0" sldId="271"/>
            <ac:spMk id="42" creationId="{DE7B9370-5E9E-4F19-9CA6-9C4D1A38A06B}"/>
          </ac:spMkLst>
        </pc:spChg>
        <pc:spChg chg="add mod">
          <ac:chgData name="Trang Do" userId="1f6a371144d1ab6b" providerId="LiveId" clId="{0C93FB5C-6D62-824B-B517-1DBDACFF9B32}" dt="2023-11-27T08:52:00.240" v="2119" actId="164"/>
          <ac:spMkLst>
            <pc:docMk/>
            <pc:sldMk cId="0" sldId="271"/>
            <ac:spMk id="43" creationId="{5D2D2BB1-7175-8E76-1601-DFD209F12453}"/>
          </ac:spMkLst>
        </pc:spChg>
        <pc:spChg chg="mod">
          <ac:chgData name="Trang Do" userId="1f6a371144d1ab6b" providerId="LiveId" clId="{0C93FB5C-6D62-824B-B517-1DBDACFF9B32}" dt="2023-11-27T08:51:50.467" v="2117"/>
          <ac:spMkLst>
            <pc:docMk/>
            <pc:sldMk cId="0" sldId="271"/>
            <ac:spMk id="45" creationId="{6039BBD2-6273-49A5-AF37-3A82A5BDCE8C}"/>
          </ac:spMkLst>
        </pc:spChg>
        <pc:spChg chg="add mod">
          <ac:chgData name="Trang Do" userId="1f6a371144d1ab6b" providerId="LiveId" clId="{0C93FB5C-6D62-824B-B517-1DBDACFF9B32}" dt="2023-11-27T08:52:00.240" v="2119" actId="164"/>
          <ac:spMkLst>
            <pc:docMk/>
            <pc:sldMk cId="0" sldId="271"/>
            <ac:spMk id="47" creationId="{59E67F13-334D-EF27-D5F2-402C11996132}"/>
          </ac:spMkLst>
        </pc:spChg>
        <pc:spChg chg="mod">
          <ac:chgData name="Trang Do" userId="1f6a371144d1ab6b" providerId="LiveId" clId="{0C93FB5C-6D62-824B-B517-1DBDACFF9B32}" dt="2023-11-27T08:51:50.467" v="2117"/>
          <ac:spMkLst>
            <pc:docMk/>
            <pc:sldMk cId="0" sldId="271"/>
            <ac:spMk id="49" creationId="{8486B41B-79E3-461B-E8A0-F2DDB9CAED6D}"/>
          </ac:spMkLst>
        </pc:spChg>
        <pc:spChg chg="add mod">
          <ac:chgData name="Trang Do" userId="1f6a371144d1ab6b" providerId="LiveId" clId="{0C93FB5C-6D62-824B-B517-1DBDACFF9B32}" dt="2023-11-27T08:52:00.240" v="2119" actId="164"/>
          <ac:spMkLst>
            <pc:docMk/>
            <pc:sldMk cId="0" sldId="271"/>
            <ac:spMk id="51" creationId="{4094A179-EA7A-4382-CE37-F2FF172FF3D9}"/>
          </ac:spMkLst>
        </pc:spChg>
        <pc:spChg chg="mod">
          <ac:chgData name="Trang Do" userId="1f6a371144d1ab6b" providerId="LiveId" clId="{0C93FB5C-6D62-824B-B517-1DBDACFF9B32}" dt="2023-11-27T08:51:50.467" v="2117"/>
          <ac:spMkLst>
            <pc:docMk/>
            <pc:sldMk cId="0" sldId="271"/>
            <ac:spMk id="53" creationId="{65FCF01D-7E10-37B4-43F9-BBB518D9D53A}"/>
          </ac:spMkLst>
        </pc:spChg>
        <pc:spChg chg="mod">
          <ac:chgData name="Trang Do" userId="1f6a371144d1ab6b" providerId="LiveId" clId="{0C93FB5C-6D62-824B-B517-1DBDACFF9B32}" dt="2023-11-27T08:51:50.467" v="2117"/>
          <ac:spMkLst>
            <pc:docMk/>
            <pc:sldMk cId="0" sldId="271"/>
            <ac:spMk id="56" creationId="{FAC41662-9462-05E1-74AA-7298C6BBBEDC}"/>
          </ac:spMkLst>
        </pc:spChg>
        <pc:spChg chg="add mod">
          <ac:chgData name="Trang Do" userId="1f6a371144d1ab6b" providerId="LiveId" clId="{0C93FB5C-6D62-824B-B517-1DBDACFF9B32}" dt="2023-11-27T08:52:00.240" v="2119" actId="164"/>
          <ac:spMkLst>
            <pc:docMk/>
            <pc:sldMk cId="0" sldId="271"/>
            <ac:spMk id="58" creationId="{51D11E7E-D450-E9D7-5EC7-378E1CFAB525}"/>
          </ac:spMkLst>
        </pc:spChg>
        <pc:spChg chg="add mod">
          <ac:chgData name="Trang Do" userId="1f6a371144d1ab6b" providerId="LiveId" clId="{0C93FB5C-6D62-824B-B517-1DBDACFF9B32}" dt="2023-11-27T08:52:00.240" v="2119" actId="164"/>
          <ac:spMkLst>
            <pc:docMk/>
            <pc:sldMk cId="0" sldId="271"/>
            <ac:spMk id="59" creationId="{372B50BC-0077-05BE-1052-CABB7F3E7495}"/>
          </ac:spMkLst>
        </pc:spChg>
        <pc:spChg chg="mod">
          <ac:chgData name="Trang Do" userId="1f6a371144d1ab6b" providerId="LiveId" clId="{0C93FB5C-6D62-824B-B517-1DBDACFF9B32}" dt="2023-11-27T08:51:50.467" v="2117"/>
          <ac:spMkLst>
            <pc:docMk/>
            <pc:sldMk cId="0" sldId="271"/>
            <ac:spMk id="61" creationId="{D7E68C2E-8EFA-0B26-0433-771E13D233C8}"/>
          </ac:spMkLst>
        </pc:spChg>
        <pc:spChg chg="mod">
          <ac:chgData name="Trang Do" userId="1f6a371144d1ab6b" providerId="LiveId" clId="{0C93FB5C-6D62-824B-B517-1DBDACFF9B32}" dt="2023-11-27T08:52:06.683" v="2120"/>
          <ac:spMkLst>
            <pc:docMk/>
            <pc:sldMk cId="0" sldId="271"/>
            <ac:spMk id="65" creationId="{EA35C402-5773-CA0E-0AE1-2E5D141FCBC7}"/>
          </ac:spMkLst>
        </pc:spChg>
        <pc:spChg chg="mod">
          <ac:chgData name="Trang Do" userId="1f6a371144d1ab6b" providerId="LiveId" clId="{0C93FB5C-6D62-824B-B517-1DBDACFF9B32}" dt="2023-11-27T08:52:06.683" v="2120"/>
          <ac:spMkLst>
            <pc:docMk/>
            <pc:sldMk cId="0" sldId="271"/>
            <ac:spMk id="68" creationId="{31873E26-1FA2-22FD-4932-4434CA4C1116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70" creationId="{98B9BED7-CDB9-8530-D64A-0BBAC1C3400F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71" creationId="{3D9286B6-99D6-608F-A9AA-38167B8BF1F6}"/>
          </ac:spMkLst>
        </pc:spChg>
        <pc:spChg chg="mod">
          <ac:chgData name="Trang Do" userId="1f6a371144d1ab6b" providerId="LiveId" clId="{0C93FB5C-6D62-824B-B517-1DBDACFF9B32}" dt="2023-11-27T08:52:06.683" v="2120"/>
          <ac:spMkLst>
            <pc:docMk/>
            <pc:sldMk cId="0" sldId="271"/>
            <ac:spMk id="73" creationId="{7F066949-8EB3-0EE3-F844-964602D6AA3B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75" creationId="{0A60711D-9CFC-E85D-B80A-610ABCACFACE}"/>
          </ac:spMkLst>
        </pc:spChg>
        <pc:spChg chg="mod">
          <ac:chgData name="Trang Do" userId="1f6a371144d1ab6b" providerId="LiveId" clId="{0C93FB5C-6D62-824B-B517-1DBDACFF9B32}" dt="2023-11-27T08:52:06.683" v="2120"/>
          <ac:spMkLst>
            <pc:docMk/>
            <pc:sldMk cId="0" sldId="271"/>
            <ac:spMk id="77" creationId="{B77E9B8B-7D94-EB0A-B362-FCFD39A1D99B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79" creationId="{43045E59-4ACC-EB44-C622-39B91F84AD1F}"/>
          </ac:spMkLst>
        </pc:spChg>
        <pc:spChg chg="mod">
          <ac:chgData name="Trang Do" userId="1f6a371144d1ab6b" providerId="LiveId" clId="{0C93FB5C-6D62-824B-B517-1DBDACFF9B32}" dt="2023-11-27T08:52:06.683" v="2120"/>
          <ac:spMkLst>
            <pc:docMk/>
            <pc:sldMk cId="0" sldId="271"/>
            <ac:spMk id="81" creationId="{1F701D1C-5C03-F999-9635-77946CB38A9B}"/>
          </ac:spMkLst>
        </pc:spChg>
        <pc:spChg chg="mod">
          <ac:chgData name="Trang Do" userId="1f6a371144d1ab6b" providerId="LiveId" clId="{0C93FB5C-6D62-824B-B517-1DBDACFF9B32}" dt="2023-11-27T08:52:06.683" v="2120"/>
          <ac:spMkLst>
            <pc:docMk/>
            <pc:sldMk cId="0" sldId="271"/>
            <ac:spMk id="84" creationId="{C8FDF4B9-40DC-5A71-368D-EC89293A4B90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86" creationId="{45CF218F-68D2-2E13-50A4-B82B88F9D8DB}"/>
          </ac:spMkLst>
        </pc:spChg>
        <pc:spChg chg="add del mod">
          <ac:chgData name="Trang Do" userId="1f6a371144d1ab6b" providerId="LiveId" clId="{0C93FB5C-6D62-824B-B517-1DBDACFF9B32}" dt="2023-11-27T08:52:13.397" v="2122" actId="478"/>
          <ac:spMkLst>
            <pc:docMk/>
            <pc:sldMk cId="0" sldId="271"/>
            <ac:spMk id="87" creationId="{A024D348-35AF-9879-949C-D8718B3DC317}"/>
          </ac:spMkLst>
        </pc:spChg>
        <pc:spChg chg="mod">
          <ac:chgData name="Trang Do" userId="1f6a371144d1ab6b" providerId="LiveId" clId="{0C93FB5C-6D62-824B-B517-1DBDACFF9B32}" dt="2023-11-27T08:52:06.683" v="2120"/>
          <ac:spMkLst>
            <pc:docMk/>
            <pc:sldMk cId="0" sldId="271"/>
            <ac:spMk id="89" creationId="{15E576F4-ABDD-30C2-A5C2-67581B59D7F0}"/>
          </ac:spMkLst>
        </pc:spChg>
        <pc:spChg chg="mod">
          <ac:chgData name="Trang Do" userId="1f6a371144d1ab6b" providerId="LiveId" clId="{0C93FB5C-6D62-824B-B517-1DBDACFF9B32}" dt="2023-11-27T08:52:26.826" v="2125"/>
          <ac:spMkLst>
            <pc:docMk/>
            <pc:sldMk cId="0" sldId="271"/>
            <ac:spMk id="92" creationId="{BDF78964-75A7-84E1-3F90-CB5799038012}"/>
          </ac:spMkLst>
        </pc:spChg>
        <pc:spChg chg="mod">
          <ac:chgData name="Trang Do" userId="1f6a371144d1ab6b" providerId="LiveId" clId="{0C93FB5C-6D62-824B-B517-1DBDACFF9B32}" dt="2023-11-27T08:52:26.826" v="2125"/>
          <ac:spMkLst>
            <pc:docMk/>
            <pc:sldMk cId="0" sldId="271"/>
            <ac:spMk id="95" creationId="{74CC3B1F-A07A-6E16-E9B3-BB8359E03457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97" creationId="{0E4AB9E6-EDCD-1B8D-9382-D2BBA4DDCAE3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98" creationId="{9A41C697-1DF8-6517-C79A-469C8B24494B}"/>
          </ac:spMkLst>
        </pc:spChg>
        <pc:spChg chg="mod">
          <ac:chgData name="Trang Do" userId="1f6a371144d1ab6b" providerId="LiveId" clId="{0C93FB5C-6D62-824B-B517-1DBDACFF9B32}" dt="2023-11-27T08:52:26.826" v="2125"/>
          <ac:spMkLst>
            <pc:docMk/>
            <pc:sldMk cId="0" sldId="271"/>
            <ac:spMk id="100" creationId="{00FB7FFC-3F41-797D-0C56-990BAC229B02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102" creationId="{09BECAE2-8EEF-19CB-B7A5-73F0A179DC69}"/>
          </ac:spMkLst>
        </pc:spChg>
        <pc:spChg chg="mod">
          <ac:chgData name="Trang Do" userId="1f6a371144d1ab6b" providerId="LiveId" clId="{0C93FB5C-6D62-824B-B517-1DBDACFF9B32}" dt="2023-11-27T08:52:26.826" v="2125"/>
          <ac:spMkLst>
            <pc:docMk/>
            <pc:sldMk cId="0" sldId="271"/>
            <ac:spMk id="104" creationId="{BCE35B40-2B97-CEE9-948D-0C0C69B45051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106" creationId="{9AF5E095-682B-5354-450C-488B7CD152DB}"/>
          </ac:spMkLst>
        </pc:spChg>
        <pc:spChg chg="mod">
          <ac:chgData name="Trang Do" userId="1f6a371144d1ab6b" providerId="LiveId" clId="{0C93FB5C-6D62-824B-B517-1DBDACFF9B32}" dt="2023-11-27T08:52:26.826" v="2125"/>
          <ac:spMkLst>
            <pc:docMk/>
            <pc:sldMk cId="0" sldId="271"/>
            <ac:spMk id="108" creationId="{65B0F1DC-B807-75D1-307F-628238126F0D}"/>
          </ac:spMkLst>
        </pc:spChg>
        <pc:spChg chg="mod">
          <ac:chgData name="Trang Do" userId="1f6a371144d1ab6b" providerId="LiveId" clId="{0C93FB5C-6D62-824B-B517-1DBDACFF9B32}" dt="2023-11-27T08:52:26.826" v="2125"/>
          <ac:spMkLst>
            <pc:docMk/>
            <pc:sldMk cId="0" sldId="271"/>
            <ac:spMk id="111" creationId="{5353C0A8-7722-366A-7815-D7073AC76486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113" creationId="{E85C0221-15E8-A2E9-A3B5-7CB6964DC0CB}"/>
          </ac:spMkLst>
        </pc:spChg>
        <pc:spChg chg="mod">
          <ac:chgData name="Trang Do" userId="1f6a371144d1ab6b" providerId="LiveId" clId="{0C93FB5C-6D62-824B-B517-1DBDACFF9B32}" dt="2023-11-27T08:52:35.547" v="2128"/>
          <ac:spMkLst>
            <pc:docMk/>
            <pc:sldMk cId="0" sldId="271"/>
            <ac:spMk id="115" creationId="{DB2B6771-E04A-01BC-8C56-9477CB0BD97F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117" creationId="{6AB50960-337B-CB7B-240E-B821CD8A6B7F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118" creationId="{7FB5BC58-0A35-02F3-E99A-5DA864E6C259}"/>
          </ac:spMkLst>
        </pc:spChg>
        <pc:spChg chg="add del mod">
          <ac:chgData name="Trang Do" userId="1f6a371144d1ab6b" providerId="LiveId" clId="{0C93FB5C-6D62-824B-B517-1DBDACFF9B32}" dt="2023-11-27T08:56:12.128" v="2172" actId="478"/>
          <ac:spMkLst>
            <pc:docMk/>
            <pc:sldMk cId="0" sldId="271"/>
            <ac:spMk id="119" creationId="{0C12D174-6558-4C64-C623-8266B33512A2}"/>
          </ac:spMkLst>
        </pc:spChg>
        <pc:spChg chg="add mod">
          <ac:chgData name="Trang Do" userId="1f6a371144d1ab6b" providerId="LiveId" clId="{0C93FB5C-6D62-824B-B517-1DBDACFF9B32}" dt="2023-11-27T09:05:37.780" v="2355" actId="164"/>
          <ac:spMkLst>
            <pc:docMk/>
            <pc:sldMk cId="0" sldId="271"/>
            <ac:spMk id="122" creationId="{83C4EBDA-FCB2-4F82-B884-0E373AD8AD6B}"/>
          </ac:spMkLst>
        </pc:spChg>
        <pc:spChg chg="mod">
          <ac:chgData name="Trang Do" userId="1f6a371144d1ab6b" providerId="LiveId" clId="{0C93FB5C-6D62-824B-B517-1DBDACFF9B32}" dt="2023-11-27T09:04:13.744" v="2319" actId="20577"/>
          <ac:spMkLst>
            <pc:docMk/>
            <pc:sldMk cId="0" sldId="271"/>
            <ac:spMk id="124" creationId="{BC1645CB-ACD2-C7F1-FDE1-ABB0510034D5}"/>
          </ac:spMkLst>
        </pc:spChg>
        <pc:spChg chg="mod">
          <ac:chgData name="Trang Do" userId="1f6a371144d1ab6b" providerId="LiveId" clId="{0C93FB5C-6D62-824B-B517-1DBDACFF9B32}" dt="2023-11-27T09:04:22.316" v="2325" actId="20577"/>
          <ac:spMkLst>
            <pc:docMk/>
            <pc:sldMk cId="0" sldId="271"/>
            <ac:spMk id="127" creationId="{132A9492-344D-7994-9374-6FA429741D88}"/>
          </ac:spMkLst>
        </pc:spChg>
        <pc:spChg chg="add del mod">
          <ac:chgData name="Trang Do" userId="1f6a371144d1ab6b" providerId="LiveId" clId="{0C93FB5C-6D62-824B-B517-1DBDACFF9B32}" dt="2023-11-27T09:06:45.340" v="2370" actId="478"/>
          <ac:spMkLst>
            <pc:docMk/>
            <pc:sldMk cId="0" sldId="271"/>
            <ac:spMk id="130" creationId="{0FFC76BA-B409-BC35-D3A2-B5C5618104B4}"/>
          </ac:spMkLst>
        </pc:spChg>
        <pc:spChg chg="add mod">
          <ac:chgData name="Trang Do" userId="1f6a371144d1ab6b" providerId="LiveId" clId="{0C93FB5C-6D62-824B-B517-1DBDACFF9B32}" dt="2023-11-27T09:07:02.793" v="2377" actId="1076"/>
          <ac:spMkLst>
            <pc:docMk/>
            <pc:sldMk cId="0" sldId="271"/>
            <ac:spMk id="131" creationId="{C666B61F-8600-DD12-1B48-E4E0B22DCF91}"/>
          </ac:spMkLst>
        </pc:spChg>
        <pc:spChg chg="add del mod">
          <ac:chgData name="Trang Do" userId="1f6a371144d1ab6b" providerId="LiveId" clId="{0C93FB5C-6D62-824B-B517-1DBDACFF9B32}" dt="2023-11-27T09:06:32.249" v="2367" actId="478"/>
          <ac:spMkLst>
            <pc:docMk/>
            <pc:sldMk cId="0" sldId="271"/>
            <ac:spMk id="132" creationId="{ED6FCE88-E863-6A38-E78D-950C9DF5DA9C}"/>
          </ac:spMkLst>
        </pc:spChg>
        <pc:spChg chg="add mod">
          <ac:chgData name="Trang Do" userId="1f6a371144d1ab6b" providerId="LiveId" clId="{0C93FB5C-6D62-824B-B517-1DBDACFF9B32}" dt="2023-11-27T09:07:02.793" v="2377" actId="1076"/>
          <ac:spMkLst>
            <pc:docMk/>
            <pc:sldMk cId="0" sldId="271"/>
            <ac:spMk id="133" creationId="{9CDB745D-C8C7-3D96-3497-03E044D04DF5}"/>
          </ac:spMkLst>
        </pc:spChg>
        <pc:spChg chg="add mod">
          <ac:chgData name="Trang Do" userId="1f6a371144d1ab6b" providerId="LiveId" clId="{0C93FB5C-6D62-824B-B517-1DBDACFF9B32}" dt="2023-11-27T09:07:02.793" v="2377" actId="1076"/>
          <ac:spMkLst>
            <pc:docMk/>
            <pc:sldMk cId="0" sldId="271"/>
            <ac:spMk id="134" creationId="{3E32A8F0-F7DF-8BA2-17D9-0270B01E4306}"/>
          </ac:spMkLst>
        </pc:spChg>
        <pc:spChg chg="add mod">
          <ac:chgData name="Trang Do" userId="1f6a371144d1ab6b" providerId="LiveId" clId="{0C93FB5C-6D62-824B-B517-1DBDACFF9B32}" dt="2023-11-27T09:07:02.793" v="2377" actId="1076"/>
          <ac:spMkLst>
            <pc:docMk/>
            <pc:sldMk cId="0" sldId="271"/>
            <ac:spMk id="135" creationId="{6E2F4F99-2EB4-F799-853D-599DEFC89DC8}"/>
          </ac:spMkLst>
        </pc:spChg>
        <pc:spChg chg="add mod">
          <ac:chgData name="Trang Do" userId="1f6a371144d1ab6b" providerId="LiveId" clId="{0C93FB5C-6D62-824B-B517-1DBDACFF9B32}" dt="2023-11-27T09:07:02.793" v="2377" actId="1076"/>
          <ac:spMkLst>
            <pc:docMk/>
            <pc:sldMk cId="0" sldId="271"/>
            <ac:spMk id="136" creationId="{E68EE7A0-36F5-4915-AFE5-C6B0272CFBA0}"/>
          </ac:spMkLst>
        </pc:spChg>
        <pc:spChg chg="add mod">
          <ac:chgData name="Trang Do" userId="1f6a371144d1ab6b" providerId="LiveId" clId="{0C93FB5C-6D62-824B-B517-1DBDACFF9B32}" dt="2023-11-27T09:08:37.920" v="2400" actId="1076"/>
          <ac:spMkLst>
            <pc:docMk/>
            <pc:sldMk cId="0" sldId="271"/>
            <ac:spMk id="137" creationId="{D20B3249-45DF-22CF-523C-B86F2A89679D}"/>
          </ac:spMkLst>
        </pc:spChg>
        <pc:spChg chg="add mod">
          <ac:chgData name="Trang Do" userId="1f6a371144d1ab6b" providerId="LiveId" clId="{0C93FB5C-6D62-824B-B517-1DBDACFF9B32}" dt="2023-11-27T09:08:32.909" v="2397" actId="1076"/>
          <ac:spMkLst>
            <pc:docMk/>
            <pc:sldMk cId="0" sldId="271"/>
            <ac:spMk id="138" creationId="{69272C81-43A9-8D7A-E330-A528DA96FE12}"/>
          </ac:spMkLst>
        </pc:spChg>
        <pc:spChg chg="add mod">
          <ac:chgData name="Trang Do" userId="1f6a371144d1ab6b" providerId="LiveId" clId="{0C93FB5C-6D62-824B-B517-1DBDACFF9B32}" dt="2023-11-27T09:08:34.874" v="2398" actId="1076"/>
          <ac:spMkLst>
            <pc:docMk/>
            <pc:sldMk cId="0" sldId="271"/>
            <ac:spMk id="139" creationId="{77D9E987-0B13-D405-FDA6-126208EB6B64}"/>
          </ac:spMkLst>
        </pc:spChg>
        <pc:grpChg chg="add del mod">
          <ac:chgData name="Trang Do" userId="1f6a371144d1ab6b" providerId="LiveId" clId="{0C93FB5C-6D62-824B-B517-1DBDACFF9B32}" dt="2023-11-27T08:49:16.438" v="2056" actId="165"/>
          <ac:grpSpMkLst>
            <pc:docMk/>
            <pc:sldMk cId="0" sldId="271"/>
            <ac:grpSpMk id="6" creationId="{622945E9-740C-CD74-0939-003838CA9611}"/>
          </ac:grpSpMkLst>
        </pc:grpChg>
        <pc:grpChg chg="mod topLvl">
          <ac:chgData name="Trang Do" userId="1f6a371144d1ab6b" providerId="LiveId" clId="{0C93FB5C-6D62-824B-B517-1DBDACFF9B32}" dt="2023-11-27T08:54:30.091" v="2159" actId="164"/>
          <ac:grpSpMkLst>
            <pc:docMk/>
            <pc:sldMk cId="0" sldId="271"/>
            <ac:grpSpMk id="7" creationId="{A8B55BCF-31BD-C8C3-8EEA-974114CE0ACE}"/>
          </ac:grpSpMkLst>
        </pc:grpChg>
        <pc:grpChg chg="mod topLvl">
          <ac:chgData name="Trang Do" userId="1f6a371144d1ab6b" providerId="LiveId" clId="{0C93FB5C-6D62-824B-B517-1DBDACFF9B32}" dt="2023-11-27T08:54:30.091" v="2159" actId="164"/>
          <ac:grpSpMkLst>
            <pc:docMk/>
            <pc:sldMk cId="0" sldId="271"/>
            <ac:grpSpMk id="8" creationId="{8A09A059-76D8-E8FC-D89B-66CAAB343FB6}"/>
          </ac:grpSpMkLst>
        </pc:grpChg>
        <pc:grpChg chg="mod topLvl">
          <ac:chgData name="Trang Do" userId="1f6a371144d1ab6b" providerId="LiveId" clId="{0C93FB5C-6D62-824B-B517-1DBDACFF9B32}" dt="2023-11-27T08:54:30.091" v="2159" actId="164"/>
          <ac:grpSpMkLst>
            <pc:docMk/>
            <pc:sldMk cId="0" sldId="271"/>
            <ac:grpSpMk id="11" creationId="{19E1678E-CBBF-42AA-3256-E7F9893919EB}"/>
          </ac:grpSpMkLst>
        </pc:grpChg>
        <pc:grpChg chg="mod topLvl">
          <ac:chgData name="Trang Do" userId="1f6a371144d1ab6b" providerId="LiveId" clId="{0C93FB5C-6D62-824B-B517-1DBDACFF9B32}" dt="2023-11-27T08:54:30.091" v="2159" actId="164"/>
          <ac:grpSpMkLst>
            <pc:docMk/>
            <pc:sldMk cId="0" sldId="271"/>
            <ac:grpSpMk id="13" creationId="{02174CB5-2AAD-65D1-75E0-ACE6384C2E9F}"/>
          </ac:grpSpMkLst>
        </pc:grpChg>
        <pc:grpChg chg="mod topLvl">
          <ac:chgData name="Trang Do" userId="1f6a371144d1ab6b" providerId="LiveId" clId="{0C93FB5C-6D62-824B-B517-1DBDACFF9B32}" dt="2023-11-27T08:54:30.091" v="2159" actId="164"/>
          <ac:grpSpMkLst>
            <pc:docMk/>
            <pc:sldMk cId="0" sldId="271"/>
            <ac:grpSpMk id="15" creationId="{9049E747-AD84-208F-BF6C-F4E05C75F89A}"/>
          </ac:grpSpMkLst>
        </pc:grpChg>
        <pc:grpChg chg="mod topLvl">
          <ac:chgData name="Trang Do" userId="1f6a371144d1ab6b" providerId="LiveId" clId="{0C93FB5C-6D62-824B-B517-1DBDACFF9B32}" dt="2023-11-27T08:54:30.091" v="2159" actId="164"/>
          <ac:grpSpMkLst>
            <pc:docMk/>
            <pc:sldMk cId="0" sldId="271"/>
            <ac:grpSpMk id="16" creationId="{5FD1378A-8604-2466-7AAE-1ED9473CC207}"/>
          </ac:grpSpMkLst>
        </pc:grpChg>
        <pc:grpChg chg="del mod topLvl">
          <ac:chgData name="Trang Do" userId="1f6a371144d1ab6b" providerId="LiveId" clId="{0C93FB5C-6D62-824B-B517-1DBDACFF9B32}" dt="2023-11-27T08:52:15.757" v="2123" actId="478"/>
          <ac:grpSpMkLst>
            <pc:docMk/>
            <pc:sldMk cId="0" sldId="271"/>
            <ac:grpSpMk id="19" creationId="{A210E3D7-224E-6781-46CC-CC4B2EEFAA38}"/>
          </ac:grpSpMkLst>
        </pc:grpChg>
        <pc:grpChg chg="add mod">
          <ac:chgData name="Trang Do" userId="1f6a371144d1ab6b" providerId="LiveId" clId="{0C93FB5C-6D62-824B-B517-1DBDACFF9B32}" dt="2023-11-27T08:52:00.240" v="2119" actId="164"/>
          <ac:grpSpMkLst>
            <pc:docMk/>
            <pc:sldMk cId="0" sldId="271"/>
            <ac:grpSpMk id="36" creationId="{91B9244C-CCF0-BD96-D51B-5D773C3E4BEC}"/>
          </ac:grpSpMkLst>
        </pc:grpChg>
        <pc:grpChg chg="add mod">
          <ac:chgData name="Trang Do" userId="1f6a371144d1ab6b" providerId="LiveId" clId="{0C93FB5C-6D62-824B-B517-1DBDACFF9B32}" dt="2023-11-27T08:52:00.240" v="2119" actId="164"/>
          <ac:grpSpMkLst>
            <pc:docMk/>
            <pc:sldMk cId="0" sldId="271"/>
            <ac:grpSpMk id="39" creationId="{2558C1BA-D29A-CFCA-816A-EB8513C1727B}"/>
          </ac:grpSpMkLst>
        </pc:grpChg>
        <pc:grpChg chg="add mod">
          <ac:chgData name="Trang Do" userId="1f6a371144d1ab6b" providerId="LiveId" clId="{0C93FB5C-6D62-824B-B517-1DBDACFF9B32}" dt="2023-11-27T08:52:00.240" v="2119" actId="164"/>
          <ac:grpSpMkLst>
            <pc:docMk/>
            <pc:sldMk cId="0" sldId="271"/>
            <ac:grpSpMk id="44" creationId="{89079394-7D10-08D5-19AA-35855DD5A571}"/>
          </ac:grpSpMkLst>
        </pc:grpChg>
        <pc:grpChg chg="add mod">
          <ac:chgData name="Trang Do" userId="1f6a371144d1ab6b" providerId="LiveId" clId="{0C93FB5C-6D62-824B-B517-1DBDACFF9B32}" dt="2023-11-27T08:52:00.240" v="2119" actId="164"/>
          <ac:grpSpMkLst>
            <pc:docMk/>
            <pc:sldMk cId="0" sldId="271"/>
            <ac:grpSpMk id="48" creationId="{5AD5D405-AEE1-AD1E-E97D-465883E21954}"/>
          </ac:grpSpMkLst>
        </pc:grpChg>
        <pc:grpChg chg="add mod">
          <ac:chgData name="Trang Do" userId="1f6a371144d1ab6b" providerId="LiveId" clId="{0C93FB5C-6D62-824B-B517-1DBDACFF9B32}" dt="2023-11-27T08:52:00.240" v="2119" actId="164"/>
          <ac:grpSpMkLst>
            <pc:docMk/>
            <pc:sldMk cId="0" sldId="271"/>
            <ac:grpSpMk id="52" creationId="{A65E3ABF-4F83-DF73-9955-564C051B9881}"/>
          </ac:grpSpMkLst>
        </pc:grpChg>
        <pc:grpChg chg="add mod">
          <ac:chgData name="Trang Do" userId="1f6a371144d1ab6b" providerId="LiveId" clId="{0C93FB5C-6D62-824B-B517-1DBDACFF9B32}" dt="2023-11-27T08:52:00.240" v="2119" actId="164"/>
          <ac:grpSpMkLst>
            <pc:docMk/>
            <pc:sldMk cId="0" sldId="271"/>
            <ac:grpSpMk id="55" creationId="{207DA0DD-A44A-F72D-911F-64899C4F1BDB}"/>
          </ac:grpSpMkLst>
        </pc:grpChg>
        <pc:grpChg chg="add mod">
          <ac:chgData name="Trang Do" userId="1f6a371144d1ab6b" providerId="LiveId" clId="{0C93FB5C-6D62-824B-B517-1DBDACFF9B32}" dt="2023-11-27T08:52:00.240" v="2119" actId="164"/>
          <ac:grpSpMkLst>
            <pc:docMk/>
            <pc:sldMk cId="0" sldId="271"/>
            <ac:grpSpMk id="60" creationId="{1539CD92-BD25-1C9E-973E-92BF44A56577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63" creationId="{9A142E33-4E65-01B9-AD31-303490D7ECCC}"/>
          </ac:grpSpMkLst>
        </pc:grpChg>
        <pc:grpChg chg="add del mod">
          <ac:chgData name="Trang Do" userId="1f6a371144d1ab6b" providerId="LiveId" clId="{0C93FB5C-6D62-824B-B517-1DBDACFF9B32}" dt="2023-11-27T08:52:33.481" v="2127" actId="478"/>
          <ac:grpSpMkLst>
            <pc:docMk/>
            <pc:sldMk cId="0" sldId="271"/>
            <ac:grpSpMk id="64" creationId="{220C5127-C933-E19D-C3D7-C477715E0DE2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67" creationId="{D0DAA103-64D9-A861-ADFC-2E7342D3B235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72" creationId="{B5A6850E-54C5-D169-B726-AA39BCCA77FD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76" creationId="{9CE98F7C-9731-60C6-7872-AB9F64C6F320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80" creationId="{4E463598-8C90-AB80-43BF-048A16384315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83" creationId="{2A6BF8B7-656C-7773-2B96-C43EF454A718}"/>
          </ac:grpSpMkLst>
        </pc:grpChg>
        <pc:grpChg chg="add del mod">
          <ac:chgData name="Trang Do" userId="1f6a371144d1ab6b" providerId="LiveId" clId="{0C93FB5C-6D62-824B-B517-1DBDACFF9B32}" dt="2023-11-27T08:52:13.397" v="2122" actId="478"/>
          <ac:grpSpMkLst>
            <pc:docMk/>
            <pc:sldMk cId="0" sldId="271"/>
            <ac:grpSpMk id="88" creationId="{E436A8B5-E7A7-4C50-0F1B-2CF7436E4546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91" creationId="{D99FD06A-7585-B418-A3E5-49560660A44D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94" creationId="{96311DE4-8041-E390-0B16-BCFED0A17615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99" creationId="{87A4D58D-E24F-539E-4653-734FEC166F81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103" creationId="{3E5C7119-8031-23AE-1EA7-2B901457D2D8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107" creationId="{936E11B4-63B9-B1E7-D528-1477E2A5EA64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110" creationId="{F2982A46-07FC-2BCD-5AA7-B5AE227D2BAC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114" creationId="{4B302008-D69E-B430-C19E-BCAE21DCFC94}"/>
          </ac:grpSpMkLst>
        </pc:grpChg>
        <pc:grpChg chg="add del mod">
          <ac:chgData name="Trang Do" userId="1f6a371144d1ab6b" providerId="LiveId" clId="{0C93FB5C-6D62-824B-B517-1DBDACFF9B32}" dt="2023-11-27T08:56:12.128" v="2172" actId="478"/>
          <ac:grpSpMkLst>
            <pc:docMk/>
            <pc:sldMk cId="0" sldId="271"/>
            <ac:grpSpMk id="120" creationId="{1BF50329-FAEE-785C-A2D8-A88F8F4B631B}"/>
          </ac:grpSpMkLst>
        </pc:grpChg>
        <pc:grpChg chg="add mod">
          <ac:chgData name="Trang Do" userId="1f6a371144d1ab6b" providerId="LiveId" clId="{0C93FB5C-6D62-824B-B517-1DBDACFF9B32}" dt="2023-11-27T09:05:37.780" v="2355" actId="164"/>
          <ac:grpSpMkLst>
            <pc:docMk/>
            <pc:sldMk cId="0" sldId="271"/>
            <ac:grpSpMk id="123" creationId="{4CB890DA-6197-EB58-B975-62A3EA3E990D}"/>
          </ac:grpSpMkLst>
        </pc:grpChg>
        <pc:grpChg chg="add mod">
          <ac:chgData name="Trang Do" userId="1f6a371144d1ab6b" providerId="LiveId" clId="{0C93FB5C-6D62-824B-B517-1DBDACFF9B32}" dt="2023-11-27T09:05:37.780" v="2355" actId="164"/>
          <ac:grpSpMkLst>
            <pc:docMk/>
            <pc:sldMk cId="0" sldId="271"/>
            <ac:grpSpMk id="126" creationId="{B52498F1-8759-A63B-5712-74723177BE02}"/>
          </ac:grpSpMkLst>
        </pc:grpChg>
        <pc:grpChg chg="add mod">
          <ac:chgData name="Trang Do" userId="1f6a371144d1ab6b" providerId="LiveId" clId="{0C93FB5C-6D62-824B-B517-1DBDACFF9B32}" dt="2023-11-27T09:08:44.519" v="2402" actId="1076"/>
          <ac:grpSpMkLst>
            <pc:docMk/>
            <pc:sldMk cId="0" sldId="271"/>
            <ac:grpSpMk id="129" creationId="{18B142D2-D663-60C8-57C6-DE28DF0BC370}"/>
          </ac:grpSpMkLst>
        </pc:grpChg>
        <pc:graphicFrameChg chg="add del mod">
          <ac:chgData name="Trang Do" userId="1f6a371144d1ab6b" providerId="LiveId" clId="{0C93FB5C-6D62-824B-B517-1DBDACFF9B32}" dt="2023-11-27T08:48:21.764" v="2044" actId="478"/>
          <ac:graphicFrameMkLst>
            <pc:docMk/>
            <pc:sldMk cId="0" sldId="271"/>
            <ac:graphicFrameMk id="34" creationId="{3844D565-10F2-9DE9-5A1F-B8F0F2AC280A}"/>
          </ac:graphicFrameMkLst>
        </pc:graphicFrameChg>
        <pc:graphicFrameChg chg="add del mod">
          <ac:chgData name="Trang Do" userId="1f6a371144d1ab6b" providerId="LiveId" clId="{0C93FB5C-6D62-824B-B517-1DBDACFF9B32}" dt="2023-11-27T08:48:21.764" v="2044" actId="478"/>
          <ac:graphicFrameMkLst>
            <pc:docMk/>
            <pc:sldMk cId="0" sldId="271"/>
            <ac:graphicFrameMk id="35" creationId="{2C791810-18B0-BEF1-BAD4-20CDCE4BF7D6}"/>
          </ac:graphicFrameMkLst>
        </pc:graphicFrameChg>
        <pc:cxnChg chg="mod">
          <ac:chgData name="Trang Do" userId="1f6a371144d1ab6b" providerId="LiveId" clId="{0C93FB5C-6D62-824B-B517-1DBDACFF9B32}" dt="2023-11-27T08:49:16.438" v="2056" actId="165"/>
          <ac:cxnSpMkLst>
            <pc:docMk/>
            <pc:sldMk cId="0" sldId="271"/>
            <ac:cxnSpMk id="21" creationId="{F93EEB22-D187-2B39-8C6C-CCC043B25A62}"/>
          </ac:cxnSpMkLst>
        </pc:cxnChg>
        <pc:cxnChg chg="mod">
          <ac:chgData name="Trang Do" userId="1f6a371144d1ab6b" providerId="LiveId" clId="{0C93FB5C-6D62-824B-B517-1DBDACFF9B32}" dt="2023-11-27T08:49:16.438" v="2056" actId="165"/>
          <ac:cxnSpMkLst>
            <pc:docMk/>
            <pc:sldMk cId="0" sldId="271"/>
            <ac:cxnSpMk id="23" creationId="{20DD950E-2EDE-A188-D90F-C514006931D4}"/>
          </ac:cxnSpMkLst>
        </pc:cxnChg>
        <pc:cxnChg chg="mod">
          <ac:chgData name="Trang Do" userId="1f6a371144d1ab6b" providerId="LiveId" clId="{0C93FB5C-6D62-824B-B517-1DBDACFF9B32}" dt="2023-11-27T08:49:16.438" v="2056" actId="165"/>
          <ac:cxnSpMkLst>
            <pc:docMk/>
            <pc:sldMk cId="0" sldId="271"/>
            <ac:cxnSpMk id="25" creationId="{FDF2F8C0-81AC-BB5C-23FD-EC60C3A64700}"/>
          </ac:cxnSpMkLst>
        </pc:cxnChg>
        <pc:cxnChg chg="mod">
          <ac:chgData name="Trang Do" userId="1f6a371144d1ab6b" providerId="LiveId" clId="{0C93FB5C-6D62-824B-B517-1DBDACFF9B32}" dt="2023-11-27T08:49:16.438" v="2056" actId="165"/>
          <ac:cxnSpMkLst>
            <pc:docMk/>
            <pc:sldMk cId="0" sldId="271"/>
            <ac:cxnSpMk id="27" creationId="{A8764F8E-C6CA-7C12-5CEE-04975FF721F7}"/>
          </ac:cxnSpMkLst>
        </pc:cxnChg>
        <pc:cxnChg chg="mod">
          <ac:chgData name="Trang Do" userId="1f6a371144d1ab6b" providerId="LiveId" clId="{0C93FB5C-6D62-824B-B517-1DBDACFF9B32}" dt="2023-11-27T08:49:16.438" v="2056" actId="165"/>
          <ac:cxnSpMkLst>
            <pc:docMk/>
            <pc:sldMk cId="0" sldId="271"/>
            <ac:cxnSpMk id="29" creationId="{FE3FC90E-4ED1-3776-72D1-567831C18AEC}"/>
          </ac:cxnSpMkLst>
        </pc:cxnChg>
        <pc:cxnChg chg="mod">
          <ac:chgData name="Trang Do" userId="1f6a371144d1ab6b" providerId="LiveId" clId="{0C93FB5C-6D62-824B-B517-1DBDACFF9B32}" dt="2023-11-27T08:49:16.438" v="2056" actId="165"/>
          <ac:cxnSpMkLst>
            <pc:docMk/>
            <pc:sldMk cId="0" sldId="271"/>
            <ac:cxnSpMk id="31" creationId="{381600AF-C1BE-E0D6-2264-11361542C197}"/>
          </ac:cxnSpMkLst>
        </pc:cxnChg>
        <pc:cxnChg chg="mod">
          <ac:chgData name="Trang Do" userId="1f6a371144d1ab6b" providerId="LiveId" clId="{0C93FB5C-6D62-824B-B517-1DBDACFF9B32}" dt="2023-11-27T08:49:16.438" v="2056" actId="165"/>
          <ac:cxnSpMkLst>
            <pc:docMk/>
            <pc:sldMk cId="0" sldId="271"/>
            <ac:cxnSpMk id="33" creationId="{EB911CF5-1DA9-EDBA-1DD1-6313764C7FB0}"/>
          </ac:cxnSpMkLst>
        </pc:cxnChg>
        <pc:cxnChg chg="mod">
          <ac:chgData name="Trang Do" userId="1f6a371144d1ab6b" providerId="LiveId" clId="{0C93FB5C-6D62-824B-B517-1DBDACFF9B32}" dt="2023-11-27T08:51:50.467" v="2117"/>
          <ac:cxnSpMkLst>
            <pc:docMk/>
            <pc:sldMk cId="0" sldId="271"/>
            <ac:cxnSpMk id="38" creationId="{2138D544-8701-0882-C373-0DD8AF276790}"/>
          </ac:cxnSpMkLst>
        </pc:cxnChg>
        <pc:cxnChg chg="mod">
          <ac:chgData name="Trang Do" userId="1f6a371144d1ab6b" providerId="LiveId" clId="{0C93FB5C-6D62-824B-B517-1DBDACFF9B32}" dt="2023-11-27T08:51:50.467" v="2117"/>
          <ac:cxnSpMkLst>
            <pc:docMk/>
            <pc:sldMk cId="0" sldId="271"/>
            <ac:cxnSpMk id="41" creationId="{0CA0F586-64A4-D4F7-B7DB-621D8D882F76}"/>
          </ac:cxnSpMkLst>
        </pc:cxnChg>
        <pc:cxnChg chg="mod">
          <ac:chgData name="Trang Do" userId="1f6a371144d1ab6b" providerId="LiveId" clId="{0C93FB5C-6D62-824B-B517-1DBDACFF9B32}" dt="2023-11-27T08:51:50.467" v="2117"/>
          <ac:cxnSpMkLst>
            <pc:docMk/>
            <pc:sldMk cId="0" sldId="271"/>
            <ac:cxnSpMk id="46" creationId="{2949994D-EF20-FA75-9BCE-E6838895219B}"/>
          </ac:cxnSpMkLst>
        </pc:cxnChg>
        <pc:cxnChg chg="mod">
          <ac:chgData name="Trang Do" userId="1f6a371144d1ab6b" providerId="LiveId" clId="{0C93FB5C-6D62-824B-B517-1DBDACFF9B32}" dt="2023-11-27T08:51:50.467" v="2117"/>
          <ac:cxnSpMkLst>
            <pc:docMk/>
            <pc:sldMk cId="0" sldId="271"/>
            <ac:cxnSpMk id="50" creationId="{4B6C0CC3-97E5-829A-3135-3E309AA3B6AD}"/>
          </ac:cxnSpMkLst>
        </pc:cxnChg>
        <pc:cxnChg chg="mod">
          <ac:chgData name="Trang Do" userId="1f6a371144d1ab6b" providerId="LiveId" clId="{0C93FB5C-6D62-824B-B517-1DBDACFF9B32}" dt="2023-11-27T08:51:50.467" v="2117"/>
          <ac:cxnSpMkLst>
            <pc:docMk/>
            <pc:sldMk cId="0" sldId="271"/>
            <ac:cxnSpMk id="54" creationId="{DD53DE80-0E1A-C042-FA6D-B4DDBC0DF5DB}"/>
          </ac:cxnSpMkLst>
        </pc:cxnChg>
        <pc:cxnChg chg="mod">
          <ac:chgData name="Trang Do" userId="1f6a371144d1ab6b" providerId="LiveId" clId="{0C93FB5C-6D62-824B-B517-1DBDACFF9B32}" dt="2023-11-27T08:51:50.467" v="2117"/>
          <ac:cxnSpMkLst>
            <pc:docMk/>
            <pc:sldMk cId="0" sldId="271"/>
            <ac:cxnSpMk id="57" creationId="{41AD039F-0BDA-AE83-2F5A-F3E67B0FC27E}"/>
          </ac:cxnSpMkLst>
        </pc:cxnChg>
        <pc:cxnChg chg="mod">
          <ac:chgData name="Trang Do" userId="1f6a371144d1ab6b" providerId="LiveId" clId="{0C93FB5C-6D62-824B-B517-1DBDACFF9B32}" dt="2023-11-27T08:51:50.467" v="2117"/>
          <ac:cxnSpMkLst>
            <pc:docMk/>
            <pc:sldMk cId="0" sldId="271"/>
            <ac:cxnSpMk id="62" creationId="{AE771DD8-7E1A-A32A-5254-688682E4D67A}"/>
          </ac:cxnSpMkLst>
        </pc:cxnChg>
        <pc:cxnChg chg="mod">
          <ac:chgData name="Trang Do" userId="1f6a371144d1ab6b" providerId="LiveId" clId="{0C93FB5C-6D62-824B-B517-1DBDACFF9B32}" dt="2023-11-27T08:52:06.683" v="2120"/>
          <ac:cxnSpMkLst>
            <pc:docMk/>
            <pc:sldMk cId="0" sldId="271"/>
            <ac:cxnSpMk id="66" creationId="{AA31A764-EDE8-557F-381C-37634C97AD1F}"/>
          </ac:cxnSpMkLst>
        </pc:cxnChg>
        <pc:cxnChg chg="mod">
          <ac:chgData name="Trang Do" userId="1f6a371144d1ab6b" providerId="LiveId" clId="{0C93FB5C-6D62-824B-B517-1DBDACFF9B32}" dt="2023-11-27T08:52:06.683" v="2120"/>
          <ac:cxnSpMkLst>
            <pc:docMk/>
            <pc:sldMk cId="0" sldId="271"/>
            <ac:cxnSpMk id="69" creationId="{44FA7162-7F0D-4131-E8D2-D82629E21D11}"/>
          </ac:cxnSpMkLst>
        </pc:cxnChg>
        <pc:cxnChg chg="mod">
          <ac:chgData name="Trang Do" userId="1f6a371144d1ab6b" providerId="LiveId" clId="{0C93FB5C-6D62-824B-B517-1DBDACFF9B32}" dt="2023-11-27T08:52:06.683" v="2120"/>
          <ac:cxnSpMkLst>
            <pc:docMk/>
            <pc:sldMk cId="0" sldId="271"/>
            <ac:cxnSpMk id="74" creationId="{B2B826C4-C0D6-DE79-90C2-0F53D7985E74}"/>
          </ac:cxnSpMkLst>
        </pc:cxnChg>
        <pc:cxnChg chg="mod">
          <ac:chgData name="Trang Do" userId="1f6a371144d1ab6b" providerId="LiveId" clId="{0C93FB5C-6D62-824B-B517-1DBDACFF9B32}" dt="2023-11-27T08:52:06.683" v="2120"/>
          <ac:cxnSpMkLst>
            <pc:docMk/>
            <pc:sldMk cId="0" sldId="271"/>
            <ac:cxnSpMk id="78" creationId="{8DDC9258-E954-4B28-B947-AC52B414B6DC}"/>
          </ac:cxnSpMkLst>
        </pc:cxnChg>
        <pc:cxnChg chg="mod">
          <ac:chgData name="Trang Do" userId="1f6a371144d1ab6b" providerId="LiveId" clId="{0C93FB5C-6D62-824B-B517-1DBDACFF9B32}" dt="2023-11-27T08:52:06.683" v="2120"/>
          <ac:cxnSpMkLst>
            <pc:docMk/>
            <pc:sldMk cId="0" sldId="271"/>
            <ac:cxnSpMk id="82" creationId="{C68BB07B-B3F8-3FEE-82BA-233C6DD7F911}"/>
          </ac:cxnSpMkLst>
        </pc:cxnChg>
        <pc:cxnChg chg="mod">
          <ac:chgData name="Trang Do" userId="1f6a371144d1ab6b" providerId="LiveId" clId="{0C93FB5C-6D62-824B-B517-1DBDACFF9B32}" dt="2023-11-27T08:52:06.683" v="2120"/>
          <ac:cxnSpMkLst>
            <pc:docMk/>
            <pc:sldMk cId="0" sldId="271"/>
            <ac:cxnSpMk id="85" creationId="{F93DBF26-B5FB-4D23-2D49-085B70A5A826}"/>
          </ac:cxnSpMkLst>
        </pc:cxnChg>
        <pc:cxnChg chg="mod">
          <ac:chgData name="Trang Do" userId="1f6a371144d1ab6b" providerId="LiveId" clId="{0C93FB5C-6D62-824B-B517-1DBDACFF9B32}" dt="2023-11-27T08:52:06.683" v="2120"/>
          <ac:cxnSpMkLst>
            <pc:docMk/>
            <pc:sldMk cId="0" sldId="271"/>
            <ac:cxnSpMk id="90" creationId="{C2EC55D2-0911-9694-3442-91BEEDB738CC}"/>
          </ac:cxnSpMkLst>
        </pc:cxnChg>
        <pc:cxnChg chg="mod">
          <ac:chgData name="Trang Do" userId="1f6a371144d1ab6b" providerId="LiveId" clId="{0C93FB5C-6D62-824B-B517-1DBDACFF9B32}" dt="2023-11-27T08:52:26.826" v="2125"/>
          <ac:cxnSpMkLst>
            <pc:docMk/>
            <pc:sldMk cId="0" sldId="271"/>
            <ac:cxnSpMk id="93" creationId="{25BB9C3B-A095-1BC2-5F3D-282111734DF5}"/>
          </ac:cxnSpMkLst>
        </pc:cxnChg>
        <pc:cxnChg chg="mod">
          <ac:chgData name="Trang Do" userId="1f6a371144d1ab6b" providerId="LiveId" clId="{0C93FB5C-6D62-824B-B517-1DBDACFF9B32}" dt="2023-11-27T08:52:26.826" v="2125"/>
          <ac:cxnSpMkLst>
            <pc:docMk/>
            <pc:sldMk cId="0" sldId="271"/>
            <ac:cxnSpMk id="96" creationId="{87B96DD1-B45B-2C41-B460-A24F25CB64C4}"/>
          </ac:cxnSpMkLst>
        </pc:cxnChg>
        <pc:cxnChg chg="mod">
          <ac:chgData name="Trang Do" userId="1f6a371144d1ab6b" providerId="LiveId" clId="{0C93FB5C-6D62-824B-B517-1DBDACFF9B32}" dt="2023-11-27T08:52:26.826" v="2125"/>
          <ac:cxnSpMkLst>
            <pc:docMk/>
            <pc:sldMk cId="0" sldId="271"/>
            <ac:cxnSpMk id="101" creationId="{D8A5926D-B35E-0626-25E5-BE83E038C7C5}"/>
          </ac:cxnSpMkLst>
        </pc:cxnChg>
        <pc:cxnChg chg="mod">
          <ac:chgData name="Trang Do" userId="1f6a371144d1ab6b" providerId="LiveId" clId="{0C93FB5C-6D62-824B-B517-1DBDACFF9B32}" dt="2023-11-27T08:52:26.826" v="2125"/>
          <ac:cxnSpMkLst>
            <pc:docMk/>
            <pc:sldMk cId="0" sldId="271"/>
            <ac:cxnSpMk id="105" creationId="{9895FEAC-6125-BB33-8FC4-54CD242056EF}"/>
          </ac:cxnSpMkLst>
        </pc:cxnChg>
        <pc:cxnChg chg="mod">
          <ac:chgData name="Trang Do" userId="1f6a371144d1ab6b" providerId="LiveId" clId="{0C93FB5C-6D62-824B-B517-1DBDACFF9B32}" dt="2023-11-27T08:52:26.826" v="2125"/>
          <ac:cxnSpMkLst>
            <pc:docMk/>
            <pc:sldMk cId="0" sldId="271"/>
            <ac:cxnSpMk id="109" creationId="{D74F901B-CEB5-7E5F-4BDA-A462DE845993}"/>
          </ac:cxnSpMkLst>
        </pc:cxnChg>
        <pc:cxnChg chg="mod">
          <ac:chgData name="Trang Do" userId="1f6a371144d1ab6b" providerId="LiveId" clId="{0C93FB5C-6D62-824B-B517-1DBDACFF9B32}" dt="2023-11-27T08:52:26.826" v="2125"/>
          <ac:cxnSpMkLst>
            <pc:docMk/>
            <pc:sldMk cId="0" sldId="271"/>
            <ac:cxnSpMk id="112" creationId="{C870FE1A-B6EF-F4DA-6614-D06EC0B17F68}"/>
          </ac:cxnSpMkLst>
        </pc:cxnChg>
        <pc:cxnChg chg="mod">
          <ac:chgData name="Trang Do" userId="1f6a371144d1ab6b" providerId="LiveId" clId="{0C93FB5C-6D62-824B-B517-1DBDACFF9B32}" dt="2023-11-27T08:52:35.547" v="2128"/>
          <ac:cxnSpMkLst>
            <pc:docMk/>
            <pc:sldMk cId="0" sldId="271"/>
            <ac:cxnSpMk id="116" creationId="{ED26D2FA-79B4-5B82-5918-1705C093F73C}"/>
          </ac:cxnSpMkLst>
        </pc:cxnChg>
        <pc:cxnChg chg="mod">
          <ac:chgData name="Trang Do" userId="1f6a371144d1ab6b" providerId="LiveId" clId="{0C93FB5C-6D62-824B-B517-1DBDACFF9B32}" dt="2023-11-27T09:04:09.220" v="2315"/>
          <ac:cxnSpMkLst>
            <pc:docMk/>
            <pc:sldMk cId="0" sldId="271"/>
            <ac:cxnSpMk id="125" creationId="{89BA36EF-3AD4-87B4-C245-D56262F139B0}"/>
          </ac:cxnSpMkLst>
        </pc:cxnChg>
        <pc:cxnChg chg="mod">
          <ac:chgData name="Trang Do" userId="1f6a371144d1ab6b" providerId="LiveId" clId="{0C93FB5C-6D62-824B-B517-1DBDACFF9B32}" dt="2023-11-27T09:04:17.173" v="2320"/>
          <ac:cxnSpMkLst>
            <pc:docMk/>
            <pc:sldMk cId="0" sldId="271"/>
            <ac:cxnSpMk id="128" creationId="{BA4756A6-DCAB-E189-9F9B-96EF4130B2AB}"/>
          </ac:cxnSpMkLst>
        </pc:cxnChg>
      </pc:sldChg>
      <pc:sldChg chg="addSp delSp modSp mod ord modTransition modAnim">
        <pc:chgData name="Trang Do" userId="1f6a371144d1ab6b" providerId="LiveId" clId="{0C93FB5C-6D62-824B-B517-1DBDACFF9B32}" dt="2023-12-03T15:44:43.877" v="5998"/>
        <pc:sldMkLst>
          <pc:docMk/>
          <pc:sldMk cId="0" sldId="272"/>
        </pc:sldMkLst>
        <pc:spChg chg="del mod">
          <ac:chgData name="Trang Do" userId="1f6a371144d1ab6b" providerId="LiveId" clId="{0C93FB5C-6D62-824B-B517-1DBDACFF9B32}" dt="2023-11-27T08:04:02.710" v="993" actId="478"/>
          <ac:spMkLst>
            <pc:docMk/>
            <pc:sldMk cId="0" sldId="272"/>
            <ac:spMk id="10" creationId="{00000000-0000-0000-0000-000000000000}"/>
          </ac:spMkLst>
        </pc:spChg>
        <pc:spChg chg="mod">
          <ac:chgData name="Trang Do" userId="1f6a371144d1ab6b" providerId="LiveId" clId="{0C93FB5C-6D62-824B-B517-1DBDACFF9B32}" dt="2023-11-27T07:47:33.256" v="952" actId="1076"/>
          <ac:spMkLst>
            <pc:docMk/>
            <pc:sldMk cId="0" sldId="272"/>
            <ac:spMk id="11" creationId="{00000000-0000-0000-0000-000000000000}"/>
          </ac:spMkLst>
        </pc:spChg>
        <pc:spChg chg="mod">
          <ac:chgData name="Trang Do" userId="1f6a371144d1ab6b" providerId="LiveId" clId="{0C93FB5C-6D62-824B-B517-1DBDACFF9B32}" dt="2023-11-27T07:47:24.077" v="948" actId="1076"/>
          <ac:spMkLst>
            <pc:docMk/>
            <pc:sldMk cId="0" sldId="272"/>
            <ac:spMk id="12" creationId="{00000000-0000-0000-0000-000000000000}"/>
          </ac:spMkLst>
        </pc:spChg>
        <pc:spChg chg="add mod">
          <ac:chgData name="Trang Do" userId="1f6a371144d1ab6b" providerId="LiveId" clId="{0C93FB5C-6D62-824B-B517-1DBDACFF9B32}" dt="2023-11-27T08:04:47.222" v="1032" actId="1076"/>
          <ac:spMkLst>
            <pc:docMk/>
            <pc:sldMk cId="0" sldId="272"/>
            <ac:spMk id="13" creationId="{F8C3EC9C-FEF1-2FED-5871-50CC53D6CC54}"/>
          </ac:spMkLst>
        </pc:spChg>
        <pc:spChg chg="add mod">
          <ac:chgData name="Trang Do" userId="1f6a371144d1ab6b" providerId="LiveId" clId="{0C93FB5C-6D62-824B-B517-1DBDACFF9B32}" dt="2023-11-27T08:04:38.011" v="1029" actId="1076"/>
          <ac:spMkLst>
            <pc:docMk/>
            <pc:sldMk cId="0" sldId="272"/>
            <ac:spMk id="14" creationId="{118E1FDA-2CED-D114-4E07-40EE1E1B366C}"/>
          </ac:spMkLst>
        </pc:spChg>
        <pc:grpChg chg="mod">
          <ac:chgData name="Trang Do" userId="1f6a371144d1ab6b" providerId="LiveId" clId="{0C93FB5C-6D62-824B-B517-1DBDACFF9B32}" dt="2023-11-27T07:47:30.543" v="950" actId="1076"/>
          <ac:grpSpMkLst>
            <pc:docMk/>
            <pc:sldMk cId="0" sldId="272"/>
            <ac:grpSpMk id="2" creationId="{00000000-0000-0000-0000-000000000000}"/>
          </ac:grpSpMkLst>
        </pc:grpChg>
      </pc:sldChg>
      <pc:sldChg chg="modSp mod ord modTransition modAnim">
        <pc:chgData name="Trang Do" userId="1f6a371144d1ab6b" providerId="LiveId" clId="{0C93FB5C-6D62-824B-B517-1DBDACFF9B32}" dt="2023-12-03T15:44:43.877" v="5998"/>
        <pc:sldMkLst>
          <pc:docMk/>
          <pc:sldMk cId="0" sldId="273"/>
        </pc:sldMkLst>
        <pc:spChg chg="mod">
          <ac:chgData name="Trang Do" userId="1f6a371144d1ab6b" providerId="LiveId" clId="{0C93FB5C-6D62-824B-B517-1DBDACFF9B32}" dt="2023-11-27T08:16:13.993" v="1282" actId="1076"/>
          <ac:spMkLst>
            <pc:docMk/>
            <pc:sldMk cId="0" sldId="273"/>
            <ac:spMk id="5" creationId="{00000000-0000-0000-0000-000000000000}"/>
          </ac:spMkLst>
        </pc:spChg>
      </pc:sldChg>
      <pc:sldChg chg="delSp del mod">
        <pc:chgData name="Trang Do" userId="1f6a371144d1ab6b" providerId="LiveId" clId="{0C93FB5C-6D62-824B-B517-1DBDACFF9B32}" dt="2023-12-03T14:46:59.803" v="5568" actId="2696"/>
        <pc:sldMkLst>
          <pc:docMk/>
          <pc:sldMk cId="0" sldId="274"/>
        </pc:sldMkLst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2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3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4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5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6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7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8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9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10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11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12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13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14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15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16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17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18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19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20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21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22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23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24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25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26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27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28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29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30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31" creationId="{00000000-0000-0000-0000-000000000000}"/>
          </ac:spMkLst>
        </pc:spChg>
        <pc:spChg chg="del">
          <ac:chgData name="Trang Do" userId="1f6a371144d1ab6b" providerId="LiveId" clId="{0C93FB5C-6D62-824B-B517-1DBDACFF9B32}" dt="2023-12-03T14:46:20.195" v="5567" actId="478"/>
          <ac:spMkLst>
            <pc:docMk/>
            <pc:sldMk cId="0" sldId="274"/>
            <ac:spMk id="32" creationId="{00000000-0000-0000-0000-000000000000}"/>
          </ac:spMkLst>
        </pc:spChg>
      </pc:sldChg>
      <pc:sldChg chg="addSp delSp modSp mod ord modTransition delAnim modAnim">
        <pc:chgData name="Trang Do" userId="1f6a371144d1ab6b" providerId="LiveId" clId="{0C93FB5C-6D62-824B-B517-1DBDACFF9B32}" dt="2023-12-03T15:44:43.877" v="5998"/>
        <pc:sldMkLst>
          <pc:docMk/>
          <pc:sldMk cId="0" sldId="275"/>
        </pc:sldMkLst>
        <pc:spChg chg="mod modCrop">
          <ac:chgData name="Trang Do" userId="1f6a371144d1ab6b" providerId="LiveId" clId="{0C93FB5C-6D62-824B-B517-1DBDACFF9B32}" dt="2023-12-03T14:35:22.922" v="5279" actId="1076"/>
          <ac:spMkLst>
            <pc:docMk/>
            <pc:sldMk cId="0" sldId="275"/>
            <ac:spMk id="2" creationId="{00000000-0000-0000-0000-000000000000}"/>
          </ac:spMkLst>
        </pc:spChg>
        <pc:spChg chg="del mod">
          <ac:chgData name="Trang Do" userId="1f6a371144d1ab6b" providerId="LiveId" clId="{0C93FB5C-6D62-824B-B517-1DBDACFF9B32}" dt="2023-11-28T02:32:55.164" v="5206" actId="478"/>
          <ac:spMkLst>
            <pc:docMk/>
            <pc:sldMk cId="0" sldId="275"/>
            <ac:spMk id="3" creationId="{00000000-0000-0000-0000-000000000000}"/>
          </ac:spMkLst>
        </pc:spChg>
        <pc:spChg chg="add mod modCrop">
          <ac:chgData name="Trang Do" userId="1f6a371144d1ab6b" providerId="LiveId" clId="{0C93FB5C-6D62-824B-B517-1DBDACFF9B32}" dt="2023-12-03T14:35:22.922" v="5279" actId="1076"/>
          <ac:spMkLst>
            <pc:docMk/>
            <pc:sldMk cId="0" sldId="275"/>
            <ac:spMk id="3" creationId="{FE2F8EB6-E63D-86DF-FC1C-5F242EA2D0FD}"/>
          </ac:spMkLst>
        </pc:spChg>
        <pc:spChg chg="del mod">
          <ac:chgData name="Trang Do" userId="1f6a371144d1ab6b" providerId="LiveId" clId="{0C93FB5C-6D62-824B-B517-1DBDACFF9B32}" dt="2023-11-28T02:32:55.164" v="5206" actId="478"/>
          <ac:spMkLst>
            <pc:docMk/>
            <pc:sldMk cId="0" sldId="275"/>
            <ac:spMk id="4" creationId="{00000000-0000-0000-0000-000000000000}"/>
          </ac:spMkLst>
        </pc:spChg>
        <pc:spChg chg="add mod">
          <ac:chgData name="Trang Do" userId="1f6a371144d1ab6b" providerId="LiveId" clId="{0C93FB5C-6D62-824B-B517-1DBDACFF9B32}" dt="2023-12-03T14:36:10.966" v="5328" actId="1076"/>
          <ac:spMkLst>
            <pc:docMk/>
            <pc:sldMk cId="0" sldId="275"/>
            <ac:spMk id="4" creationId="{DF137639-F2AE-44A5-9662-6B7466D345D8}"/>
          </ac:spMkLst>
        </pc:spChg>
        <pc:spChg chg="del mod">
          <ac:chgData name="Trang Do" userId="1f6a371144d1ab6b" providerId="LiveId" clId="{0C93FB5C-6D62-824B-B517-1DBDACFF9B32}" dt="2023-11-27T08:33:09.632" v="1890" actId="478"/>
          <ac:spMkLst>
            <pc:docMk/>
            <pc:sldMk cId="0" sldId="275"/>
            <ac:spMk id="5" creationId="{00000000-0000-0000-0000-000000000000}"/>
          </ac:spMkLst>
        </pc:spChg>
        <pc:spChg chg="add mod">
          <ac:chgData name="Trang Do" userId="1f6a371144d1ab6b" providerId="LiveId" clId="{0C93FB5C-6D62-824B-B517-1DBDACFF9B32}" dt="2023-12-03T15:27:49.257" v="5777" actId="1076"/>
          <ac:spMkLst>
            <pc:docMk/>
            <pc:sldMk cId="0" sldId="275"/>
            <ac:spMk id="5" creationId="{1A272C10-AAA5-5A2D-A327-21A78C92F092}"/>
          </ac:spMkLst>
        </pc:spChg>
        <pc:spChg chg="del mod">
          <ac:chgData name="Trang Do" userId="1f6a371144d1ab6b" providerId="LiveId" clId="{0C93FB5C-6D62-824B-B517-1DBDACFF9B32}" dt="2023-12-03T15:27:07.114" v="5762" actId="478"/>
          <ac:spMkLst>
            <pc:docMk/>
            <pc:sldMk cId="0" sldId="275"/>
            <ac:spMk id="6" creationId="{00000000-0000-0000-0000-000000000000}"/>
          </ac:spMkLst>
        </pc:spChg>
        <pc:spChg chg="del mod">
          <ac:chgData name="Trang Do" userId="1f6a371144d1ab6b" providerId="LiveId" clId="{0C93FB5C-6D62-824B-B517-1DBDACFF9B32}" dt="2023-11-27T09:20:35.104" v="2604" actId="478"/>
          <ac:spMkLst>
            <pc:docMk/>
            <pc:sldMk cId="0" sldId="275"/>
            <ac:spMk id="7" creationId="{00000000-0000-0000-0000-000000000000}"/>
          </ac:spMkLst>
        </pc:spChg>
        <pc:spChg chg="add mod">
          <ac:chgData name="Trang Do" userId="1f6a371144d1ab6b" providerId="LiveId" clId="{0C93FB5C-6D62-824B-B517-1DBDACFF9B32}" dt="2023-12-03T15:27:47.331" v="5776" actId="1076"/>
          <ac:spMkLst>
            <pc:docMk/>
            <pc:sldMk cId="0" sldId="275"/>
            <ac:spMk id="7" creationId="{66408BD4-482E-3AE8-5C99-646BA0790194}"/>
          </ac:spMkLst>
        </pc:spChg>
      </pc:sldChg>
      <pc:sldChg chg="addSp delSp modSp mod ord modTransition modAnim">
        <pc:chgData name="Trang Do" userId="1f6a371144d1ab6b" providerId="LiveId" clId="{0C93FB5C-6D62-824B-B517-1DBDACFF9B32}" dt="2023-12-03T15:44:43.877" v="5998"/>
        <pc:sldMkLst>
          <pc:docMk/>
          <pc:sldMk cId="0" sldId="276"/>
        </pc:sldMkLst>
        <pc:spChg chg="del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2" creationId="{00000000-0000-0000-0000-000000000000}"/>
          </ac:spMkLst>
        </pc:spChg>
        <pc:spChg chg="add mod">
          <ac:chgData name="Trang Do" userId="1f6a371144d1ab6b" providerId="LiveId" clId="{0C93FB5C-6D62-824B-B517-1DBDACFF9B32}" dt="2023-12-03T15:28:15.604" v="5783" actId="1076"/>
          <ac:spMkLst>
            <pc:docMk/>
            <pc:sldMk cId="0" sldId="276"/>
            <ac:spMk id="2" creationId="{230EE6C0-5F46-684E-3938-41AFF082275A}"/>
          </ac:spMkLst>
        </pc:spChg>
        <pc:spChg chg="del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3" creationId="{00000000-0000-0000-0000-000000000000}"/>
          </ac:spMkLst>
        </pc:spChg>
        <pc:spChg chg="del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4" creationId="{00000000-0000-0000-0000-000000000000}"/>
          </ac:spMkLst>
        </pc:spChg>
        <pc:spChg chg="del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5" creationId="{00000000-0000-0000-0000-000000000000}"/>
          </ac:spMkLst>
        </pc:spChg>
        <pc:spChg chg="del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6" creationId="{00000000-0000-0000-0000-000000000000}"/>
          </ac:spMkLst>
        </pc:spChg>
        <pc:spChg chg="del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7" creationId="{00000000-0000-0000-0000-000000000000}"/>
          </ac:spMkLst>
        </pc:spChg>
        <pc:spChg chg="del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8" creationId="{00000000-0000-0000-0000-000000000000}"/>
          </ac:spMkLst>
        </pc:spChg>
        <pc:spChg chg="del mod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9" creationId="{00000000-0000-0000-0000-000000000000}"/>
          </ac:spMkLst>
        </pc:spChg>
        <pc:spChg chg="del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10" creationId="{00000000-0000-0000-0000-000000000000}"/>
          </ac:spMkLst>
        </pc:spChg>
        <pc:spChg chg="del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11" creationId="{00000000-0000-0000-0000-000000000000}"/>
          </ac:spMkLst>
        </pc:spChg>
        <pc:spChg chg="del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12" creationId="{00000000-0000-0000-0000-000000000000}"/>
          </ac:spMkLst>
        </pc:spChg>
        <pc:spChg chg="del mod">
          <ac:chgData name="Trang Do" userId="1f6a371144d1ab6b" providerId="LiveId" clId="{0C93FB5C-6D62-824B-B517-1DBDACFF9B32}" dt="2023-11-28T02:31:45.409" v="5193" actId="478"/>
          <ac:spMkLst>
            <pc:docMk/>
            <pc:sldMk cId="0" sldId="276"/>
            <ac:spMk id="13" creationId="{00000000-0000-0000-0000-000000000000}"/>
          </ac:spMkLst>
        </pc:spChg>
        <pc:spChg chg="del">
          <ac:chgData name="Trang Do" userId="1f6a371144d1ab6b" providerId="LiveId" clId="{0C93FB5C-6D62-824B-B517-1DBDACFF9B32}" dt="2023-11-28T02:31:53.477" v="5194" actId="478"/>
          <ac:spMkLst>
            <pc:docMk/>
            <pc:sldMk cId="0" sldId="276"/>
            <ac:spMk id="14" creationId="{00000000-0000-0000-0000-000000000000}"/>
          </ac:spMkLst>
        </pc:spChg>
        <pc:spChg chg="del mod modCrop">
          <ac:chgData name="Trang Do" userId="1f6a371144d1ab6b" providerId="LiveId" clId="{0C93FB5C-6D62-824B-B517-1DBDACFF9B32}" dt="2023-11-27T09:34:57.878" v="2773" actId="478"/>
          <ac:spMkLst>
            <pc:docMk/>
            <pc:sldMk cId="0" sldId="276"/>
            <ac:spMk id="15" creationId="{00000000-0000-0000-0000-000000000000}"/>
          </ac:spMkLst>
        </pc:spChg>
        <pc:spChg chg="del mod">
          <ac:chgData name="Trang Do" userId="1f6a371144d1ab6b" providerId="LiveId" clId="{0C93FB5C-6D62-824B-B517-1DBDACFF9B32}" dt="2023-11-27T09:30:52.018" v="2706" actId="478"/>
          <ac:spMkLst>
            <pc:docMk/>
            <pc:sldMk cId="0" sldId="276"/>
            <ac:spMk id="16" creationId="{00000000-0000-0000-0000-000000000000}"/>
          </ac:spMkLst>
        </pc:spChg>
        <pc:spChg chg="del">
          <ac:chgData name="Trang Do" userId="1f6a371144d1ab6b" providerId="LiveId" clId="{0C93FB5C-6D62-824B-B517-1DBDACFF9B32}" dt="2023-11-27T09:31:11.843" v="2707" actId="478"/>
          <ac:spMkLst>
            <pc:docMk/>
            <pc:sldMk cId="0" sldId="276"/>
            <ac:spMk id="17" creationId="{00000000-0000-0000-0000-000000000000}"/>
          </ac:spMkLst>
        </pc:spChg>
        <pc:spChg chg="del mod">
          <ac:chgData name="Trang Do" userId="1f6a371144d1ab6b" providerId="LiveId" clId="{0C93FB5C-6D62-824B-B517-1DBDACFF9B32}" dt="2023-11-27T09:28:11.587" v="2674" actId="478"/>
          <ac:spMkLst>
            <pc:docMk/>
            <pc:sldMk cId="0" sldId="276"/>
            <ac:spMk id="18" creationId="{00000000-0000-0000-0000-000000000000}"/>
          </ac:spMkLst>
        </pc:spChg>
        <pc:spChg chg="add del mod">
          <ac:chgData name="Trang Do" userId="1f6a371144d1ab6b" providerId="LiveId" clId="{0C93FB5C-6D62-824B-B517-1DBDACFF9B32}" dt="2023-11-27T09:06:16.602" v="2361" actId="478"/>
          <ac:spMkLst>
            <pc:docMk/>
            <pc:sldMk cId="0" sldId="276"/>
            <ac:spMk id="19" creationId="{6A6977B2-3353-51FD-5211-4FD955BDBDC2}"/>
          </ac:spMkLst>
        </pc:spChg>
        <pc:spChg chg="add del mod modCrop">
          <ac:chgData name="Trang Do" userId="1f6a371144d1ab6b" providerId="LiveId" clId="{0C93FB5C-6D62-824B-B517-1DBDACFF9B32}" dt="2023-11-27T09:24:27.030" v="2629" actId="478"/>
          <ac:spMkLst>
            <pc:docMk/>
            <pc:sldMk cId="0" sldId="276"/>
            <ac:spMk id="20" creationId="{437418FC-D437-F6F0-3944-9D213632403D}"/>
          </ac:spMkLst>
        </pc:spChg>
        <pc:spChg chg="add del mod modCrop">
          <ac:chgData name="Trang Do" userId="1f6a371144d1ab6b" providerId="LiveId" clId="{0C93FB5C-6D62-824B-B517-1DBDACFF9B32}" dt="2023-11-27T09:33:47.020" v="2752" actId="478"/>
          <ac:spMkLst>
            <pc:docMk/>
            <pc:sldMk cId="0" sldId="276"/>
            <ac:spMk id="21" creationId="{7EDC3A12-352E-6115-76FD-BD219FB25C14}"/>
          </ac:spMkLst>
        </pc:spChg>
        <pc:spChg chg="add del mod">
          <ac:chgData name="Trang Do" userId="1f6a371144d1ab6b" providerId="LiveId" clId="{0C93FB5C-6D62-824B-B517-1DBDACFF9B32}" dt="2023-12-03T15:27:31.709" v="5769" actId="478"/>
          <ac:spMkLst>
            <pc:docMk/>
            <pc:sldMk cId="0" sldId="276"/>
            <ac:spMk id="22" creationId="{34DC309A-5D31-4E2B-60F8-E712A64E0F81}"/>
          </ac:spMkLst>
        </pc:spChg>
        <pc:spChg chg="add del mod">
          <ac:chgData name="Trang Do" userId="1f6a371144d1ab6b" providerId="LiveId" clId="{0C93FB5C-6D62-824B-B517-1DBDACFF9B32}" dt="2023-12-03T15:27:31.709" v="5769" actId="478"/>
          <ac:spMkLst>
            <pc:docMk/>
            <pc:sldMk cId="0" sldId="276"/>
            <ac:spMk id="23" creationId="{E003EE76-2BDC-A83E-3425-59981741CF32}"/>
          </ac:spMkLst>
        </pc:spChg>
      </pc:sldChg>
      <pc:sldChg chg="addSp delSp modSp mod ord modTransition modAnim">
        <pc:chgData name="Trang Do" userId="1f6a371144d1ab6b" providerId="LiveId" clId="{0C93FB5C-6D62-824B-B517-1DBDACFF9B32}" dt="2023-12-03T15:44:43.877" v="5998"/>
        <pc:sldMkLst>
          <pc:docMk/>
          <pc:sldMk cId="0" sldId="277"/>
        </pc:sldMkLst>
        <pc:spChg chg="del mod">
          <ac:chgData name="Trang Do" userId="1f6a371144d1ab6b" providerId="LiveId" clId="{0C93FB5C-6D62-824B-B517-1DBDACFF9B32}" dt="2023-11-28T02:13:43.675" v="4904" actId="478"/>
          <ac:spMkLst>
            <pc:docMk/>
            <pc:sldMk cId="0" sldId="277"/>
            <ac:spMk id="2" creationId="{00000000-0000-0000-0000-000000000000}"/>
          </ac:spMkLst>
        </pc:spChg>
        <pc:spChg chg="del mod">
          <ac:chgData name="Trang Do" userId="1f6a371144d1ab6b" providerId="LiveId" clId="{0C93FB5C-6D62-824B-B517-1DBDACFF9B32}" dt="2023-11-27T10:07:42.849" v="3587" actId="478"/>
          <ac:spMkLst>
            <pc:docMk/>
            <pc:sldMk cId="0" sldId="277"/>
            <ac:spMk id="3" creationId="{00000000-0000-0000-0000-000000000000}"/>
          </ac:spMkLst>
        </pc:spChg>
        <pc:spChg chg="mod">
          <ac:chgData name="Trang Do" userId="1f6a371144d1ab6b" providerId="LiveId" clId="{0C93FB5C-6D62-824B-B517-1DBDACFF9B32}" dt="2023-12-03T14:36:51.423" v="5331"/>
          <ac:spMkLst>
            <pc:docMk/>
            <pc:sldMk cId="0" sldId="277"/>
            <ac:spMk id="3" creationId="{63903D7B-5A79-9B45-D716-C7C1B2B0E5D4}"/>
          </ac:spMkLst>
        </pc:spChg>
        <pc:spChg chg="del mod">
          <ac:chgData name="Trang Do" userId="1f6a371144d1ab6b" providerId="LiveId" clId="{0C93FB5C-6D62-824B-B517-1DBDACFF9B32}" dt="2023-11-27T10:07:26.841" v="3581" actId="478"/>
          <ac:spMkLst>
            <pc:docMk/>
            <pc:sldMk cId="0" sldId="277"/>
            <ac:spMk id="4" creationId="{00000000-0000-0000-0000-000000000000}"/>
          </ac:spMkLst>
        </pc:spChg>
        <pc:spChg chg="del">
          <ac:chgData name="Trang Do" userId="1f6a371144d1ab6b" providerId="LiveId" clId="{0C93FB5C-6D62-824B-B517-1DBDACFF9B32}" dt="2023-11-27T10:07:42.849" v="3587" actId="478"/>
          <ac:spMkLst>
            <pc:docMk/>
            <pc:sldMk cId="0" sldId="277"/>
            <ac:spMk id="5" creationId="{00000000-0000-0000-0000-000000000000}"/>
          </ac:spMkLst>
        </pc:spChg>
        <pc:spChg chg="del mod">
          <ac:chgData name="Trang Do" userId="1f6a371144d1ab6b" providerId="LiveId" clId="{0C93FB5C-6D62-824B-B517-1DBDACFF9B32}" dt="2023-11-27T10:07:42.849" v="3587" actId="478"/>
          <ac:spMkLst>
            <pc:docMk/>
            <pc:sldMk cId="0" sldId="277"/>
            <ac:spMk id="6" creationId="{00000000-0000-0000-0000-000000000000}"/>
          </ac:spMkLst>
        </pc:spChg>
        <pc:spChg chg="mod">
          <ac:chgData name="Trang Do" userId="1f6a371144d1ab6b" providerId="LiveId" clId="{0C93FB5C-6D62-824B-B517-1DBDACFF9B32}" dt="2023-12-03T14:38:16.471" v="5371" actId="20577"/>
          <ac:spMkLst>
            <pc:docMk/>
            <pc:sldMk cId="0" sldId="277"/>
            <ac:spMk id="6" creationId="{A0655E77-DD79-C0B0-FAB1-C209C244EA24}"/>
          </ac:spMkLst>
        </pc:spChg>
        <pc:spChg chg="mod">
          <ac:chgData name="Trang Do" userId="1f6a371144d1ab6b" providerId="LiveId" clId="{0C93FB5C-6D62-824B-B517-1DBDACFF9B32}" dt="2023-12-03T14:38:31.859" v="5375" actId="20577"/>
          <ac:spMkLst>
            <pc:docMk/>
            <pc:sldMk cId="0" sldId="277"/>
            <ac:spMk id="7" creationId="{57E05FE1-E64C-3CB0-39AE-5E2A28083B91}"/>
          </ac:spMkLst>
        </pc:spChg>
        <pc:spChg chg="mod">
          <ac:chgData name="Trang Do" userId="1f6a371144d1ab6b" providerId="LiveId" clId="{0C93FB5C-6D62-824B-B517-1DBDACFF9B32}" dt="2023-12-03T14:38:28.296" v="5373" actId="20577"/>
          <ac:spMkLst>
            <pc:docMk/>
            <pc:sldMk cId="0" sldId="277"/>
            <ac:spMk id="9" creationId="{405A9B11-617F-0AF2-54BD-D29A7AEBA303}"/>
          </ac:spMkLst>
        </pc:spChg>
        <pc:spChg chg="mod">
          <ac:chgData name="Trang Do" userId="1f6a371144d1ab6b" providerId="LiveId" clId="{0C93FB5C-6D62-824B-B517-1DBDACFF9B32}" dt="2023-12-03T14:38:46.039" v="5398" actId="20577"/>
          <ac:spMkLst>
            <pc:docMk/>
            <pc:sldMk cId="0" sldId="277"/>
            <ac:spMk id="14" creationId="{060AB958-7AF7-CD24-D409-F7F5178B4D58}"/>
          </ac:spMkLst>
        </pc:spChg>
        <pc:spChg chg="mod">
          <ac:chgData name="Trang Do" userId="1f6a371144d1ab6b" providerId="LiveId" clId="{0C93FB5C-6D62-824B-B517-1DBDACFF9B32}" dt="2023-12-03T14:38:48.790" v="5400" actId="20577"/>
          <ac:spMkLst>
            <pc:docMk/>
            <pc:sldMk cId="0" sldId="277"/>
            <ac:spMk id="15" creationId="{D49BBD92-E23F-317E-188A-353415F0D3AF}"/>
          </ac:spMkLst>
        </pc:spChg>
        <pc:spChg chg="mod">
          <ac:chgData name="Trang Do" userId="1f6a371144d1ab6b" providerId="LiveId" clId="{0C93FB5C-6D62-824B-B517-1DBDACFF9B32}" dt="2023-12-03T14:38:38.122" v="5383" actId="20577"/>
          <ac:spMkLst>
            <pc:docMk/>
            <pc:sldMk cId="0" sldId="277"/>
            <ac:spMk id="17" creationId="{4488B149-0DC5-3A28-B3D8-1B8D9A89379D}"/>
          </ac:spMkLst>
        </pc:spChg>
        <pc:spChg chg="mod">
          <ac:chgData name="Trang Do" userId="1f6a371144d1ab6b" providerId="LiveId" clId="{0C93FB5C-6D62-824B-B517-1DBDACFF9B32}" dt="2023-12-03T14:36:51.423" v="5331"/>
          <ac:spMkLst>
            <pc:docMk/>
            <pc:sldMk cId="0" sldId="277"/>
            <ac:spMk id="20" creationId="{5D7D5165-D8B2-A0EA-7159-68256FABFE48}"/>
          </ac:spMkLst>
        </pc:spChg>
        <pc:spChg chg="mod">
          <ac:chgData name="Trang Do" userId="1f6a371144d1ab6b" providerId="LiveId" clId="{0C93FB5C-6D62-824B-B517-1DBDACFF9B32}" dt="2023-12-03T14:38:56.624" v="5414" actId="20577"/>
          <ac:spMkLst>
            <pc:docMk/>
            <pc:sldMk cId="0" sldId="277"/>
            <ac:spMk id="22" creationId="{4082410F-547E-2940-642D-2758749D652D}"/>
          </ac:spMkLst>
        </pc:spChg>
        <pc:spChg chg="mod">
          <ac:chgData name="Trang Do" userId="1f6a371144d1ab6b" providerId="LiveId" clId="{0C93FB5C-6D62-824B-B517-1DBDACFF9B32}" dt="2023-12-03T14:36:51.423" v="5331"/>
          <ac:spMkLst>
            <pc:docMk/>
            <pc:sldMk cId="0" sldId="277"/>
            <ac:spMk id="25" creationId="{8B806FB5-2386-3BB0-4D56-C32AD2955D1A}"/>
          </ac:spMkLst>
        </pc:spChg>
        <pc:spChg chg="mod">
          <ac:chgData name="Trang Do" userId="1f6a371144d1ab6b" providerId="LiveId" clId="{0C93FB5C-6D62-824B-B517-1DBDACFF9B32}" dt="2023-12-03T14:39:00.972" v="5418" actId="20577"/>
          <ac:spMkLst>
            <pc:docMk/>
            <pc:sldMk cId="0" sldId="277"/>
            <ac:spMk id="27" creationId="{7ABD7990-4841-F685-B5D7-D676B7D1F90A}"/>
          </ac:spMkLst>
        </pc:spChg>
        <pc:spChg chg="mod">
          <ac:chgData name="Trang Do" userId="1f6a371144d1ab6b" providerId="LiveId" clId="{0C93FB5C-6D62-824B-B517-1DBDACFF9B32}" dt="2023-12-03T14:40:14.199" v="5458" actId="1076"/>
          <ac:spMkLst>
            <pc:docMk/>
            <pc:sldMk cId="0" sldId="277"/>
            <ac:spMk id="30" creationId="{3BAF859A-9588-E82E-EC69-2C2F3944FC1A}"/>
          </ac:spMkLst>
        </pc:spChg>
        <pc:spChg chg="mod">
          <ac:chgData name="Trang Do" userId="1f6a371144d1ab6b" providerId="LiveId" clId="{0C93FB5C-6D62-824B-B517-1DBDACFF9B32}" dt="2023-12-03T14:39:59.084" v="5455" actId="114"/>
          <ac:spMkLst>
            <pc:docMk/>
            <pc:sldMk cId="0" sldId="277"/>
            <ac:spMk id="31" creationId="{1A2EFD16-275A-2B0D-7315-F835943C7746}"/>
          </ac:spMkLst>
        </pc:spChg>
        <pc:spChg chg="mod">
          <ac:chgData name="Trang Do" userId="1f6a371144d1ab6b" providerId="LiveId" clId="{0C93FB5C-6D62-824B-B517-1DBDACFF9B32}" dt="2023-12-03T14:37:38.190" v="5334"/>
          <ac:spMkLst>
            <pc:docMk/>
            <pc:sldMk cId="0" sldId="277"/>
            <ac:spMk id="33" creationId="{8F3C65B1-272C-036C-A7DF-F4CB7FC194A5}"/>
          </ac:spMkLst>
        </pc:spChg>
        <pc:spChg chg="mod">
          <ac:chgData name="Trang Do" userId="1f6a371144d1ab6b" providerId="LiveId" clId="{0C93FB5C-6D62-824B-B517-1DBDACFF9B32}" dt="2023-12-03T14:37:38.190" v="5334"/>
          <ac:spMkLst>
            <pc:docMk/>
            <pc:sldMk cId="0" sldId="277"/>
            <ac:spMk id="34" creationId="{AF4C24F6-71A4-05BD-F189-A94A1EAB2992}"/>
          </ac:spMkLst>
        </pc:spChg>
        <pc:spChg chg="mod">
          <ac:chgData name="Trang Do" userId="1f6a371144d1ab6b" providerId="LiveId" clId="{0C93FB5C-6D62-824B-B517-1DBDACFF9B32}" dt="2023-12-03T14:37:38.190" v="5334"/>
          <ac:spMkLst>
            <pc:docMk/>
            <pc:sldMk cId="0" sldId="277"/>
            <ac:spMk id="35" creationId="{A80F4AE2-A25C-711C-2187-3858FD4FBCEF}"/>
          </ac:spMkLst>
        </pc:spChg>
        <pc:grpChg chg="add mod">
          <ac:chgData name="Trang Do" userId="1f6a371144d1ab6b" providerId="LiveId" clId="{0C93FB5C-6D62-824B-B517-1DBDACFF9B32}" dt="2023-12-03T14:36:51.423" v="5331"/>
          <ac:grpSpMkLst>
            <pc:docMk/>
            <pc:sldMk cId="0" sldId="277"/>
            <ac:grpSpMk id="2" creationId="{0DD627BE-0452-F1B4-58DE-AA15FDB94BF8}"/>
          </ac:grpSpMkLst>
        </pc:grpChg>
        <pc:grpChg chg="mod">
          <ac:chgData name="Trang Do" userId="1f6a371144d1ab6b" providerId="LiveId" clId="{0C93FB5C-6D62-824B-B517-1DBDACFF9B32}" dt="2023-12-03T14:36:51.423" v="5331"/>
          <ac:grpSpMkLst>
            <pc:docMk/>
            <pc:sldMk cId="0" sldId="277"/>
            <ac:grpSpMk id="4" creationId="{35303A12-1934-4AE8-35A1-56A23B3D559A}"/>
          </ac:grpSpMkLst>
        </pc:grpChg>
        <pc:grpChg chg="mod">
          <ac:chgData name="Trang Do" userId="1f6a371144d1ab6b" providerId="LiveId" clId="{0C93FB5C-6D62-824B-B517-1DBDACFF9B32}" dt="2023-12-03T14:36:51.423" v="5331"/>
          <ac:grpSpMkLst>
            <pc:docMk/>
            <pc:sldMk cId="0" sldId="277"/>
            <ac:grpSpMk id="5" creationId="{6B05A8BC-2250-755C-B860-4C927F36AEF2}"/>
          </ac:grpSpMkLst>
        </pc:grpChg>
        <pc:grpChg chg="add mod">
          <ac:chgData name="Trang Do" userId="1f6a371144d1ab6b" providerId="LiveId" clId="{0C93FB5C-6D62-824B-B517-1DBDACFF9B32}" dt="2023-12-03T14:36:51.423" v="5331"/>
          <ac:grpSpMkLst>
            <pc:docMk/>
            <pc:sldMk cId="0" sldId="277"/>
            <ac:grpSpMk id="11" creationId="{A151D916-2FBA-AE8C-8BF6-92207974A6AC}"/>
          </ac:grpSpMkLst>
        </pc:grpChg>
        <pc:grpChg chg="mod">
          <ac:chgData name="Trang Do" userId="1f6a371144d1ab6b" providerId="LiveId" clId="{0C93FB5C-6D62-824B-B517-1DBDACFF9B32}" dt="2023-12-03T14:36:51.423" v="5331"/>
          <ac:grpSpMkLst>
            <pc:docMk/>
            <pc:sldMk cId="0" sldId="277"/>
            <ac:grpSpMk id="12" creationId="{BD57EFE1-60CA-5938-E23E-9D9B614A0E81}"/>
          </ac:grpSpMkLst>
        </pc:grpChg>
        <pc:grpChg chg="mod">
          <ac:chgData name="Trang Do" userId="1f6a371144d1ab6b" providerId="LiveId" clId="{0C93FB5C-6D62-824B-B517-1DBDACFF9B32}" dt="2023-12-03T14:36:51.423" v="5331"/>
          <ac:grpSpMkLst>
            <pc:docMk/>
            <pc:sldMk cId="0" sldId="277"/>
            <ac:grpSpMk id="13" creationId="{7F91769B-13FA-CD29-460D-9734BD64C60A}"/>
          </ac:grpSpMkLst>
        </pc:grpChg>
        <pc:grpChg chg="add mod">
          <ac:chgData name="Trang Do" userId="1f6a371144d1ab6b" providerId="LiveId" clId="{0C93FB5C-6D62-824B-B517-1DBDACFF9B32}" dt="2023-12-03T14:36:51.423" v="5331"/>
          <ac:grpSpMkLst>
            <pc:docMk/>
            <pc:sldMk cId="0" sldId="277"/>
            <ac:grpSpMk id="19" creationId="{816DB496-AABC-3E8C-0C18-AF4410DE6EC1}"/>
          </ac:grpSpMkLst>
        </pc:grpChg>
        <pc:grpChg chg="mod">
          <ac:chgData name="Trang Do" userId="1f6a371144d1ab6b" providerId="LiveId" clId="{0C93FB5C-6D62-824B-B517-1DBDACFF9B32}" dt="2023-12-03T14:36:51.423" v="5331"/>
          <ac:grpSpMkLst>
            <pc:docMk/>
            <pc:sldMk cId="0" sldId="277"/>
            <ac:grpSpMk id="21" creationId="{7F0B720D-2356-4855-5155-650C1DE77A26}"/>
          </ac:grpSpMkLst>
        </pc:grpChg>
        <pc:grpChg chg="add mod">
          <ac:chgData name="Trang Do" userId="1f6a371144d1ab6b" providerId="LiveId" clId="{0C93FB5C-6D62-824B-B517-1DBDACFF9B32}" dt="2023-12-03T14:36:51.423" v="5331"/>
          <ac:grpSpMkLst>
            <pc:docMk/>
            <pc:sldMk cId="0" sldId="277"/>
            <ac:grpSpMk id="24" creationId="{05C268EB-6F70-636E-AE68-00612A762A64}"/>
          </ac:grpSpMkLst>
        </pc:grpChg>
        <pc:grpChg chg="mod">
          <ac:chgData name="Trang Do" userId="1f6a371144d1ab6b" providerId="LiveId" clId="{0C93FB5C-6D62-824B-B517-1DBDACFF9B32}" dt="2023-12-03T14:36:51.423" v="5331"/>
          <ac:grpSpMkLst>
            <pc:docMk/>
            <pc:sldMk cId="0" sldId="277"/>
            <ac:grpSpMk id="26" creationId="{A83C13F9-C96F-76BB-EF25-A7AA7F93CE59}"/>
          </ac:grpSpMkLst>
        </pc:grpChg>
        <pc:grpChg chg="add mod">
          <ac:chgData name="Trang Do" userId="1f6a371144d1ab6b" providerId="LiveId" clId="{0C93FB5C-6D62-824B-B517-1DBDACFF9B32}" dt="2023-12-03T14:40:17.259" v="5459" actId="1076"/>
          <ac:grpSpMkLst>
            <pc:docMk/>
            <pc:sldMk cId="0" sldId="277"/>
            <ac:grpSpMk id="29" creationId="{562FF246-58A7-0D51-B45E-4E19CAA2EC69}"/>
          </ac:grpSpMkLst>
        </pc:grpChg>
        <pc:grpChg chg="add mod">
          <ac:chgData name="Trang Do" userId="1f6a371144d1ab6b" providerId="LiveId" clId="{0C93FB5C-6D62-824B-B517-1DBDACFF9B32}" dt="2023-12-03T14:37:38.190" v="5334"/>
          <ac:grpSpMkLst>
            <pc:docMk/>
            <pc:sldMk cId="0" sldId="277"/>
            <ac:grpSpMk id="32" creationId="{E52F1B1A-1311-FB98-2D78-9C42FD98653F}"/>
          </ac:grpSpMkLst>
        </pc:grpChg>
        <pc:cxnChg chg="mod">
          <ac:chgData name="Trang Do" userId="1f6a371144d1ab6b" providerId="LiveId" clId="{0C93FB5C-6D62-824B-B517-1DBDACFF9B32}" dt="2023-12-03T14:36:51.423" v="5331"/>
          <ac:cxnSpMkLst>
            <pc:docMk/>
            <pc:sldMk cId="0" sldId="277"/>
            <ac:cxnSpMk id="8" creationId="{A141BF03-BADF-400C-3171-9C0D9749322D}"/>
          </ac:cxnSpMkLst>
        </pc:cxnChg>
        <pc:cxnChg chg="mod">
          <ac:chgData name="Trang Do" userId="1f6a371144d1ab6b" providerId="LiveId" clId="{0C93FB5C-6D62-824B-B517-1DBDACFF9B32}" dt="2023-12-03T14:36:51.423" v="5331"/>
          <ac:cxnSpMkLst>
            <pc:docMk/>
            <pc:sldMk cId="0" sldId="277"/>
            <ac:cxnSpMk id="10" creationId="{8E578C47-70EA-7AAB-64E3-37BE70E3BBE0}"/>
          </ac:cxnSpMkLst>
        </pc:cxnChg>
        <pc:cxnChg chg="mod">
          <ac:chgData name="Trang Do" userId="1f6a371144d1ab6b" providerId="LiveId" clId="{0C93FB5C-6D62-824B-B517-1DBDACFF9B32}" dt="2023-12-03T14:36:51.423" v="5331"/>
          <ac:cxnSpMkLst>
            <pc:docMk/>
            <pc:sldMk cId="0" sldId="277"/>
            <ac:cxnSpMk id="16" creationId="{0C632599-27DC-D149-D9A5-B5907D7F0B2B}"/>
          </ac:cxnSpMkLst>
        </pc:cxnChg>
        <pc:cxnChg chg="mod">
          <ac:chgData name="Trang Do" userId="1f6a371144d1ab6b" providerId="LiveId" clId="{0C93FB5C-6D62-824B-B517-1DBDACFF9B32}" dt="2023-12-03T14:36:51.423" v="5331"/>
          <ac:cxnSpMkLst>
            <pc:docMk/>
            <pc:sldMk cId="0" sldId="277"/>
            <ac:cxnSpMk id="18" creationId="{3BCE9377-4FF2-D57C-857B-0F0127203D33}"/>
          </ac:cxnSpMkLst>
        </pc:cxnChg>
        <pc:cxnChg chg="mod">
          <ac:chgData name="Trang Do" userId="1f6a371144d1ab6b" providerId="LiveId" clId="{0C93FB5C-6D62-824B-B517-1DBDACFF9B32}" dt="2023-12-03T14:36:51.423" v="5331"/>
          <ac:cxnSpMkLst>
            <pc:docMk/>
            <pc:sldMk cId="0" sldId="277"/>
            <ac:cxnSpMk id="23" creationId="{6802C871-697A-501B-3511-CC9D5DA4C9F3}"/>
          </ac:cxnSpMkLst>
        </pc:cxnChg>
        <pc:cxnChg chg="mod">
          <ac:chgData name="Trang Do" userId="1f6a371144d1ab6b" providerId="LiveId" clId="{0C93FB5C-6D62-824B-B517-1DBDACFF9B32}" dt="2023-12-03T14:36:51.423" v="5331"/>
          <ac:cxnSpMkLst>
            <pc:docMk/>
            <pc:sldMk cId="0" sldId="277"/>
            <ac:cxnSpMk id="28" creationId="{21C9C7C0-49E7-DDEC-4E09-FCFE787164B8}"/>
          </ac:cxnSpMkLst>
        </pc:cxnChg>
      </pc:sldChg>
      <pc:sldChg chg="addSp delSp modSp add del mod ord modTransition modAnim">
        <pc:chgData name="Trang Do" userId="1f6a371144d1ab6b" providerId="LiveId" clId="{0C93FB5C-6D62-824B-B517-1DBDACFF9B32}" dt="2023-12-03T15:44:43.877" v="5998"/>
        <pc:sldMkLst>
          <pc:docMk/>
          <pc:sldMk cId="3298043905" sldId="278"/>
        </pc:sldMkLst>
        <pc:spChg chg="mod">
          <ac:chgData name="Trang Do" userId="1f6a371144d1ab6b" providerId="LiveId" clId="{0C93FB5C-6D62-824B-B517-1DBDACFF9B32}" dt="2023-12-03T14:37:45.494" v="5336"/>
          <ac:spMkLst>
            <pc:docMk/>
            <pc:sldMk cId="3298043905" sldId="278"/>
            <ac:spMk id="3" creationId="{8330165B-3BE3-27D6-0BA4-045FD0A0A9A2}"/>
          </ac:spMkLst>
        </pc:spChg>
        <pc:spChg chg="mod">
          <ac:chgData name="Trang Do" userId="1f6a371144d1ab6b" providerId="LiveId" clId="{0C93FB5C-6D62-824B-B517-1DBDACFF9B32}" dt="2023-12-03T14:37:45.494" v="5336"/>
          <ac:spMkLst>
            <pc:docMk/>
            <pc:sldMk cId="3298043905" sldId="278"/>
            <ac:spMk id="4" creationId="{23CAF3C8-B65D-7F10-CB77-AED2C76837C1}"/>
          </ac:spMkLst>
        </pc:spChg>
        <pc:spChg chg="mod">
          <ac:chgData name="Trang Do" userId="1f6a371144d1ab6b" providerId="LiveId" clId="{0C93FB5C-6D62-824B-B517-1DBDACFF9B32}" dt="2023-12-03T14:37:45.494" v="5336"/>
          <ac:spMkLst>
            <pc:docMk/>
            <pc:sldMk cId="3298043905" sldId="278"/>
            <ac:spMk id="5" creationId="{E2D66A9E-D936-E829-0B06-BD81E231B9B1}"/>
          </ac:spMkLst>
        </pc:spChg>
        <pc:spChg chg="add mod">
          <ac:chgData name="Trang Do" userId="1f6a371144d1ab6b" providerId="LiveId" clId="{0C93FB5C-6D62-824B-B517-1DBDACFF9B32}" dt="2023-12-03T14:49:36.658" v="5582"/>
          <ac:spMkLst>
            <pc:docMk/>
            <pc:sldMk cId="3298043905" sldId="278"/>
            <ac:spMk id="6" creationId="{550F934D-8C08-13FC-3C92-2B028760D04F}"/>
          </ac:spMkLst>
        </pc:spChg>
        <pc:spChg chg="add mod">
          <ac:chgData name="Trang Do" userId="1f6a371144d1ab6b" providerId="LiveId" clId="{0C93FB5C-6D62-824B-B517-1DBDACFF9B32}" dt="2023-12-03T14:49:36.658" v="5582"/>
          <ac:spMkLst>
            <pc:docMk/>
            <pc:sldMk cId="3298043905" sldId="278"/>
            <ac:spMk id="7" creationId="{00299D91-189E-8B8F-6538-3498BAF26A00}"/>
          </ac:spMkLst>
        </pc:spChg>
        <pc:spChg chg="mod">
          <ac:chgData name="Trang Do" userId="1f6a371144d1ab6b" providerId="LiveId" clId="{0C93FB5C-6D62-824B-B517-1DBDACFF9B32}" dt="2023-12-03T14:49:36.658" v="5582"/>
          <ac:spMkLst>
            <pc:docMk/>
            <pc:sldMk cId="3298043905" sldId="278"/>
            <ac:spMk id="9" creationId="{E135F407-42C5-9D4B-3D44-CFBA3164EC21}"/>
          </ac:spMkLst>
        </pc:spChg>
        <pc:spChg chg="mod">
          <ac:chgData name="Trang Do" userId="1f6a371144d1ab6b" providerId="LiveId" clId="{0C93FB5C-6D62-824B-B517-1DBDACFF9B32}" dt="2023-12-03T14:50:14.188" v="5619" actId="20577"/>
          <ac:spMkLst>
            <pc:docMk/>
            <pc:sldMk cId="3298043905" sldId="278"/>
            <ac:spMk id="15" creationId="{DBF8DF80-D6DF-1117-BE98-AA21C3E88D86}"/>
          </ac:spMkLst>
        </pc:spChg>
        <pc:spChg chg="mod">
          <ac:chgData name="Trang Do" userId="1f6a371144d1ab6b" providerId="LiveId" clId="{0C93FB5C-6D62-824B-B517-1DBDACFF9B32}" dt="2023-12-03T14:50:04.363" v="5614" actId="20577"/>
          <ac:spMkLst>
            <pc:docMk/>
            <pc:sldMk cId="3298043905" sldId="278"/>
            <ac:spMk id="19" creationId="{6EDEDB19-1715-F398-8859-F5731ADC10C6}"/>
          </ac:spMkLst>
        </pc:spChg>
        <pc:spChg chg="mod">
          <ac:chgData name="Trang Do" userId="1f6a371144d1ab6b" providerId="LiveId" clId="{0C93FB5C-6D62-824B-B517-1DBDACFF9B32}" dt="2023-12-03T14:49:56.325" v="5599" actId="20577"/>
          <ac:spMkLst>
            <pc:docMk/>
            <pc:sldMk cId="3298043905" sldId="278"/>
            <ac:spMk id="22" creationId="{876AC667-363A-6CA3-F997-8D5CAFC54B0C}"/>
          </ac:spMkLst>
        </pc:spChg>
        <pc:spChg chg="del">
          <ac:chgData name="Trang Do" userId="1f6a371144d1ab6b" providerId="LiveId" clId="{0C93FB5C-6D62-824B-B517-1DBDACFF9B32}" dt="2023-11-27T08:12:04.696" v="1115" actId="478"/>
          <ac:spMkLst>
            <pc:docMk/>
            <pc:sldMk cId="3298043905" sldId="278"/>
            <ac:spMk id="23" creationId="{4C6C0B4E-4EE0-35E1-397C-4B9DB19B8AB0}"/>
          </ac:spMkLst>
        </pc:spChg>
        <pc:spChg chg="mod">
          <ac:chgData name="Trang Do" userId="1f6a371144d1ab6b" providerId="LiveId" clId="{0C93FB5C-6D62-824B-B517-1DBDACFF9B32}" dt="2023-12-03T14:49:36.658" v="5582"/>
          <ac:spMkLst>
            <pc:docMk/>
            <pc:sldMk cId="3298043905" sldId="278"/>
            <ac:spMk id="23" creationId="{63338E24-E472-E1B7-79F4-2609C530D246}"/>
          </ac:spMkLst>
        </pc:spChg>
        <pc:spChg chg="mod">
          <ac:chgData name="Trang Do" userId="1f6a371144d1ab6b" providerId="LiveId" clId="{0C93FB5C-6D62-824B-B517-1DBDACFF9B32}" dt="2023-12-03T14:49:36.658" v="5582"/>
          <ac:spMkLst>
            <pc:docMk/>
            <pc:sldMk cId="3298043905" sldId="278"/>
            <ac:spMk id="25" creationId="{FA32E504-5C88-3D2B-D0A4-24ED2A3110C5}"/>
          </ac:spMkLst>
        </pc:spChg>
        <pc:spChg chg="mod">
          <ac:chgData name="Trang Do" userId="1f6a371144d1ab6b" providerId="LiveId" clId="{0C93FB5C-6D62-824B-B517-1DBDACFF9B32}" dt="2023-12-03T14:49:36.658" v="5582"/>
          <ac:spMkLst>
            <pc:docMk/>
            <pc:sldMk cId="3298043905" sldId="278"/>
            <ac:spMk id="27" creationId="{F050F4B1-AA67-3D13-0805-5F5ABD667E31}"/>
          </ac:spMkLst>
        </pc:spChg>
        <pc:spChg chg="mod">
          <ac:chgData name="Trang Do" userId="1f6a371144d1ab6b" providerId="LiveId" clId="{0C93FB5C-6D62-824B-B517-1DBDACFF9B32}" dt="2023-12-03T14:50:21.882" v="5620"/>
          <ac:spMkLst>
            <pc:docMk/>
            <pc:sldMk cId="3298043905" sldId="278"/>
            <ac:spMk id="30" creationId="{DA3CC239-39B6-9E60-BE42-5B028401C548}"/>
          </ac:spMkLst>
        </pc:spChg>
        <pc:spChg chg="mod">
          <ac:chgData name="Trang Do" userId="1f6a371144d1ab6b" providerId="LiveId" clId="{0C93FB5C-6D62-824B-B517-1DBDACFF9B32}" dt="2023-12-03T14:51:04.437" v="5644" actId="20577"/>
          <ac:spMkLst>
            <pc:docMk/>
            <pc:sldMk cId="3298043905" sldId="278"/>
            <ac:spMk id="32" creationId="{FA950243-2310-14E4-C57B-D5B4D9F007B3}"/>
          </ac:spMkLst>
        </pc:spChg>
        <pc:spChg chg="mod">
          <ac:chgData name="Trang Do" userId="1f6a371144d1ab6b" providerId="LiveId" clId="{0C93FB5C-6D62-824B-B517-1DBDACFF9B32}" dt="2023-12-03T14:50:21.882" v="5620"/>
          <ac:spMkLst>
            <pc:docMk/>
            <pc:sldMk cId="3298043905" sldId="278"/>
            <ac:spMk id="36" creationId="{A353B9D1-5DE0-8DD9-A9A8-9464D6C7ED50}"/>
          </ac:spMkLst>
        </pc:spChg>
        <pc:spChg chg="mod">
          <ac:chgData name="Trang Do" userId="1f6a371144d1ab6b" providerId="LiveId" clId="{0C93FB5C-6D62-824B-B517-1DBDACFF9B32}" dt="2023-12-03T14:50:21.882" v="5620"/>
          <ac:spMkLst>
            <pc:docMk/>
            <pc:sldMk cId="3298043905" sldId="278"/>
            <ac:spMk id="39" creationId="{13F5CF88-4594-79CA-A7E9-9D344AB462F3}"/>
          </ac:spMkLst>
        </pc:spChg>
        <pc:spChg chg="mod">
          <ac:chgData name="Trang Do" userId="1f6a371144d1ab6b" providerId="LiveId" clId="{0C93FB5C-6D62-824B-B517-1DBDACFF9B32}" dt="2023-12-03T14:50:53.047" v="5634" actId="20577"/>
          <ac:spMkLst>
            <pc:docMk/>
            <pc:sldMk cId="3298043905" sldId="278"/>
            <ac:spMk id="40" creationId="{0B844378-8FD0-B7C0-478B-42B9E594637F}"/>
          </ac:spMkLst>
        </pc:spChg>
        <pc:spChg chg="mod">
          <ac:chgData name="Trang Do" userId="1f6a371144d1ab6b" providerId="LiveId" clId="{0C93FB5C-6D62-824B-B517-1DBDACFF9B32}" dt="2023-12-03T14:50:57.059" v="5638" actId="20577"/>
          <ac:spMkLst>
            <pc:docMk/>
            <pc:sldMk cId="3298043905" sldId="278"/>
            <ac:spMk id="42" creationId="{875D6B76-6C37-9B26-CC5F-1637EF0D3240}"/>
          </ac:spMkLst>
        </pc:spChg>
        <pc:spChg chg="mod">
          <ac:chgData name="Trang Do" userId="1f6a371144d1ab6b" providerId="LiveId" clId="{0C93FB5C-6D62-824B-B517-1DBDACFF9B32}" dt="2023-12-03T14:50:55.116" v="5636" actId="20577"/>
          <ac:spMkLst>
            <pc:docMk/>
            <pc:sldMk cId="3298043905" sldId="278"/>
            <ac:spMk id="44" creationId="{CF3EDF7D-FA65-6F60-3413-693F5231369A}"/>
          </ac:spMkLst>
        </pc:spChg>
        <pc:spChg chg="mod">
          <ac:chgData name="Trang Do" userId="1f6a371144d1ab6b" providerId="LiveId" clId="{0C93FB5C-6D62-824B-B517-1DBDACFF9B32}" dt="2023-12-03T14:51:11.739" v="5646"/>
          <ac:spMkLst>
            <pc:docMk/>
            <pc:sldMk cId="3298043905" sldId="278"/>
            <ac:spMk id="47" creationId="{FEB59837-94EE-9A3A-35B3-6F834A610D80}"/>
          </ac:spMkLst>
        </pc:spChg>
        <pc:spChg chg="mod">
          <ac:chgData name="Trang Do" userId="1f6a371144d1ab6b" providerId="LiveId" clId="{0C93FB5C-6D62-824B-B517-1DBDACFF9B32}" dt="2023-12-03T14:51:43.632" v="5673" actId="20577"/>
          <ac:spMkLst>
            <pc:docMk/>
            <pc:sldMk cId="3298043905" sldId="278"/>
            <ac:spMk id="49" creationId="{7F5BF4F9-8473-7CED-0B6A-9CA45599D766}"/>
          </ac:spMkLst>
        </pc:spChg>
        <pc:spChg chg="mod">
          <ac:chgData name="Trang Do" userId="1f6a371144d1ab6b" providerId="LiveId" clId="{0C93FB5C-6D62-824B-B517-1DBDACFF9B32}" dt="2023-12-03T14:51:11.739" v="5646"/>
          <ac:spMkLst>
            <pc:docMk/>
            <pc:sldMk cId="3298043905" sldId="278"/>
            <ac:spMk id="53" creationId="{9D58DAF5-5695-831B-BC95-B859529791AD}"/>
          </ac:spMkLst>
        </pc:spChg>
        <pc:spChg chg="mod">
          <ac:chgData name="Trang Do" userId="1f6a371144d1ab6b" providerId="LiveId" clId="{0C93FB5C-6D62-824B-B517-1DBDACFF9B32}" dt="2023-12-03T14:51:11.739" v="5646"/>
          <ac:spMkLst>
            <pc:docMk/>
            <pc:sldMk cId="3298043905" sldId="278"/>
            <ac:spMk id="56" creationId="{47C710FE-5187-ABD5-10C1-211D0A689312}"/>
          </ac:spMkLst>
        </pc:spChg>
        <pc:spChg chg="mod">
          <ac:chgData name="Trang Do" userId="1f6a371144d1ab6b" providerId="LiveId" clId="{0C93FB5C-6D62-824B-B517-1DBDACFF9B32}" dt="2023-12-03T14:51:19.475" v="5654" actId="20577"/>
          <ac:spMkLst>
            <pc:docMk/>
            <pc:sldMk cId="3298043905" sldId="278"/>
            <ac:spMk id="57" creationId="{7079B438-03FD-5370-5E6C-389980D86A45}"/>
          </ac:spMkLst>
        </pc:spChg>
        <pc:spChg chg="mod">
          <ac:chgData name="Trang Do" userId="1f6a371144d1ab6b" providerId="LiveId" clId="{0C93FB5C-6D62-824B-B517-1DBDACFF9B32}" dt="2023-12-03T14:51:31.334" v="5666" actId="20577"/>
          <ac:spMkLst>
            <pc:docMk/>
            <pc:sldMk cId="3298043905" sldId="278"/>
            <ac:spMk id="59" creationId="{18CC7F06-6C3A-F3BF-264D-B4B02EDAB144}"/>
          </ac:spMkLst>
        </pc:spChg>
        <pc:spChg chg="mod">
          <ac:chgData name="Trang Do" userId="1f6a371144d1ab6b" providerId="LiveId" clId="{0C93FB5C-6D62-824B-B517-1DBDACFF9B32}" dt="2023-12-03T14:51:26.131" v="5661" actId="20577"/>
          <ac:spMkLst>
            <pc:docMk/>
            <pc:sldMk cId="3298043905" sldId="278"/>
            <ac:spMk id="61" creationId="{3C9D307C-8320-DFC0-67E8-8E651EFC4048}"/>
          </ac:spMkLst>
        </pc:spChg>
        <pc:spChg chg="mod">
          <ac:chgData name="Trang Do" userId="1f6a371144d1ab6b" providerId="LiveId" clId="{0C93FB5C-6D62-824B-B517-1DBDACFF9B32}" dt="2023-12-03T14:51:52.220" v="5675"/>
          <ac:spMkLst>
            <pc:docMk/>
            <pc:sldMk cId="3298043905" sldId="278"/>
            <ac:spMk id="64" creationId="{6E436692-9D14-16FB-E56F-23E0C8D4ED0C}"/>
          </ac:spMkLst>
        </pc:spChg>
        <pc:spChg chg="mod">
          <ac:chgData name="Trang Do" userId="1f6a371144d1ab6b" providerId="LiveId" clId="{0C93FB5C-6D62-824B-B517-1DBDACFF9B32}" dt="2023-12-03T15:23:52.342" v="5709" actId="20577"/>
          <ac:spMkLst>
            <pc:docMk/>
            <pc:sldMk cId="3298043905" sldId="278"/>
            <ac:spMk id="66" creationId="{EB1F369B-8B6F-6EED-EBE0-DC877DAA866C}"/>
          </ac:spMkLst>
        </pc:spChg>
        <pc:spChg chg="mod">
          <ac:chgData name="Trang Do" userId="1f6a371144d1ab6b" providerId="LiveId" clId="{0C93FB5C-6D62-824B-B517-1DBDACFF9B32}" dt="2023-12-03T14:51:52.220" v="5675"/>
          <ac:spMkLst>
            <pc:docMk/>
            <pc:sldMk cId="3298043905" sldId="278"/>
            <ac:spMk id="70" creationId="{03977D05-E666-D6D9-2EC3-45D558D206FA}"/>
          </ac:spMkLst>
        </pc:spChg>
        <pc:spChg chg="mod">
          <ac:chgData name="Trang Do" userId="1f6a371144d1ab6b" providerId="LiveId" clId="{0C93FB5C-6D62-824B-B517-1DBDACFF9B32}" dt="2023-12-03T14:51:52.220" v="5675"/>
          <ac:spMkLst>
            <pc:docMk/>
            <pc:sldMk cId="3298043905" sldId="278"/>
            <ac:spMk id="73" creationId="{FD8EDABB-8DC8-1E75-7209-FAE9DB288B54}"/>
          </ac:spMkLst>
        </pc:spChg>
        <pc:spChg chg="mod">
          <ac:chgData name="Trang Do" userId="1f6a371144d1ab6b" providerId="LiveId" clId="{0C93FB5C-6D62-824B-B517-1DBDACFF9B32}" dt="2023-12-03T14:52:02.245" v="5684" actId="20577"/>
          <ac:spMkLst>
            <pc:docMk/>
            <pc:sldMk cId="3298043905" sldId="278"/>
            <ac:spMk id="74" creationId="{BF879919-CEB1-1088-0F70-6F74EC0F1DDC}"/>
          </ac:spMkLst>
        </pc:spChg>
        <pc:spChg chg="mod">
          <ac:chgData name="Trang Do" userId="1f6a371144d1ab6b" providerId="LiveId" clId="{0C93FB5C-6D62-824B-B517-1DBDACFF9B32}" dt="2023-12-03T14:52:18.037" v="5701" actId="20577"/>
          <ac:spMkLst>
            <pc:docMk/>
            <pc:sldMk cId="3298043905" sldId="278"/>
            <ac:spMk id="76" creationId="{793E9665-5B1E-2A2C-14DC-F486DC6EF69F}"/>
          </ac:spMkLst>
        </pc:spChg>
        <pc:spChg chg="mod">
          <ac:chgData name="Trang Do" userId="1f6a371144d1ab6b" providerId="LiveId" clId="{0C93FB5C-6D62-824B-B517-1DBDACFF9B32}" dt="2023-12-03T14:52:09.931" v="5694" actId="20577"/>
          <ac:spMkLst>
            <pc:docMk/>
            <pc:sldMk cId="3298043905" sldId="278"/>
            <ac:spMk id="78" creationId="{74529B00-8AD4-DBBE-D037-DE7729B7DB6D}"/>
          </ac:spMkLst>
        </pc:spChg>
        <pc:grpChg chg="add mod">
          <ac:chgData name="Trang Do" userId="1f6a371144d1ab6b" providerId="LiveId" clId="{0C93FB5C-6D62-824B-B517-1DBDACFF9B32}" dt="2023-12-03T14:37:45.494" v="5336"/>
          <ac:grpSpMkLst>
            <pc:docMk/>
            <pc:sldMk cId="3298043905" sldId="278"/>
            <ac:grpSpMk id="2" creationId="{6382AA41-2A41-62FF-A563-1648D8512406}"/>
          </ac:grpSpMkLst>
        </pc:grpChg>
        <pc:grpChg chg="add mod">
          <ac:chgData name="Trang Do" userId="1f6a371144d1ab6b" providerId="LiveId" clId="{0C93FB5C-6D62-824B-B517-1DBDACFF9B32}" dt="2023-12-03T14:49:36.658" v="5582"/>
          <ac:grpSpMkLst>
            <pc:docMk/>
            <pc:sldMk cId="3298043905" sldId="278"/>
            <ac:grpSpMk id="8" creationId="{F50C92BE-2BD0-3B77-8FD9-7A0EEB1B288A}"/>
          </ac:grpSpMkLst>
        </pc:grpChg>
        <pc:grpChg chg="del">
          <ac:chgData name="Trang Do" userId="1f6a371144d1ab6b" providerId="LiveId" clId="{0C93FB5C-6D62-824B-B517-1DBDACFF9B32}" dt="2023-12-03T14:37:44.888" v="5335" actId="478"/>
          <ac:grpSpMkLst>
            <pc:docMk/>
            <pc:sldMk cId="3298043905" sldId="278"/>
            <ac:grpSpMk id="10" creationId="{00000000-0000-0000-0000-000000000000}"/>
          </ac:grpSpMkLst>
        </pc:grpChg>
        <pc:grpChg chg="mod">
          <ac:chgData name="Trang Do" userId="1f6a371144d1ab6b" providerId="LiveId" clId="{0C93FB5C-6D62-824B-B517-1DBDACFF9B32}" dt="2023-12-03T14:49:36.658" v="5582"/>
          <ac:grpSpMkLst>
            <pc:docMk/>
            <pc:sldMk cId="3298043905" sldId="278"/>
            <ac:grpSpMk id="14" creationId="{675E5473-67B8-264C-ABF4-C79B04B980EE}"/>
          </ac:grpSpMkLst>
        </pc:grpChg>
        <pc:grpChg chg="add mod">
          <ac:chgData name="Trang Do" userId="1f6a371144d1ab6b" providerId="LiveId" clId="{0C93FB5C-6D62-824B-B517-1DBDACFF9B32}" dt="2023-12-03T14:49:36.658" v="5582"/>
          <ac:grpSpMkLst>
            <pc:docMk/>
            <pc:sldMk cId="3298043905" sldId="278"/>
            <ac:grpSpMk id="17" creationId="{42A99B8A-8F2C-C8D6-5C8F-1315194BE796}"/>
          </ac:grpSpMkLst>
        </pc:grpChg>
        <pc:grpChg chg="mod">
          <ac:chgData name="Trang Do" userId="1f6a371144d1ab6b" providerId="LiveId" clId="{0C93FB5C-6D62-824B-B517-1DBDACFF9B32}" dt="2023-12-03T14:49:36.658" v="5582"/>
          <ac:grpSpMkLst>
            <pc:docMk/>
            <pc:sldMk cId="3298043905" sldId="278"/>
            <ac:grpSpMk id="18" creationId="{CB6A7A75-24D4-4A94-3E36-AD22363D3C15}"/>
          </ac:grpSpMkLst>
        </pc:grpChg>
        <pc:grpChg chg="mod">
          <ac:chgData name="Trang Do" userId="1f6a371144d1ab6b" providerId="LiveId" clId="{0C93FB5C-6D62-824B-B517-1DBDACFF9B32}" dt="2023-12-03T14:49:36.658" v="5582"/>
          <ac:grpSpMkLst>
            <pc:docMk/>
            <pc:sldMk cId="3298043905" sldId="278"/>
            <ac:grpSpMk id="20" creationId="{7F543F6B-4CA9-6CC8-4E35-97FA1EFB841B}"/>
          </ac:grpSpMkLst>
        </pc:grpChg>
        <pc:grpChg chg="mod">
          <ac:chgData name="Trang Do" userId="1f6a371144d1ab6b" providerId="LiveId" clId="{0C93FB5C-6D62-824B-B517-1DBDACFF9B32}" dt="2023-12-03T14:49:36.658" v="5582"/>
          <ac:grpSpMkLst>
            <pc:docMk/>
            <pc:sldMk cId="3298043905" sldId="278"/>
            <ac:grpSpMk id="21" creationId="{F87FB244-5FAF-1D90-B76A-C3907868EBB4}"/>
          </ac:grpSpMkLst>
        </pc:grpChg>
        <pc:grpChg chg="add mod">
          <ac:chgData name="Trang Do" userId="1f6a371144d1ab6b" providerId="LiveId" clId="{0C93FB5C-6D62-824B-B517-1DBDACFF9B32}" dt="2023-12-03T14:51:10.493" v="5645" actId="1076"/>
          <ac:grpSpMkLst>
            <pc:docMk/>
            <pc:sldMk cId="3298043905" sldId="278"/>
            <ac:grpSpMk id="29" creationId="{A4601E6F-9E25-DDC5-BF5B-0ADA0264F813}"/>
          </ac:grpSpMkLst>
        </pc:grpChg>
        <pc:grpChg chg="mod">
          <ac:chgData name="Trang Do" userId="1f6a371144d1ab6b" providerId="LiveId" clId="{0C93FB5C-6D62-824B-B517-1DBDACFF9B32}" dt="2023-12-03T14:50:21.882" v="5620"/>
          <ac:grpSpMkLst>
            <pc:docMk/>
            <pc:sldMk cId="3298043905" sldId="278"/>
            <ac:grpSpMk id="31" creationId="{BF3537B5-ADED-0DE4-6B35-479ACFC32FD1}"/>
          </ac:grpSpMkLst>
        </pc:grpChg>
        <pc:grpChg chg="add mod">
          <ac:chgData name="Trang Do" userId="1f6a371144d1ab6b" providerId="LiveId" clId="{0C93FB5C-6D62-824B-B517-1DBDACFF9B32}" dt="2023-12-03T14:51:10.493" v="5645" actId="1076"/>
          <ac:grpSpMkLst>
            <pc:docMk/>
            <pc:sldMk cId="3298043905" sldId="278"/>
            <ac:grpSpMk id="34" creationId="{3121A45D-2493-D947-A95C-990B0F616A23}"/>
          </ac:grpSpMkLst>
        </pc:grpChg>
        <pc:grpChg chg="mod">
          <ac:chgData name="Trang Do" userId="1f6a371144d1ab6b" providerId="LiveId" clId="{0C93FB5C-6D62-824B-B517-1DBDACFF9B32}" dt="2023-12-03T14:50:21.882" v="5620"/>
          <ac:grpSpMkLst>
            <pc:docMk/>
            <pc:sldMk cId="3298043905" sldId="278"/>
            <ac:grpSpMk id="35" creationId="{F0E7843C-5D70-22BE-4C16-F5447FB7A06F}"/>
          </ac:grpSpMkLst>
        </pc:grpChg>
        <pc:grpChg chg="mod">
          <ac:chgData name="Trang Do" userId="1f6a371144d1ab6b" providerId="LiveId" clId="{0C93FB5C-6D62-824B-B517-1DBDACFF9B32}" dt="2023-12-03T14:50:21.882" v="5620"/>
          <ac:grpSpMkLst>
            <pc:docMk/>
            <pc:sldMk cId="3298043905" sldId="278"/>
            <ac:grpSpMk id="37" creationId="{D338332B-63F5-D8EF-2F68-893721F13261}"/>
          </ac:grpSpMkLst>
        </pc:grpChg>
        <pc:grpChg chg="mod">
          <ac:chgData name="Trang Do" userId="1f6a371144d1ab6b" providerId="LiveId" clId="{0C93FB5C-6D62-824B-B517-1DBDACFF9B32}" dt="2023-12-03T14:50:21.882" v="5620"/>
          <ac:grpSpMkLst>
            <pc:docMk/>
            <pc:sldMk cId="3298043905" sldId="278"/>
            <ac:grpSpMk id="38" creationId="{95A23719-6AE1-7210-470A-1D0959D9D3B0}"/>
          </ac:grpSpMkLst>
        </pc:grpChg>
        <pc:grpChg chg="add mod">
          <ac:chgData name="Trang Do" userId="1f6a371144d1ab6b" providerId="LiveId" clId="{0C93FB5C-6D62-824B-B517-1DBDACFF9B32}" dt="2023-12-03T14:51:51.097" v="5674" actId="1076"/>
          <ac:grpSpMkLst>
            <pc:docMk/>
            <pc:sldMk cId="3298043905" sldId="278"/>
            <ac:grpSpMk id="46" creationId="{661611FE-D9DD-FCBB-F945-5909A65E602F}"/>
          </ac:grpSpMkLst>
        </pc:grpChg>
        <pc:grpChg chg="mod">
          <ac:chgData name="Trang Do" userId="1f6a371144d1ab6b" providerId="LiveId" clId="{0C93FB5C-6D62-824B-B517-1DBDACFF9B32}" dt="2023-12-03T14:51:11.739" v="5646"/>
          <ac:grpSpMkLst>
            <pc:docMk/>
            <pc:sldMk cId="3298043905" sldId="278"/>
            <ac:grpSpMk id="48" creationId="{C41404D7-F1A4-B199-C902-61FEB5A4AB01}"/>
          </ac:grpSpMkLst>
        </pc:grpChg>
        <pc:grpChg chg="add mod">
          <ac:chgData name="Trang Do" userId="1f6a371144d1ab6b" providerId="LiveId" clId="{0C93FB5C-6D62-824B-B517-1DBDACFF9B32}" dt="2023-12-03T14:51:51.097" v="5674" actId="1076"/>
          <ac:grpSpMkLst>
            <pc:docMk/>
            <pc:sldMk cId="3298043905" sldId="278"/>
            <ac:grpSpMk id="51" creationId="{F3C12C62-BF53-1FE8-ABE3-BE94D979F786}"/>
          </ac:grpSpMkLst>
        </pc:grpChg>
        <pc:grpChg chg="mod">
          <ac:chgData name="Trang Do" userId="1f6a371144d1ab6b" providerId="LiveId" clId="{0C93FB5C-6D62-824B-B517-1DBDACFF9B32}" dt="2023-12-03T14:51:11.739" v="5646"/>
          <ac:grpSpMkLst>
            <pc:docMk/>
            <pc:sldMk cId="3298043905" sldId="278"/>
            <ac:grpSpMk id="52" creationId="{2FCC2203-C55F-7CE0-03DF-5655D3FD1E79}"/>
          </ac:grpSpMkLst>
        </pc:grpChg>
        <pc:grpChg chg="mod">
          <ac:chgData name="Trang Do" userId="1f6a371144d1ab6b" providerId="LiveId" clId="{0C93FB5C-6D62-824B-B517-1DBDACFF9B32}" dt="2023-12-03T14:51:11.739" v="5646"/>
          <ac:grpSpMkLst>
            <pc:docMk/>
            <pc:sldMk cId="3298043905" sldId="278"/>
            <ac:grpSpMk id="54" creationId="{CD99EA3F-7DB3-E817-BA24-E136227039A3}"/>
          </ac:grpSpMkLst>
        </pc:grpChg>
        <pc:grpChg chg="mod">
          <ac:chgData name="Trang Do" userId="1f6a371144d1ab6b" providerId="LiveId" clId="{0C93FB5C-6D62-824B-B517-1DBDACFF9B32}" dt="2023-12-03T14:51:11.739" v="5646"/>
          <ac:grpSpMkLst>
            <pc:docMk/>
            <pc:sldMk cId="3298043905" sldId="278"/>
            <ac:grpSpMk id="55" creationId="{1C7E3D37-A833-75CF-696C-7101E2FB4C13}"/>
          </ac:grpSpMkLst>
        </pc:grpChg>
        <pc:grpChg chg="add mod">
          <ac:chgData name="Trang Do" userId="1f6a371144d1ab6b" providerId="LiveId" clId="{0C93FB5C-6D62-824B-B517-1DBDACFF9B32}" dt="2023-12-03T15:24:00.600" v="5710" actId="1076"/>
          <ac:grpSpMkLst>
            <pc:docMk/>
            <pc:sldMk cId="3298043905" sldId="278"/>
            <ac:grpSpMk id="63" creationId="{6D6805F0-4A1B-AC3F-D3BF-507B587DB9E1}"/>
          </ac:grpSpMkLst>
        </pc:grpChg>
        <pc:grpChg chg="mod">
          <ac:chgData name="Trang Do" userId="1f6a371144d1ab6b" providerId="LiveId" clId="{0C93FB5C-6D62-824B-B517-1DBDACFF9B32}" dt="2023-12-03T14:51:52.220" v="5675"/>
          <ac:grpSpMkLst>
            <pc:docMk/>
            <pc:sldMk cId="3298043905" sldId="278"/>
            <ac:grpSpMk id="65" creationId="{13AB472F-262A-769A-8D76-6CDF42C7F1E5}"/>
          </ac:grpSpMkLst>
        </pc:grpChg>
        <pc:grpChg chg="add mod">
          <ac:chgData name="Trang Do" userId="1f6a371144d1ab6b" providerId="LiveId" clId="{0C93FB5C-6D62-824B-B517-1DBDACFF9B32}" dt="2023-12-03T15:24:00.600" v="5710" actId="1076"/>
          <ac:grpSpMkLst>
            <pc:docMk/>
            <pc:sldMk cId="3298043905" sldId="278"/>
            <ac:grpSpMk id="68" creationId="{4A86B49D-9450-EAD4-B40B-9433B3354958}"/>
          </ac:grpSpMkLst>
        </pc:grpChg>
        <pc:grpChg chg="mod">
          <ac:chgData name="Trang Do" userId="1f6a371144d1ab6b" providerId="LiveId" clId="{0C93FB5C-6D62-824B-B517-1DBDACFF9B32}" dt="2023-12-03T14:51:52.220" v="5675"/>
          <ac:grpSpMkLst>
            <pc:docMk/>
            <pc:sldMk cId="3298043905" sldId="278"/>
            <ac:grpSpMk id="69" creationId="{836B80CE-C1CC-AC23-6B2F-468A41FBC1AC}"/>
          </ac:grpSpMkLst>
        </pc:grpChg>
        <pc:grpChg chg="mod">
          <ac:chgData name="Trang Do" userId="1f6a371144d1ab6b" providerId="LiveId" clId="{0C93FB5C-6D62-824B-B517-1DBDACFF9B32}" dt="2023-12-03T14:51:52.220" v="5675"/>
          <ac:grpSpMkLst>
            <pc:docMk/>
            <pc:sldMk cId="3298043905" sldId="278"/>
            <ac:grpSpMk id="71" creationId="{3BB53F15-44A7-B087-2126-64ED8673FB28}"/>
          </ac:grpSpMkLst>
        </pc:grpChg>
        <pc:grpChg chg="mod">
          <ac:chgData name="Trang Do" userId="1f6a371144d1ab6b" providerId="LiveId" clId="{0C93FB5C-6D62-824B-B517-1DBDACFF9B32}" dt="2023-12-03T14:51:52.220" v="5675"/>
          <ac:grpSpMkLst>
            <pc:docMk/>
            <pc:sldMk cId="3298043905" sldId="278"/>
            <ac:grpSpMk id="72" creationId="{BFCBED79-6BDF-7AD4-2E1C-C16A434019BF}"/>
          </ac:grpSpMkLst>
        </pc:grpChg>
        <pc:cxnChg chg="mod">
          <ac:chgData name="Trang Do" userId="1f6a371144d1ab6b" providerId="LiveId" clId="{0C93FB5C-6D62-824B-B517-1DBDACFF9B32}" dt="2023-12-03T14:49:36.658" v="5582"/>
          <ac:cxnSpMkLst>
            <pc:docMk/>
            <pc:sldMk cId="3298043905" sldId="278"/>
            <ac:cxnSpMk id="16" creationId="{5EE32476-62D2-1055-F8B1-9CED549599E6}"/>
          </ac:cxnSpMkLst>
        </pc:cxnChg>
        <pc:cxnChg chg="mod">
          <ac:chgData name="Trang Do" userId="1f6a371144d1ab6b" providerId="LiveId" clId="{0C93FB5C-6D62-824B-B517-1DBDACFF9B32}" dt="2023-12-03T14:49:36.658" v="5582"/>
          <ac:cxnSpMkLst>
            <pc:docMk/>
            <pc:sldMk cId="3298043905" sldId="278"/>
            <ac:cxnSpMk id="24" creationId="{BE04B612-5017-50A6-4D5F-EC393D20FB5B}"/>
          </ac:cxnSpMkLst>
        </pc:cxnChg>
        <pc:cxnChg chg="mod">
          <ac:chgData name="Trang Do" userId="1f6a371144d1ab6b" providerId="LiveId" clId="{0C93FB5C-6D62-824B-B517-1DBDACFF9B32}" dt="2023-12-03T14:49:36.658" v="5582"/>
          <ac:cxnSpMkLst>
            <pc:docMk/>
            <pc:sldMk cId="3298043905" sldId="278"/>
            <ac:cxnSpMk id="26" creationId="{5FCA7CCD-B430-4291-AA5B-D537B1C63E7E}"/>
          </ac:cxnSpMkLst>
        </pc:cxnChg>
        <pc:cxnChg chg="mod">
          <ac:chgData name="Trang Do" userId="1f6a371144d1ab6b" providerId="LiveId" clId="{0C93FB5C-6D62-824B-B517-1DBDACFF9B32}" dt="2023-12-03T14:49:36.658" v="5582"/>
          <ac:cxnSpMkLst>
            <pc:docMk/>
            <pc:sldMk cId="3298043905" sldId="278"/>
            <ac:cxnSpMk id="28" creationId="{AB552BD8-E15D-4ADA-D09C-B14034C24614}"/>
          </ac:cxnSpMkLst>
        </pc:cxnChg>
        <pc:cxnChg chg="mod">
          <ac:chgData name="Trang Do" userId="1f6a371144d1ab6b" providerId="LiveId" clId="{0C93FB5C-6D62-824B-B517-1DBDACFF9B32}" dt="2023-12-03T14:50:21.882" v="5620"/>
          <ac:cxnSpMkLst>
            <pc:docMk/>
            <pc:sldMk cId="3298043905" sldId="278"/>
            <ac:cxnSpMk id="33" creationId="{43B69837-241B-40D5-FCD5-6EF17474E71C}"/>
          </ac:cxnSpMkLst>
        </pc:cxnChg>
        <pc:cxnChg chg="mod">
          <ac:chgData name="Trang Do" userId="1f6a371144d1ab6b" providerId="LiveId" clId="{0C93FB5C-6D62-824B-B517-1DBDACFF9B32}" dt="2023-12-03T14:50:21.882" v="5620"/>
          <ac:cxnSpMkLst>
            <pc:docMk/>
            <pc:sldMk cId="3298043905" sldId="278"/>
            <ac:cxnSpMk id="41" creationId="{F86B33D7-0497-86CD-4D67-6836C88CF5AD}"/>
          </ac:cxnSpMkLst>
        </pc:cxnChg>
        <pc:cxnChg chg="mod">
          <ac:chgData name="Trang Do" userId="1f6a371144d1ab6b" providerId="LiveId" clId="{0C93FB5C-6D62-824B-B517-1DBDACFF9B32}" dt="2023-12-03T14:50:21.882" v="5620"/>
          <ac:cxnSpMkLst>
            <pc:docMk/>
            <pc:sldMk cId="3298043905" sldId="278"/>
            <ac:cxnSpMk id="43" creationId="{9D9F5BA4-0EF7-21B9-60B2-33EF312CDC65}"/>
          </ac:cxnSpMkLst>
        </pc:cxnChg>
        <pc:cxnChg chg="mod">
          <ac:chgData name="Trang Do" userId="1f6a371144d1ab6b" providerId="LiveId" clId="{0C93FB5C-6D62-824B-B517-1DBDACFF9B32}" dt="2023-12-03T14:50:21.882" v="5620"/>
          <ac:cxnSpMkLst>
            <pc:docMk/>
            <pc:sldMk cId="3298043905" sldId="278"/>
            <ac:cxnSpMk id="45" creationId="{691806C0-8DCC-9CDF-2FF1-AB4A8A253975}"/>
          </ac:cxnSpMkLst>
        </pc:cxnChg>
        <pc:cxnChg chg="mod">
          <ac:chgData name="Trang Do" userId="1f6a371144d1ab6b" providerId="LiveId" clId="{0C93FB5C-6D62-824B-B517-1DBDACFF9B32}" dt="2023-12-03T14:51:11.739" v="5646"/>
          <ac:cxnSpMkLst>
            <pc:docMk/>
            <pc:sldMk cId="3298043905" sldId="278"/>
            <ac:cxnSpMk id="50" creationId="{E1F55129-AA90-ACCF-D65F-5CDBF1D68797}"/>
          </ac:cxnSpMkLst>
        </pc:cxnChg>
        <pc:cxnChg chg="mod">
          <ac:chgData name="Trang Do" userId="1f6a371144d1ab6b" providerId="LiveId" clId="{0C93FB5C-6D62-824B-B517-1DBDACFF9B32}" dt="2023-12-03T14:51:11.739" v="5646"/>
          <ac:cxnSpMkLst>
            <pc:docMk/>
            <pc:sldMk cId="3298043905" sldId="278"/>
            <ac:cxnSpMk id="58" creationId="{2A58D862-30F2-8831-3EC8-CE1AA6C5C2A8}"/>
          </ac:cxnSpMkLst>
        </pc:cxnChg>
        <pc:cxnChg chg="mod">
          <ac:chgData name="Trang Do" userId="1f6a371144d1ab6b" providerId="LiveId" clId="{0C93FB5C-6D62-824B-B517-1DBDACFF9B32}" dt="2023-12-03T14:51:11.739" v="5646"/>
          <ac:cxnSpMkLst>
            <pc:docMk/>
            <pc:sldMk cId="3298043905" sldId="278"/>
            <ac:cxnSpMk id="60" creationId="{E4A69132-FAE1-852F-184C-E1EA78E19F09}"/>
          </ac:cxnSpMkLst>
        </pc:cxnChg>
        <pc:cxnChg chg="mod">
          <ac:chgData name="Trang Do" userId="1f6a371144d1ab6b" providerId="LiveId" clId="{0C93FB5C-6D62-824B-B517-1DBDACFF9B32}" dt="2023-12-03T14:51:11.739" v="5646"/>
          <ac:cxnSpMkLst>
            <pc:docMk/>
            <pc:sldMk cId="3298043905" sldId="278"/>
            <ac:cxnSpMk id="62" creationId="{FE26BA2B-0E33-259E-020B-5A964882DBA3}"/>
          </ac:cxnSpMkLst>
        </pc:cxnChg>
        <pc:cxnChg chg="mod">
          <ac:chgData name="Trang Do" userId="1f6a371144d1ab6b" providerId="LiveId" clId="{0C93FB5C-6D62-824B-B517-1DBDACFF9B32}" dt="2023-12-03T14:51:52.220" v="5675"/>
          <ac:cxnSpMkLst>
            <pc:docMk/>
            <pc:sldMk cId="3298043905" sldId="278"/>
            <ac:cxnSpMk id="67" creationId="{04EE0200-276A-6654-B274-A67E141DCE1B}"/>
          </ac:cxnSpMkLst>
        </pc:cxnChg>
        <pc:cxnChg chg="mod">
          <ac:chgData name="Trang Do" userId="1f6a371144d1ab6b" providerId="LiveId" clId="{0C93FB5C-6D62-824B-B517-1DBDACFF9B32}" dt="2023-12-03T14:51:52.220" v="5675"/>
          <ac:cxnSpMkLst>
            <pc:docMk/>
            <pc:sldMk cId="3298043905" sldId="278"/>
            <ac:cxnSpMk id="75" creationId="{0EF6472D-2DDF-3369-7F19-B8756523C7F6}"/>
          </ac:cxnSpMkLst>
        </pc:cxnChg>
        <pc:cxnChg chg="mod">
          <ac:chgData name="Trang Do" userId="1f6a371144d1ab6b" providerId="LiveId" clId="{0C93FB5C-6D62-824B-B517-1DBDACFF9B32}" dt="2023-12-03T14:51:52.220" v="5675"/>
          <ac:cxnSpMkLst>
            <pc:docMk/>
            <pc:sldMk cId="3298043905" sldId="278"/>
            <ac:cxnSpMk id="77" creationId="{057BFA0D-C2EA-0CD8-C41F-A18180C7140A}"/>
          </ac:cxnSpMkLst>
        </pc:cxnChg>
        <pc:cxnChg chg="mod">
          <ac:chgData name="Trang Do" userId="1f6a371144d1ab6b" providerId="LiveId" clId="{0C93FB5C-6D62-824B-B517-1DBDACFF9B32}" dt="2023-12-03T14:51:52.220" v="5675"/>
          <ac:cxnSpMkLst>
            <pc:docMk/>
            <pc:sldMk cId="3298043905" sldId="278"/>
            <ac:cxnSpMk id="79" creationId="{09080B4C-4659-BA0C-837B-4BA276FFA9C6}"/>
          </ac:cxnSpMkLst>
        </pc:cxnChg>
      </pc:sldChg>
      <pc:sldChg chg="modSp add mod ord modTransition">
        <pc:chgData name="Trang Do" userId="1f6a371144d1ab6b" providerId="LiveId" clId="{0C93FB5C-6D62-824B-B517-1DBDACFF9B32}" dt="2023-12-03T15:44:43.877" v="5998"/>
        <pc:sldMkLst>
          <pc:docMk/>
          <pc:sldMk cId="3495531895" sldId="279"/>
        </pc:sldMkLst>
        <pc:spChg chg="mod">
          <ac:chgData name="Trang Do" userId="1f6a371144d1ab6b" providerId="LiveId" clId="{0C93FB5C-6D62-824B-B517-1DBDACFF9B32}" dt="2023-11-27T08:14:48.867" v="1207" actId="1076"/>
          <ac:spMkLst>
            <pc:docMk/>
            <pc:sldMk cId="3495531895" sldId="279"/>
            <ac:spMk id="15" creationId="{1805D0F3-801C-190B-60CA-38AC03F46252}"/>
          </ac:spMkLst>
        </pc:spChg>
      </pc:sldChg>
      <pc:sldChg chg="addSp delSp modSp add mod ord modTransition modAnim">
        <pc:chgData name="Trang Do" userId="1f6a371144d1ab6b" providerId="LiveId" clId="{0C93FB5C-6D62-824B-B517-1DBDACFF9B32}" dt="2023-12-03T15:44:43.877" v="5998"/>
        <pc:sldMkLst>
          <pc:docMk/>
          <pc:sldMk cId="2834840630" sldId="280"/>
        </pc:sldMkLst>
        <pc:spChg chg="add mod">
          <ac:chgData name="Trang Do" userId="1f6a371144d1ab6b" providerId="LiveId" clId="{0C93FB5C-6D62-824B-B517-1DBDACFF9B32}" dt="2023-11-27T09:15:17.854" v="2538" actId="1076"/>
          <ac:spMkLst>
            <pc:docMk/>
            <pc:sldMk cId="2834840630" sldId="280"/>
            <ac:spMk id="2" creationId="{FD8C94A9-8045-F795-87A7-01CF1182CF41}"/>
          </ac:spMkLst>
        </pc:spChg>
        <pc:spChg chg="add mod">
          <ac:chgData name="Trang Do" userId="1f6a371144d1ab6b" providerId="LiveId" clId="{0C93FB5C-6D62-824B-B517-1DBDACFF9B32}" dt="2023-11-27T09:20:29.813" v="2603" actId="20577"/>
          <ac:spMkLst>
            <pc:docMk/>
            <pc:sldMk cId="2834840630" sldId="280"/>
            <ac:spMk id="3" creationId="{9976370F-C349-DB3B-46EF-5E96B233FA00}"/>
          </ac:spMkLst>
        </pc:spChg>
        <pc:spChg chg="add del mod modCrop">
          <ac:chgData name="Trang Do" userId="1f6a371144d1ab6b" providerId="LiveId" clId="{0C93FB5C-6D62-824B-B517-1DBDACFF9B32}" dt="2023-11-28T03:17:36.612" v="5211" actId="478"/>
          <ac:spMkLst>
            <pc:docMk/>
            <pc:sldMk cId="2834840630" sldId="280"/>
            <ac:spMk id="4" creationId="{65331BEB-7364-A461-6D5D-E343506DCAC3}"/>
          </ac:spMkLst>
        </pc:spChg>
        <pc:spChg chg="add mod">
          <ac:chgData name="Trang Do" userId="1f6a371144d1ab6b" providerId="LiveId" clId="{0C93FB5C-6D62-824B-B517-1DBDACFF9B32}" dt="2023-11-27T09:24:36.146" v="2632" actId="164"/>
          <ac:spMkLst>
            <pc:docMk/>
            <pc:sldMk cId="2834840630" sldId="280"/>
            <ac:spMk id="5" creationId="{95D31A05-5888-8EB5-B103-F63B8E6A7439}"/>
          </ac:spMkLst>
        </pc:spChg>
        <pc:spChg chg="add mod">
          <ac:chgData name="Trang Do" userId="1f6a371144d1ab6b" providerId="LiveId" clId="{0C93FB5C-6D62-824B-B517-1DBDACFF9B32}" dt="2023-11-27T09:24:36.146" v="2632" actId="164"/>
          <ac:spMkLst>
            <pc:docMk/>
            <pc:sldMk cId="2834840630" sldId="280"/>
            <ac:spMk id="6" creationId="{0970B75B-49B3-7649-2A68-FF88B0F41E34}"/>
          </ac:spMkLst>
        </pc:spChg>
        <pc:spChg chg="add 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8" creationId="{DE186C5E-F056-5588-572A-A7AF373045B8}"/>
          </ac:spMkLst>
        </pc:spChg>
        <pc:spChg chg="mod">
          <ac:chgData name="Trang Do" userId="1f6a371144d1ab6b" providerId="LiveId" clId="{0C93FB5C-6D62-824B-B517-1DBDACFF9B32}" dt="2023-11-27T09:25:15.263" v="2641"/>
          <ac:spMkLst>
            <pc:docMk/>
            <pc:sldMk cId="2834840630" sldId="280"/>
            <ac:spMk id="10" creationId="{621156D5-385F-564F-A190-CE3B5A429089}"/>
          </ac:spMkLst>
        </pc:spChg>
        <pc:spChg chg="mod">
          <ac:chgData name="Trang Do" userId="1f6a371144d1ab6b" providerId="LiveId" clId="{0C93FB5C-6D62-824B-B517-1DBDACFF9B32}" dt="2023-11-27T09:25:15.263" v="2641"/>
          <ac:spMkLst>
            <pc:docMk/>
            <pc:sldMk cId="2834840630" sldId="280"/>
            <ac:spMk id="11" creationId="{E9519BC5-8AAB-80E6-BE37-BC837C867EAB}"/>
          </ac:spMkLst>
        </pc:spChg>
        <pc:spChg chg="add del mod">
          <ac:chgData name="Trang Do" userId="1f6a371144d1ab6b" providerId="LiveId" clId="{0C93FB5C-6D62-824B-B517-1DBDACFF9B32}" dt="2023-11-27T09:26:22.089" v="2655" actId="478"/>
          <ac:spMkLst>
            <pc:docMk/>
            <pc:sldMk cId="2834840630" sldId="280"/>
            <ac:spMk id="12" creationId="{D7923689-41CC-C5EA-A496-4B4EE820B512}"/>
          </ac:spMkLst>
        </pc:spChg>
        <pc:spChg chg="add del mod">
          <ac:chgData name="Trang Do" userId="1f6a371144d1ab6b" providerId="LiveId" clId="{0C93FB5C-6D62-824B-B517-1DBDACFF9B32}" dt="2023-11-27T09:30:32.052" v="2701" actId="478"/>
          <ac:spMkLst>
            <pc:docMk/>
            <pc:sldMk cId="2834840630" sldId="280"/>
            <ac:spMk id="13" creationId="{B204FB37-F097-A046-5F5F-5F616A26813B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5" creationId="{A1C61308-B62F-AC17-8251-0A67F508455A}"/>
          </ac:spMkLst>
        </pc:spChg>
        <pc:spChg chg="del">
          <ac:chgData name="Trang Do" userId="1f6a371144d1ab6b" providerId="LiveId" clId="{0C93FB5C-6D62-824B-B517-1DBDACFF9B32}" dt="2023-11-27T08:09:35.883" v="1090" actId="478"/>
          <ac:spMkLst>
            <pc:docMk/>
            <pc:sldMk cId="2834840630" sldId="280"/>
            <ac:spMk id="16" creationId="{DB7013BD-314D-3895-6EDA-C6A5B4B1BD15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20" creationId="{89E411EE-B7FD-3F33-96A9-9111695E9FE4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22" creationId="{6DB653B3-40A5-CBF4-AE67-4880CCD3712E}"/>
          </ac:spMkLst>
        </pc:spChg>
        <pc:spChg chg="mod">
          <ac:chgData name="Trang Do" userId="1f6a371144d1ab6b" providerId="LiveId" clId="{0C93FB5C-6D62-824B-B517-1DBDACFF9B32}" dt="2023-11-27T09:27:31.248" v="2668"/>
          <ac:spMkLst>
            <pc:docMk/>
            <pc:sldMk cId="2834840630" sldId="280"/>
            <ac:spMk id="25" creationId="{CD8DAB19-E716-EBB8-B0F0-34EAE324111E}"/>
          </ac:spMkLst>
        </pc:spChg>
        <pc:spChg chg="mod">
          <ac:chgData name="Trang Do" userId="1f6a371144d1ab6b" providerId="LiveId" clId="{0C93FB5C-6D62-824B-B517-1DBDACFF9B32}" dt="2023-11-27T09:27:31.248" v="2668"/>
          <ac:spMkLst>
            <pc:docMk/>
            <pc:sldMk cId="2834840630" sldId="280"/>
            <ac:spMk id="27" creationId="{BBC7BE9B-1C60-AA65-4D63-08CE3B637F0B}"/>
          </ac:spMkLst>
        </pc:spChg>
        <pc:spChg chg="mod">
          <ac:chgData name="Trang Do" userId="1f6a371144d1ab6b" providerId="LiveId" clId="{0C93FB5C-6D62-824B-B517-1DBDACFF9B32}" dt="2023-11-27T09:27:43.738" v="2670"/>
          <ac:spMkLst>
            <pc:docMk/>
            <pc:sldMk cId="2834840630" sldId="280"/>
            <ac:spMk id="30" creationId="{822728FC-340F-3ABB-7590-FA99B5BDD789}"/>
          </ac:spMkLst>
        </pc:spChg>
        <pc:spChg chg="mod">
          <ac:chgData name="Trang Do" userId="1f6a371144d1ab6b" providerId="LiveId" clId="{0C93FB5C-6D62-824B-B517-1DBDACFF9B32}" dt="2023-11-27T09:27:43.738" v="2670"/>
          <ac:spMkLst>
            <pc:docMk/>
            <pc:sldMk cId="2834840630" sldId="280"/>
            <ac:spMk id="32" creationId="{CED7B265-2984-65B7-DC2C-05BF8C931A5A}"/>
          </ac:spMkLst>
        </pc:spChg>
        <pc:spChg chg="mod">
          <ac:chgData name="Trang Do" userId="1f6a371144d1ab6b" providerId="LiveId" clId="{0C93FB5C-6D62-824B-B517-1DBDACFF9B32}" dt="2023-11-27T09:27:50.967" v="2672"/>
          <ac:spMkLst>
            <pc:docMk/>
            <pc:sldMk cId="2834840630" sldId="280"/>
            <ac:spMk id="35" creationId="{7CAA9209-4E9F-18CB-5167-158497E3AD91}"/>
          </ac:spMkLst>
        </pc:spChg>
        <pc:spChg chg="mod">
          <ac:chgData name="Trang Do" userId="1f6a371144d1ab6b" providerId="LiveId" clId="{0C93FB5C-6D62-824B-B517-1DBDACFF9B32}" dt="2023-11-27T09:27:50.967" v="2672"/>
          <ac:spMkLst>
            <pc:docMk/>
            <pc:sldMk cId="2834840630" sldId="280"/>
            <ac:spMk id="37" creationId="{C457C71B-6B18-B9AF-C421-C61253ACDBE9}"/>
          </ac:spMkLst>
        </pc:spChg>
        <pc:spChg chg="add del mod">
          <ac:chgData name="Trang Do" userId="1f6a371144d1ab6b" providerId="LiveId" clId="{0C93FB5C-6D62-824B-B517-1DBDACFF9B32}" dt="2023-11-27T09:29:08.520" v="2684" actId="478"/>
          <ac:spMkLst>
            <pc:docMk/>
            <pc:sldMk cId="2834840630" sldId="280"/>
            <ac:spMk id="39" creationId="{EC784E53-71D1-9EE3-C822-228EDC0CD8BA}"/>
          </ac:spMkLst>
        </pc:spChg>
        <pc:spChg chg="add del mod">
          <ac:chgData name="Trang Do" userId="1f6a371144d1ab6b" providerId="LiveId" clId="{0C93FB5C-6D62-824B-B517-1DBDACFF9B32}" dt="2023-11-27T09:33:18.799" v="2740" actId="478"/>
          <ac:spMkLst>
            <pc:docMk/>
            <pc:sldMk cId="2834840630" sldId="280"/>
            <ac:spMk id="40" creationId="{64CE5969-379B-87BB-418A-58B699C3D146}"/>
          </ac:spMkLst>
        </pc:spChg>
        <pc:spChg chg="add del mod topLvl">
          <ac:chgData name="Trang Do" userId="1f6a371144d1ab6b" providerId="LiveId" clId="{0C93FB5C-6D62-824B-B517-1DBDACFF9B32}" dt="2023-11-27T09:32:02.066" v="2723" actId="478"/>
          <ac:spMkLst>
            <pc:docMk/>
            <pc:sldMk cId="2834840630" sldId="280"/>
            <ac:spMk id="41" creationId="{21AD3D56-3C09-48B5-98E9-CD00B08D6AAD}"/>
          </ac:spMkLst>
        </pc:spChg>
        <pc:spChg chg="add mod topLvl">
          <ac:chgData name="Trang Do" userId="1f6a371144d1ab6b" providerId="LiveId" clId="{0C93FB5C-6D62-824B-B517-1DBDACFF9B32}" dt="2023-11-27T09:32:49.644" v="2738" actId="164"/>
          <ac:spMkLst>
            <pc:docMk/>
            <pc:sldMk cId="2834840630" sldId="280"/>
            <ac:spMk id="42" creationId="{54F52667-78B8-930A-A692-4B506D5A24B5}"/>
          </ac:spMkLst>
        </pc:spChg>
        <pc:spChg chg="add del mod">
          <ac:chgData name="Trang Do" userId="1f6a371144d1ab6b" providerId="LiveId" clId="{0C93FB5C-6D62-824B-B517-1DBDACFF9B32}" dt="2023-11-27T09:41:50.709" v="2900" actId="478"/>
          <ac:spMkLst>
            <pc:docMk/>
            <pc:sldMk cId="2834840630" sldId="280"/>
            <ac:spMk id="43" creationId="{770E39CA-5F1B-57AA-EEC2-51D883FB107A}"/>
          </ac:spMkLst>
        </pc:spChg>
        <pc:spChg chg="add del mod topLvl">
          <ac:chgData name="Trang Do" userId="1f6a371144d1ab6b" providerId="LiveId" clId="{0C93FB5C-6D62-824B-B517-1DBDACFF9B32}" dt="2023-11-27T09:32:05.663" v="2725" actId="478"/>
          <ac:spMkLst>
            <pc:docMk/>
            <pc:sldMk cId="2834840630" sldId="280"/>
            <ac:spMk id="44" creationId="{1D62FFD3-6122-E019-1FAE-6F544CB94A1D}"/>
          </ac:spMkLst>
        </pc:spChg>
        <pc:spChg chg="add mod topLvl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46" creationId="{AF64E8E7-09EE-7722-127E-CD93251D2F1A}"/>
          </ac:spMkLst>
        </pc:spChg>
        <pc:spChg chg="add del mod topLvl">
          <ac:chgData name="Trang Do" userId="1f6a371144d1ab6b" providerId="LiveId" clId="{0C93FB5C-6D62-824B-B517-1DBDACFF9B32}" dt="2023-11-27T09:32:30.756" v="2732" actId="478"/>
          <ac:spMkLst>
            <pc:docMk/>
            <pc:sldMk cId="2834840630" sldId="280"/>
            <ac:spMk id="47" creationId="{AEF75B1B-4087-760C-5F94-F088EA07B6BF}"/>
          </ac:spMkLst>
        </pc:spChg>
        <pc:spChg chg="add mod">
          <ac:chgData name="Trang Do" userId="1f6a371144d1ab6b" providerId="LiveId" clId="{0C93FB5C-6D62-824B-B517-1DBDACFF9B32}" dt="2023-11-27T09:32:16.450" v="2730" actId="164"/>
          <ac:spMkLst>
            <pc:docMk/>
            <pc:sldMk cId="2834840630" sldId="280"/>
            <ac:spMk id="49" creationId="{83CDB215-49AD-50A5-28D4-5C4927E6E065}"/>
          </ac:spMkLst>
        </pc:spChg>
        <pc:spChg chg="add mod">
          <ac:chgData name="Trang Do" userId="1f6a371144d1ab6b" providerId="LiveId" clId="{0C93FB5C-6D62-824B-B517-1DBDACFF9B32}" dt="2023-11-27T09:32:16.450" v="2730" actId="164"/>
          <ac:spMkLst>
            <pc:docMk/>
            <pc:sldMk cId="2834840630" sldId="280"/>
            <ac:spMk id="50" creationId="{E7DF0A2E-AB47-E92D-9F96-3665281A0C3F}"/>
          </ac:spMkLst>
        </pc:spChg>
        <pc:spChg chg="add mod">
          <ac:chgData name="Trang Do" userId="1f6a371144d1ab6b" providerId="LiveId" clId="{0C93FB5C-6D62-824B-B517-1DBDACFF9B32}" dt="2023-11-27T09:32:52.108" v="2739" actId="1076"/>
          <ac:spMkLst>
            <pc:docMk/>
            <pc:sldMk cId="2834840630" sldId="280"/>
            <ac:spMk id="52" creationId="{9A8B7A62-80C3-7699-0482-9ADDE6007DC1}"/>
          </ac:spMkLst>
        </pc:spChg>
        <pc:spChg chg="add mod">
          <ac:chgData name="Trang Do" userId="1f6a371144d1ab6b" providerId="LiveId" clId="{0C93FB5C-6D62-824B-B517-1DBDACFF9B32}" dt="2023-11-27T09:34:21.113" v="2765" actId="164"/>
          <ac:spMkLst>
            <pc:docMk/>
            <pc:sldMk cId="2834840630" sldId="280"/>
            <ac:spMk id="54" creationId="{864BE27C-7C54-1C0E-9EED-C292CB2038E7}"/>
          </ac:spMkLst>
        </pc:spChg>
        <pc:spChg chg="add mod modCrop">
          <ac:chgData name="Trang Do" userId="1f6a371144d1ab6b" providerId="LiveId" clId="{0C93FB5C-6D62-824B-B517-1DBDACFF9B32}" dt="2023-11-27T09:34:21.113" v="2765" actId="164"/>
          <ac:spMkLst>
            <pc:docMk/>
            <pc:sldMk cId="2834840630" sldId="280"/>
            <ac:spMk id="55" creationId="{79C4ED3D-C203-7752-8921-9282F51C2657}"/>
          </ac:spMkLst>
        </pc:spChg>
        <pc:spChg chg="add del mod">
          <ac:chgData name="Trang Do" userId="1f6a371144d1ab6b" providerId="LiveId" clId="{0C93FB5C-6D62-824B-B517-1DBDACFF9B32}" dt="2023-11-27T09:35:29.534" v="2782" actId="478"/>
          <ac:spMkLst>
            <pc:docMk/>
            <pc:sldMk cId="2834840630" sldId="280"/>
            <ac:spMk id="57" creationId="{A77AED2C-8A65-97EA-C137-B7DEA520EB4B}"/>
          </ac:spMkLst>
        </pc:spChg>
        <pc:spChg chg="add mod">
          <ac:chgData name="Trang Do" userId="1f6a371144d1ab6b" providerId="LiveId" clId="{0C93FB5C-6D62-824B-B517-1DBDACFF9B32}" dt="2023-11-27T09:35:50.276" v="2788" actId="1076"/>
          <ac:spMkLst>
            <pc:docMk/>
            <pc:sldMk cId="2834840630" sldId="280"/>
            <ac:spMk id="58" creationId="{A91F7BCB-4F58-E34B-CFF5-ACD01607512C}"/>
          </ac:spMkLst>
        </pc:spChg>
        <pc:spChg chg="add del mod">
          <ac:chgData name="Trang Do" userId="1f6a371144d1ab6b" providerId="LiveId" clId="{0C93FB5C-6D62-824B-B517-1DBDACFF9B32}" dt="2023-11-27T09:41:50.709" v="2900" actId="478"/>
          <ac:spMkLst>
            <pc:docMk/>
            <pc:sldMk cId="2834840630" sldId="280"/>
            <ac:spMk id="59" creationId="{99414F91-E8ED-4166-7459-3B83E14A9729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77" creationId="{0F3D429B-0C6A-58C1-A800-72030C7942F0}"/>
          </ac:spMkLst>
        </pc:spChg>
        <pc:spChg chg="add 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79" creationId="{F4A63B32-4771-CCC5-D663-AD9CA3DCE3FE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83" creationId="{33B98E11-8A96-1DA7-579D-94AC80BF425C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84" creationId="{A92AB83A-4529-8856-CA0C-677D3B3AF196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88" creationId="{C2D76049-16EC-B9BD-BC22-648433C5DAFB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89" creationId="{9644CC39-FDE6-4BD5-88EE-CCC76C1E383B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93" creationId="{F061759C-1407-7DFF-673E-DAD8FE8964F5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94" creationId="{0FC11442-332F-6385-6157-E61EB5993401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98" creationId="{D22FAEFE-8FA8-D8D0-9EAB-D22AD7C3EDA4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99" creationId="{CA852510-6497-D0D0-0411-9AFBF1CA9F39}"/>
          </ac:spMkLst>
        </pc:spChg>
        <pc:spChg chg="mod">
          <ac:chgData name="Trang Do" userId="1f6a371144d1ab6b" providerId="LiveId" clId="{0C93FB5C-6D62-824B-B517-1DBDACFF9B32}" dt="2023-11-27T09:40:17.446" v="2873"/>
          <ac:spMkLst>
            <pc:docMk/>
            <pc:sldMk cId="2834840630" sldId="280"/>
            <ac:spMk id="102" creationId="{1209E1DF-DEC6-6750-9063-56E2390FDF73}"/>
          </ac:spMkLst>
        </pc:spChg>
        <pc:spChg chg="mod">
          <ac:chgData name="Trang Do" userId="1f6a371144d1ab6b" providerId="LiveId" clId="{0C93FB5C-6D62-824B-B517-1DBDACFF9B32}" dt="2023-11-27T09:40:17.446" v="2873"/>
          <ac:spMkLst>
            <pc:docMk/>
            <pc:sldMk cId="2834840630" sldId="280"/>
            <ac:spMk id="104" creationId="{9CC038C5-01E2-647C-C769-B19CF8B67DF3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07" creationId="{DDEDAC46-1D3B-F0B4-0A63-FB3979E36145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08" creationId="{BB89FFCD-7403-9652-018C-ACBA062FCC38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10" creationId="{59517533-8531-A394-6D10-849F7642ABF1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11" creationId="{B1BF7AA8-99BE-F738-4CF6-AD9F53AB2902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13" creationId="{75E667A6-7140-D246-D38F-2779F549FFF2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14" creationId="{9832FD05-D375-12A1-F7B2-279BD251A876}"/>
          </ac:spMkLst>
        </pc:spChg>
        <pc:spChg chg="mod">
          <ac:chgData name="Trang Do" userId="1f6a371144d1ab6b" providerId="LiveId" clId="{0C93FB5C-6D62-824B-B517-1DBDACFF9B32}" dt="2023-11-27T09:41:31.008" v="2896"/>
          <ac:spMkLst>
            <pc:docMk/>
            <pc:sldMk cId="2834840630" sldId="280"/>
            <ac:spMk id="116" creationId="{6E67E4E8-7965-B1CD-2151-791148C73E16}"/>
          </ac:spMkLst>
        </pc:spChg>
        <pc:spChg chg="mod">
          <ac:chgData name="Trang Do" userId="1f6a371144d1ab6b" providerId="LiveId" clId="{0C93FB5C-6D62-824B-B517-1DBDACFF9B32}" dt="2023-11-27T09:41:31.008" v="2896"/>
          <ac:spMkLst>
            <pc:docMk/>
            <pc:sldMk cId="2834840630" sldId="280"/>
            <ac:spMk id="117" creationId="{E5B036D3-9DA4-D4DF-C78A-D8AC607BA3C6}"/>
          </ac:spMkLst>
        </pc:spChg>
        <pc:spChg chg="mod">
          <ac:chgData name="Trang Do" userId="1f6a371144d1ab6b" providerId="LiveId" clId="{0C93FB5C-6D62-824B-B517-1DBDACFF9B32}" dt="2023-11-27T09:41:34.087" v="2898"/>
          <ac:spMkLst>
            <pc:docMk/>
            <pc:sldMk cId="2834840630" sldId="280"/>
            <ac:spMk id="119" creationId="{59E92F72-33D2-1482-AEC2-BE3C4809CEC0}"/>
          </ac:spMkLst>
        </pc:spChg>
        <pc:spChg chg="mod">
          <ac:chgData name="Trang Do" userId="1f6a371144d1ab6b" providerId="LiveId" clId="{0C93FB5C-6D62-824B-B517-1DBDACFF9B32}" dt="2023-11-27T09:41:34.087" v="2898"/>
          <ac:spMkLst>
            <pc:docMk/>
            <pc:sldMk cId="2834840630" sldId="280"/>
            <ac:spMk id="120" creationId="{37F70D21-5351-21F3-14BD-4FD909A8ADF1}"/>
          </ac:spMkLst>
        </pc:spChg>
        <pc:spChg chg="add mod">
          <ac:chgData name="Trang Do" userId="1f6a371144d1ab6b" providerId="LiveId" clId="{0C93FB5C-6D62-824B-B517-1DBDACFF9B32}" dt="2023-11-27T09:42:42.594" v="2919" actId="164"/>
          <ac:spMkLst>
            <pc:docMk/>
            <pc:sldMk cId="2834840630" sldId="280"/>
            <ac:spMk id="121" creationId="{8DD5B7E7-1DED-47B9-503D-7F45438A6BE8}"/>
          </ac:spMkLst>
        </pc:spChg>
        <pc:spChg chg="add mod">
          <ac:chgData name="Trang Do" userId="1f6a371144d1ab6b" providerId="LiveId" clId="{0C93FB5C-6D62-824B-B517-1DBDACFF9B32}" dt="2023-11-27T09:42:42.594" v="2919" actId="164"/>
          <ac:spMkLst>
            <pc:docMk/>
            <pc:sldMk cId="2834840630" sldId="280"/>
            <ac:spMk id="122" creationId="{DA1F1EDA-48F9-4306-F083-3233C6DF77BB}"/>
          </ac:spMkLst>
        </pc:spChg>
        <pc:spChg chg="mod">
          <ac:chgData name="Trang Do" userId="1f6a371144d1ab6b" providerId="LiveId" clId="{0C93FB5C-6D62-824B-B517-1DBDACFF9B32}" dt="2023-11-27T09:42:09.828" v="2905"/>
          <ac:spMkLst>
            <pc:docMk/>
            <pc:sldMk cId="2834840630" sldId="280"/>
            <ac:spMk id="124" creationId="{58550970-2779-9933-4330-9A5C3AF3AE26}"/>
          </ac:spMkLst>
        </pc:spChg>
        <pc:spChg chg="mod">
          <ac:chgData name="Trang Do" userId="1f6a371144d1ab6b" providerId="LiveId" clId="{0C93FB5C-6D62-824B-B517-1DBDACFF9B32}" dt="2023-11-27T09:43:04.398" v="2928" actId="20577"/>
          <ac:spMkLst>
            <pc:docMk/>
            <pc:sldMk cId="2834840630" sldId="280"/>
            <ac:spMk id="126" creationId="{3203C77C-9DE7-8EDA-9448-8609AB9DBF13}"/>
          </ac:spMkLst>
        </pc:spChg>
        <pc:spChg chg="mod">
          <ac:chgData name="Trang Do" userId="1f6a371144d1ab6b" providerId="LiveId" clId="{0C93FB5C-6D62-824B-B517-1DBDACFF9B32}" dt="2023-11-27T09:42:12.538" v="2907"/>
          <ac:spMkLst>
            <pc:docMk/>
            <pc:sldMk cId="2834840630" sldId="280"/>
            <ac:spMk id="129" creationId="{8807B95B-14BD-1CE7-2675-812BC6737C69}"/>
          </ac:spMkLst>
        </pc:spChg>
        <pc:spChg chg="mod">
          <ac:chgData name="Trang Do" userId="1f6a371144d1ab6b" providerId="LiveId" clId="{0C93FB5C-6D62-824B-B517-1DBDACFF9B32}" dt="2023-11-27T09:44:28.285" v="2947" actId="20577"/>
          <ac:spMkLst>
            <pc:docMk/>
            <pc:sldMk cId="2834840630" sldId="280"/>
            <ac:spMk id="131" creationId="{68EC0827-C442-9C12-052C-5A4731DFE8BD}"/>
          </ac:spMkLst>
        </pc:spChg>
        <pc:spChg chg="mod">
          <ac:chgData name="Trang Do" userId="1f6a371144d1ab6b" providerId="LiveId" clId="{0C93FB5C-6D62-824B-B517-1DBDACFF9B32}" dt="2023-11-27T09:42:17.124" v="2909"/>
          <ac:spMkLst>
            <pc:docMk/>
            <pc:sldMk cId="2834840630" sldId="280"/>
            <ac:spMk id="134" creationId="{C857FCBD-5CD5-3340-8005-A2D273D6AB9F}"/>
          </ac:spMkLst>
        </pc:spChg>
        <pc:spChg chg="mod">
          <ac:chgData name="Trang Do" userId="1f6a371144d1ab6b" providerId="LiveId" clId="{0C93FB5C-6D62-824B-B517-1DBDACFF9B32}" dt="2023-11-27T09:44:34.704" v="2950" actId="20577"/>
          <ac:spMkLst>
            <pc:docMk/>
            <pc:sldMk cId="2834840630" sldId="280"/>
            <ac:spMk id="136" creationId="{AC3F4603-2B2B-C576-2182-BEFF6C8BB3C5}"/>
          </ac:spMkLst>
        </pc:spChg>
        <pc:spChg chg="mod">
          <ac:chgData name="Trang Do" userId="1f6a371144d1ab6b" providerId="LiveId" clId="{0C93FB5C-6D62-824B-B517-1DBDACFF9B32}" dt="2023-11-27T09:42:19.299" v="2911"/>
          <ac:spMkLst>
            <pc:docMk/>
            <pc:sldMk cId="2834840630" sldId="280"/>
            <ac:spMk id="139" creationId="{E9409BAF-1E55-97FB-F876-208BD41DCE15}"/>
          </ac:spMkLst>
        </pc:spChg>
        <pc:spChg chg="mod">
          <ac:chgData name="Trang Do" userId="1f6a371144d1ab6b" providerId="LiveId" clId="{0C93FB5C-6D62-824B-B517-1DBDACFF9B32}" dt="2023-11-27T09:44:54.622" v="2952" actId="20577"/>
          <ac:spMkLst>
            <pc:docMk/>
            <pc:sldMk cId="2834840630" sldId="280"/>
            <ac:spMk id="141" creationId="{3371DA7C-D2AB-13B9-AC41-E24FD3DE065D}"/>
          </ac:spMkLst>
        </pc:spChg>
        <pc:spChg chg="mod">
          <ac:chgData name="Trang Do" userId="1f6a371144d1ab6b" providerId="LiveId" clId="{0C93FB5C-6D62-824B-B517-1DBDACFF9B32}" dt="2023-11-28T03:19:15.877" v="5218" actId="1076"/>
          <ac:spMkLst>
            <pc:docMk/>
            <pc:sldMk cId="2834840630" sldId="280"/>
            <ac:spMk id="144" creationId="{0DBF8604-48DF-1382-28DA-86BFE4768A4F}"/>
          </ac:spMkLst>
        </pc:spChg>
        <pc:spChg chg="mod">
          <ac:chgData name="Trang Do" userId="1f6a371144d1ab6b" providerId="LiveId" clId="{0C93FB5C-6D62-824B-B517-1DBDACFF9B32}" dt="2023-11-28T03:19:17.918" v="5219" actId="1076"/>
          <ac:spMkLst>
            <pc:docMk/>
            <pc:sldMk cId="2834840630" sldId="280"/>
            <ac:spMk id="145" creationId="{B2718934-E3BA-AF1C-6020-CB5CDA22EE51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47" creationId="{B1E4A438-ACE2-0717-D527-81780467883A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48" creationId="{ED430A43-CF43-5AA8-394A-D39F692C598E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50" creationId="{E9CCDADC-5474-29BF-986B-298D169ACCF6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51" creationId="{49FF78B0-934E-C2A4-AB9F-43C71449E054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54" creationId="{6A413B21-5D28-1EE9-8FA2-837B9C148C60}"/>
          </ac:spMkLst>
        </pc:spChg>
        <pc:spChg chg="mod">
          <ac:chgData name="Trang Do" userId="1f6a371144d1ab6b" providerId="LiveId" clId="{0C93FB5C-6D62-824B-B517-1DBDACFF9B32}" dt="2023-11-28T03:19:12.098" v="5217" actId="165"/>
          <ac:spMkLst>
            <pc:docMk/>
            <pc:sldMk cId="2834840630" sldId="280"/>
            <ac:spMk id="155" creationId="{695DEDC3-0E47-BAF3-988A-01A65B6B57E2}"/>
          </ac:spMkLst>
        </pc:spChg>
        <pc:spChg chg="mod">
          <ac:chgData name="Trang Do" userId="1f6a371144d1ab6b" providerId="LiveId" clId="{0C93FB5C-6D62-824B-B517-1DBDACFF9B32}" dt="2023-11-27T09:45:50.809" v="2960" actId="207"/>
          <ac:spMkLst>
            <pc:docMk/>
            <pc:sldMk cId="2834840630" sldId="280"/>
            <ac:spMk id="158" creationId="{743057CB-A906-0AAD-B3C9-42B77CF73B7E}"/>
          </ac:spMkLst>
        </pc:spChg>
        <pc:spChg chg="mod">
          <ac:chgData name="Trang Do" userId="1f6a371144d1ab6b" providerId="LiveId" clId="{0C93FB5C-6D62-824B-B517-1DBDACFF9B32}" dt="2023-11-27T09:45:50.809" v="2960" actId="207"/>
          <ac:spMkLst>
            <pc:docMk/>
            <pc:sldMk cId="2834840630" sldId="280"/>
            <ac:spMk id="160" creationId="{325581D8-329B-D2D3-7A37-CEAC4473F1AD}"/>
          </ac:spMkLst>
        </pc:spChg>
        <pc:spChg chg="mod">
          <ac:chgData name="Trang Do" userId="1f6a371144d1ab6b" providerId="LiveId" clId="{0C93FB5C-6D62-824B-B517-1DBDACFF9B32}" dt="2023-11-27T09:45:50.809" v="2960" actId="207"/>
          <ac:spMkLst>
            <pc:docMk/>
            <pc:sldMk cId="2834840630" sldId="280"/>
            <ac:spMk id="163" creationId="{C4037B6F-01A3-B2E7-3128-FBF26A148A33}"/>
          </ac:spMkLst>
        </pc:spChg>
        <pc:spChg chg="mod">
          <ac:chgData name="Trang Do" userId="1f6a371144d1ab6b" providerId="LiveId" clId="{0C93FB5C-6D62-824B-B517-1DBDACFF9B32}" dt="2023-11-27T09:45:50.809" v="2960" actId="207"/>
          <ac:spMkLst>
            <pc:docMk/>
            <pc:sldMk cId="2834840630" sldId="280"/>
            <ac:spMk id="165" creationId="{2A9C3DB7-4D2E-0177-7BEA-E07372266862}"/>
          </ac:spMkLst>
        </pc:spChg>
        <pc:spChg chg="mod">
          <ac:chgData name="Trang Do" userId="1f6a371144d1ab6b" providerId="LiveId" clId="{0C93FB5C-6D62-824B-B517-1DBDACFF9B32}" dt="2023-11-27T09:45:50.809" v="2960" actId="207"/>
          <ac:spMkLst>
            <pc:docMk/>
            <pc:sldMk cId="2834840630" sldId="280"/>
            <ac:spMk id="168" creationId="{D0FBD31E-0A9E-7034-374B-179D9F1E25BF}"/>
          </ac:spMkLst>
        </pc:spChg>
        <pc:spChg chg="mod">
          <ac:chgData name="Trang Do" userId="1f6a371144d1ab6b" providerId="LiveId" clId="{0C93FB5C-6D62-824B-B517-1DBDACFF9B32}" dt="2023-11-27T09:45:50.809" v="2960" actId="207"/>
          <ac:spMkLst>
            <pc:docMk/>
            <pc:sldMk cId="2834840630" sldId="280"/>
            <ac:spMk id="170" creationId="{97C97673-C7A6-6A45-DBC2-05EA3446301E}"/>
          </ac:spMkLst>
        </pc:spChg>
        <pc:spChg chg="mod">
          <ac:chgData name="Trang Do" userId="1f6a371144d1ab6b" providerId="LiveId" clId="{0C93FB5C-6D62-824B-B517-1DBDACFF9B32}" dt="2023-11-27T09:45:50.809" v="2960" actId="207"/>
          <ac:spMkLst>
            <pc:docMk/>
            <pc:sldMk cId="2834840630" sldId="280"/>
            <ac:spMk id="173" creationId="{618258B1-C3CF-643D-09BB-292FE6C815A5}"/>
          </ac:spMkLst>
        </pc:spChg>
        <pc:spChg chg="mod">
          <ac:chgData name="Trang Do" userId="1f6a371144d1ab6b" providerId="LiveId" clId="{0C93FB5C-6D62-824B-B517-1DBDACFF9B32}" dt="2023-11-27T09:45:50.809" v="2960" actId="207"/>
          <ac:spMkLst>
            <pc:docMk/>
            <pc:sldMk cId="2834840630" sldId="280"/>
            <ac:spMk id="175" creationId="{83FEEA72-BE7E-7E7A-1DF9-5252BF2AB7B9}"/>
          </ac:spMkLst>
        </pc:spChg>
        <pc:grpChg chg="add del mod">
          <ac:chgData name="Trang Do" userId="1f6a371144d1ab6b" providerId="LiveId" clId="{0C93FB5C-6D62-824B-B517-1DBDACFF9B32}" dt="2023-11-27T09:25:14.812" v="2640" actId="478"/>
          <ac:grpSpMkLst>
            <pc:docMk/>
            <pc:sldMk cId="2834840630" sldId="280"/>
            <ac:grpSpMk id="7" creationId="{16C6CF86-0C84-17F5-3DEA-00B0DBE77859}"/>
          </ac:grpSpMkLst>
        </pc:grpChg>
        <pc:grpChg chg="add del mod">
          <ac:chgData name="Trang Do" userId="1f6a371144d1ab6b" providerId="LiveId" clId="{0C93FB5C-6D62-824B-B517-1DBDACFF9B32}" dt="2023-11-27T09:26:14.050" v="2652" actId="478"/>
          <ac:grpSpMkLst>
            <pc:docMk/>
            <pc:sldMk cId="2834840630" sldId="280"/>
            <ac:grpSpMk id="9" creationId="{0615A13F-DA1A-41A5-9706-8982A2136667}"/>
          </ac:grpSpMkLst>
        </pc:grpChg>
        <pc:grpChg chg="add mod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14" creationId="{6DB05353-418B-D125-7C26-BFBD576BDD25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18" creationId="{0BDAD41D-7E4F-6A75-D314-C46F55B567DE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19" creationId="{D2625FAD-C042-A287-ADCC-41D6CAE8F005}"/>
          </ac:grpSpMkLst>
        </pc:grpChg>
        <pc:grpChg chg="del mod">
          <ac:chgData name="Trang Do" userId="1f6a371144d1ab6b" providerId="LiveId" clId="{0C93FB5C-6D62-824B-B517-1DBDACFF9B32}" dt="2023-11-27T09:40:25.116" v="2875" actId="478"/>
          <ac:grpSpMkLst>
            <pc:docMk/>
            <pc:sldMk cId="2834840630" sldId="280"/>
            <ac:grpSpMk id="21" creationId="{D919318A-7767-8FF4-0DAD-E54F11D6D307}"/>
          </ac:grpSpMkLst>
        </pc:grpChg>
        <pc:grpChg chg="add del mod">
          <ac:chgData name="Trang Do" userId="1f6a371144d1ab6b" providerId="LiveId" clId="{0C93FB5C-6D62-824B-B517-1DBDACFF9B32}" dt="2023-11-27T09:40:52.627" v="2886" actId="478"/>
          <ac:grpSpMkLst>
            <pc:docMk/>
            <pc:sldMk cId="2834840630" sldId="280"/>
            <ac:grpSpMk id="24" creationId="{4C641C32-D5B8-A05A-EA6F-AA586B2BE579}"/>
          </ac:grpSpMkLst>
        </pc:grpChg>
        <pc:grpChg chg="mod">
          <ac:chgData name="Trang Do" userId="1f6a371144d1ab6b" providerId="LiveId" clId="{0C93FB5C-6D62-824B-B517-1DBDACFF9B32}" dt="2023-11-27T09:27:31.248" v="2668"/>
          <ac:grpSpMkLst>
            <pc:docMk/>
            <pc:sldMk cId="2834840630" sldId="280"/>
            <ac:grpSpMk id="26" creationId="{497E2297-765C-BB99-E624-8238E08A15F5}"/>
          </ac:grpSpMkLst>
        </pc:grpChg>
        <pc:grpChg chg="add del mod">
          <ac:chgData name="Trang Do" userId="1f6a371144d1ab6b" providerId="LiveId" clId="{0C93FB5C-6D62-824B-B517-1DBDACFF9B32}" dt="2023-11-27T09:41:00.916" v="2889" actId="478"/>
          <ac:grpSpMkLst>
            <pc:docMk/>
            <pc:sldMk cId="2834840630" sldId="280"/>
            <ac:grpSpMk id="29" creationId="{A608433A-91EB-121A-1A9C-2B99A71A6A68}"/>
          </ac:grpSpMkLst>
        </pc:grpChg>
        <pc:grpChg chg="mod">
          <ac:chgData name="Trang Do" userId="1f6a371144d1ab6b" providerId="LiveId" clId="{0C93FB5C-6D62-824B-B517-1DBDACFF9B32}" dt="2023-11-27T09:27:43.738" v="2670"/>
          <ac:grpSpMkLst>
            <pc:docMk/>
            <pc:sldMk cId="2834840630" sldId="280"/>
            <ac:grpSpMk id="31" creationId="{A7D824FB-42DF-4FD4-7FB6-893ACBDB7409}"/>
          </ac:grpSpMkLst>
        </pc:grpChg>
        <pc:grpChg chg="add del mod">
          <ac:chgData name="Trang Do" userId="1f6a371144d1ab6b" providerId="LiveId" clId="{0C93FB5C-6D62-824B-B517-1DBDACFF9B32}" dt="2023-11-27T09:41:08.446" v="2892" actId="478"/>
          <ac:grpSpMkLst>
            <pc:docMk/>
            <pc:sldMk cId="2834840630" sldId="280"/>
            <ac:grpSpMk id="34" creationId="{F5493CD3-B81D-2008-8980-82366BD85E52}"/>
          </ac:grpSpMkLst>
        </pc:grpChg>
        <pc:grpChg chg="mod">
          <ac:chgData name="Trang Do" userId="1f6a371144d1ab6b" providerId="LiveId" clId="{0C93FB5C-6D62-824B-B517-1DBDACFF9B32}" dt="2023-11-27T09:27:50.967" v="2672"/>
          <ac:grpSpMkLst>
            <pc:docMk/>
            <pc:sldMk cId="2834840630" sldId="280"/>
            <ac:grpSpMk id="36" creationId="{CFB16825-5FF1-EEFB-3510-4D20D3FC797D}"/>
          </ac:grpSpMkLst>
        </pc:grpChg>
        <pc:grpChg chg="add del mod">
          <ac:chgData name="Trang Do" userId="1f6a371144d1ab6b" providerId="LiveId" clId="{0C93FB5C-6D62-824B-B517-1DBDACFF9B32}" dt="2023-11-27T09:31:57.122" v="2722" actId="165"/>
          <ac:grpSpMkLst>
            <pc:docMk/>
            <pc:sldMk cId="2834840630" sldId="280"/>
            <ac:grpSpMk id="45" creationId="{C4B119CF-7C1D-EFBF-1844-AB5C15941975}"/>
          </ac:grpSpMkLst>
        </pc:grpChg>
        <pc:grpChg chg="add del mod">
          <ac:chgData name="Trang Do" userId="1f6a371144d1ab6b" providerId="LiveId" clId="{0C93FB5C-6D62-824B-B517-1DBDACFF9B32}" dt="2023-11-27T09:32:30.756" v="2732" actId="478"/>
          <ac:grpSpMkLst>
            <pc:docMk/>
            <pc:sldMk cId="2834840630" sldId="280"/>
            <ac:grpSpMk id="48" creationId="{0B84C1AC-D8EE-7E0F-6BA4-05B8DB56002E}"/>
          </ac:grpSpMkLst>
        </pc:grpChg>
        <pc:grpChg chg="add del mod">
          <ac:chgData name="Trang Do" userId="1f6a371144d1ab6b" providerId="LiveId" clId="{0C93FB5C-6D62-824B-B517-1DBDACFF9B32}" dt="2023-11-27T09:42:23.967" v="2913" actId="478"/>
          <ac:grpSpMkLst>
            <pc:docMk/>
            <pc:sldMk cId="2834840630" sldId="280"/>
            <ac:grpSpMk id="51" creationId="{7EF165D9-B268-1E5D-57A1-759AC5DDD908}"/>
          </ac:grpSpMkLst>
        </pc:grpChg>
        <pc:grpChg chg="add del mod">
          <ac:chgData name="Trang Do" userId="1f6a371144d1ab6b" providerId="LiveId" clId="{0C93FB5C-6D62-824B-B517-1DBDACFF9B32}" dt="2023-11-27T09:41:30.592" v="2895" actId="478"/>
          <ac:grpSpMkLst>
            <pc:docMk/>
            <pc:sldMk cId="2834840630" sldId="280"/>
            <ac:grpSpMk id="53" creationId="{D40AD6D6-FA0C-5457-9BDC-93DC4C56A64B}"/>
          </ac:grpSpMkLst>
        </pc:grpChg>
        <pc:grpChg chg="add del mod">
          <ac:chgData name="Trang Do" userId="1f6a371144d1ab6b" providerId="LiveId" clId="{0C93FB5C-6D62-824B-B517-1DBDACFF9B32}" dt="2023-11-27T09:41:33.642" v="2897" actId="478"/>
          <ac:grpSpMkLst>
            <pc:docMk/>
            <pc:sldMk cId="2834840630" sldId="280"/>
            <ac:grpSpMk id="56" creationId="{038A6BFE-241E-BE29-5E3C-DE40A361450C}"/>
          </ac:grpSpMkLst>
        </pc:grpChg>
        <pc:grpChg chg="add mod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76" creationId="{F3EEBCD5-03A5-269E-93A4-524130F33236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80" creationId="{62B9DE06-BCC5-4101-FE6F-E23D8F9D2086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81" creationId="{CA21C5CA-55D0-9850-C308-700A5455C47E}"/>
          </ac:grpSpMkLst>
        </pc:grpChg>
        <pc:grpChg chg="mod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82" creationId="{5A0663F2-7066-64E6-6D62-2E0C47A70194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86" creationId="{9BD6FBDD-D170-4B98-14F0-47E94E63B2DB}"/>
          </ac:grpSpMkLst>
        </pc:grpChg>
        <pc:grpChg chg="mod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87" creationId="{63569020-A508-DA21-231E-3653102BBA44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91" creationId="{3908D76C-DF83-A6D3-6B2F-B287C37D0BDA}"/>
          </ac:grpSpMkLst>
        </pc:grpChg>
        <pc:grpChg chg="mod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92" creationId="{93A22FE7-A341-B8EF-A829-691B47C9079E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96" creationId="{40035364-24EA-BA11-30C5-856B6A056647}"/>
          </ac:grpSpMkLst>
        </pc:grpChg>
        <pc:grpChg chg="mod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97" creationId="{5347221F-147D-0BD5-2622-42AA9BA00903}"/>
          </ac:grpSpMkLst>
        </pc:grpChg>
        <pc:grpChg chg="add del mod">
          <ac:chgData name="Trang Do" userId="1f6a371144d1ab6b" providerId="LiveId" clId="{0C93FB5C-6D62-824B-B517-1DBDACFF9B32}" dt="2023-11-27T09:42:09.463" v="2904" actId="478"/>
          <ac:grpSpMkLst>
            <pc:docMk/>
            <pc:sldMk cId="2834840630" sldId="280"/>
            <ac:grpSpMk id="101" creationId="{ABBA1533-3D4C-2871-5003-D23F8FC9E3BD}"/>
          </ac:grpSpMkLst>
        </pc:grpChg>
        <pc:grpChg chg="mod">
          <ac:chgData name="Trang Do" userId="1f6a371144d1ab6b" providerId="LiveId" clId="{0C93FB5C-6D62-824B-B517-1DBDACFF9B32}" dt="2023-11-27T09:40:17.446" v="2873"/>
          <ac:grpSpMkLst>
            <pc:docMk/>
            <pc:sldMk cId="2834840630" sldId="280"/>
            <ac:grpSpMk id="103" creationId="{B92984CA-947F-207B-EBC5-CB799A87DE2A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106" creationId="{C27C775F-230E-34AC-4FE8-E1CE72AEE1DF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109" creationId="{18AC247E-6F15-C57D-6961-B6A7325CACAC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112" creationId="{B55AE9BB-B991-02B0-9455-36DAB2F1B161}"/>
          </ac:grpSpMkLst>
        </pc:grpChg>
        <pc:grpChg chg="add del mod">
          <ac:chgData name="Trang Do" userId="1f6a371144d1ab6b" providerId="LiveId" clId="{0C93FB5C-6D62-824B-B517-1DBDACFF9B32}" dt="2023-11-27T09:42:27.195" v="2915" actId="478"/>
          <ac:grpSpMkLst>
            <pc:docMk/>
            <pc:sldMk cId="2834840630" sldId="280"/>
            <ac:grpSpMk id="115" creationId="{3B7CCE95-8C25-D7D0-8530-1524BD5E1263}"/>
          </ac:grpSpMkLst>
        </pc:grpChg>
        <pc:grpChg chg="add del mod">
          <ac:chgData name="Trang Do" userId="1f6a371144d1ab6b" providerId="LiveId" clId="{0C93FB5C-6D62-824B-B517-1DBDACFF9B32}" dt="2023-11-27T09:42:29.750" v="2917" actId="478"/>
          <ac:grpSpMkLst>
            <pc:docMk/>
            <pc:sldMk cId="2834840630" sldId="280"/>
            <ac:grpSpMk id="118" creationId="{AA2E21F0-B891-8BB3-CA56-3CFC8F2A3B3D}"/>
          </ac:grpSpMkLst>
        </pc:grpChg>
        <pc:grpChg chg="add del mod">
          <ac:chgData name="Trang Do" userId="1f6a371144d1ab6b" providerId="LiveId" clId="{0C93FB5C-6D62-824B-B517-1DBDACFF9B32}" dt="2023-11-27T09:45:25.133" v="2956" actId="478"/>
          <ac:grpSpMkLst>
            <pc:docMk/>
            <pc:sldMk cId="2834840630" sldId="280"/>
            <ac:grpSpMk id="123" creationId="{30B4C994-7F76-F348-15F5-05EB6223AA51}"/>
          </ac:grpSpMkLst>
        </pc:grpChg>
        <pc:grpChg chg="mod">
          <ac:chgData name="Trang Do" userId="1f6a371144d1ab6b" providerId="LiveId" clId="{0C93FB5C-6D62-824B-B517-1DBDACFF9B32}" dt="2023-11-27T09:42:09.828" v="2905"/>
          <ac:grpSpMkLst>
            <pc:docMk/>
            <pc:sldMk cId="2834840630" sldId="280"/>
            <ac:grpSpMk id="125" creationId="{6A0C6330-B009-2DE3-5020-427A443EFCFC}"/>
          </ac:grpSpMkLst>
        </pc:grpChg>
        <pc:grpChg chg="add del mod">
          <ac:chgData name="Trang Do" userId="1f6a371144d1ab6b" providerId="LiveId" clId="{0C93FB5C-6D62-824B-B517-1DBDACFF9B32}" dt="2023-11-27T09:45:25.133" v="2956" actId="478"/>
          <ac:grpSpMkLst>
            <pc:docMk/>
            <pc:sldMk cId="2834840630" sldId="280"/>
            <ac:grpSpMk id="128" creationId="{6513E37D-7171-8B3E-E9FA-B3AAE491FA0A}"/>
          </ac:grpSpMkLst>
        </pc:grpChg>
        <pc:grpChg chg="mod">
          <ac:chgData name="Trang Do" userId="1f6a371144d1ab6b" providerId="LiveId" clId="{0C93FB5C-6D62-824B-B517-1DBDACFF9B32}" dt="2023-11-27T09:42:12.538" v="2907"/>
          <ac:grpSpMkLst>
            <pc:docMk/>
            <pc:sldMk cId="2834840630" sldId="280"/>
            <ac:grpSpMk id="130" creationId="{5A0C5245-2221-57C2-9339-2FF3DCF3B792}"/>
          </ac:grpSpMkLst>
        </pc:grpChg>
        <pc:grpChg chg="add del mod">
          <ac:chgData name="Trang Do" userId="1f6a371144d1ab6b" providerId="LiveId" clId="{0C93FB5C-6D62-824B-B517-1DBDACFF9B32}" dt="2023-11-27T09:45:25.133" v="2956" actId="478"/>
          <ac:grpSpMkLst>
            <pc:docMk/>
            <pc:sldMk cId="2834840630" sldId="280"/>
            <ac:grpSpMk id="133" creationId="{F3E91D97-D404-3646-B027-B66D1584F40F}"/>
          </ac:grpSpMkLst>
        </pc:grpChg>
        <pc:grpChg chg="mod">
          <ac:chgData name="Trang Do" userId="1f6a371144d1ab6b" providerId="LiveId" clId="{0C93FB5C-6D62-824B-B517-1DBDACFF9B32}" dt="2023-11-27T09:42:17.124" v="2909"/>
          <ac:grpSpMkLst>
            <pc:docMk/>
            <pc:sldMk cId="2834840630" sldId="280"/>
            <ac:grpSpMk id="135" creationId="{181D3C8E-890E-E7C5-01F0-4D8C87307E14}"/>
          </ac:grpSpMkLst>
        </pc:grpChg>
        <pc:grpChg chg="add del mod">
          <ac:chgData name="Trang Do" userId="1f6a371144d1ab6b" providerId="LiveId" clId="{0C93FB5C-6D62-824B-B517-1DBDACFF9B32}" dt="2023-11-27T09:45:25.133" v="2956" actId="478"/>
          <ac:grpSpMkLst>
            <pc:docMk/>
            <pc:sldMk cId="2834840630" sldId="280"/>
            <ac:grpSpMk id="138" creationId="{F50EB857-2B6E-8CA1-88A5-F561F1967DBB}"/>
          </ac:grpSpMkLst>
        </pc:grpChg>
        <pc:grpChg chg="mod">
          <ac:chgData name="Trang Do" userId="1f6a371144d1ab6b" providerId="LiveId" clId="{0C93FB5C-6D62-824B-B517-1DBDACFF9B32}" dt="2023-11-27T09:42:19.299" v="2911"/>
          <ac:grpSpMkLst>
            <pc:docMk/>
            <pc:sldMk cId="2834840630" sldId="280"/>
            <ac:grpSpMk id="140" creationId="{3DD6407D-7527-E453-3B00-F27C9E1AE0B7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143" creationId="{A46A4DD2-6B0B-CEE5-8D45-D7AF0A2B0BCF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146" creationId="{77CCD24F-CB6A-99B7-6847-06F2DFD3CE06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149" creationId="{27A200C3-A35E-6BBE-0683-CB349FD58DBF}"/>
          </ac:grpSpMkLst>
        </pc:grpChg>
        <pc:grpChg chg="add del mod">
          <ac:chgData name="Trang Do" userId="1f6a371144d1ab6b" providerId="LiveId" clId="{0C93FB5C-6D62-824B-B517-1DBDACFF9B32}" dt="2023-11-27T09:42:44.519" v="2920" actId="478"/>
          <ac:grpSpMkLst>
            <pc:docMk/>
            <pc:sldMk cId="2834840630" sldId="280"/>
            <ac:grpSpMk id="152" creationId="{42312EA5-B933-D5E5-3F94-2CFC4D364464}"/>
          </ac:grpSpMkLst>
        </pc:grpChg>
        <pc:grpChg chg="add mod topLvl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153" creationId="{F62FE5CB-55D9-8622-4459-8EFC074944FE}"/>
          </ac:grpSpMkLst>
        </pc:grpChg>
        <pc:grpChg chg="add del mod">
          <ac:chgData name="Trang Do" userId="1f6a371144d1ab6b" providerId="LiveId" clId="{0C93FB5C-6D62-824B-B517-1DBDACFF9B32}" dt="2023-11-28T03:19:12.098" v="5217" actId="165"/>
          <ac:grpSpMkLst>
            <pc:docMk/>
            <pc:sldMk cId="2834840630" sldId="280"/>
            <ac:grpSpMk id="156" creationId="{87CCAFA5-3E9A-2CE4-09A2-C3B45BDBC431}"/>
          </ac:grpSpMkLst>
        </pc:grpChg>
        <pc:grpChg chg="add mod">
          <ac:chgData name="Trang Do" userId="1f6a371144d1ab6b" providerId="LiveId" clId="{0C93FB5C-6D62-824B-B517-1DBDACFF9B32}" dt="2023-11-27T09:47:07.180" v="2971" actId="1076"/>
          <ac:grpSpMkLst>
            <pc:docMk/>
            <pc:sldMk cId="2834840630" sldId="280"/>
            <ac:grpSpMk id="157" creationId="{230B9E61-7176-ACC8-0401-983FCA3A8CF0}"/>
          </ac:grpSpMkLst>
        </pc:grpChg>
        <pc:grpChg chg="mod">
          <ac:chgData name="Trang Do" userId="1f6a371144d1ab6b" providerId="LiveId" clId="{0C93FB5C-6D62-824B-B517-1DBDACFF9B32}" dt="2023-11-27T09:45:25.746" v="2957"/>
          <ac:grpSpMkLst>
            <pc:docMk/>
            <pc:sldMk cId="2834840630" sldId="280"/>
            <ac:grpSpMk id="159" creationId="{B6E0D7A0-5875-39EB-3473-3641D587BC25}"/>
          </ac:grpSpMkLst>
        </pc:grpChg>
        <pc:grpChg chg="add mod">
          <ac:chgData name="Trang Do" userId="1f6a371144d1ab6b" providerId="LiveId" clId="{0C93FB5C-6D62-824B-B517-1DBDACFF9B32}" dt="2023-11-27T09:47:07.180" v="2971" actId="1076"/>
          <ac:grpSpMkLst>
            <pc:docMk/>
            <pc:sldMk cId="2834840630" sldId="280"/>
            <ac:grpSpMk id="162" creationId="{C2B06849-E64B-1CCD-EB5E-0BF084CC66A8}"/>
          </ac:grpSpMkLst>
        </pc:grpChg>
        <pc:grpChg chg="mod">
          <ac:chgData name="Trang Do" userId="1f6a371144d1ab6b" providerId="LiveId" clId="{0C93FB5C-6D62-824B-B517-1DBDACFF9B32}" dt="2023-11-27T09:45:25.746" v="2957"/>
          <ac:grpSpMkLst>
            <pc:docMk/>
            <pc:sldMk cId="2834840630" sldId="280"/>
            <ac:grpSpMk id="164" creationId="{3B3E52DC-058D-DCC8-BB3C-E09AB3E82658}"/>
          </ac:grpSpMkLst>
        </pc:grpChg>
        <pc:grpChg chg="add mod">
          <ac:chgData name="Trang Do" userId="1f6a371144d1ab6b" providerId="LiveId" clId="{0C93FB5C-6D62-824B-B517-1DBDACFF9B32}" dt="2023-11-27T09:47:07.180" v="2971" actId="1076"/>
          <ac:grpSpMkLst>
            <pc:docMk/>
            <pc:sldMk cId="2834840630" sldId="280"/>
            <ac:grpSpMk id="167" creationId="{C808A4A0-0A7E-5F79-2028-737744E05197}"/>
          </ac:grpSpMkLst>
        </pc:grpChg>
        <pc:grpChg chg="mod">
          <ac:chgData name="Trang Do" userId="1f6a371144d1ab6b" providerId="LiveId" clId="{0C93FB5C-6D62-824B-B517-1DBDACFF9B32}" dt="2023-11-27T09:45:25.746" v="2957"/>
          <ac:grpSpMkLst>
            <pc:docMk/>
            <pc:sldMk cId="2834840630" sldId="280"/>
            <ac:grpSpMk id="169" creationId="{3DF8B59B-9E00-39CC-C2C8-B124A1A026A5}"/>
          </ac:grpSpMkLst>
        </pc:grpChg>
        <pc:grpChg chg="add mod">
          <ac:chgData name="Trang Do" userId="1f6a371144d1ab6b" providerId="LiveId" clId="{0C93FB5C-6D62-824B-B517-1DBDACFF9B32}" dt="2023-11-27T09:47:07.180" v="2971" actId="1076"/>
          <ac:grpSpMkLst>
            <pc:docMk/>
            <pc:sldMk cId="2834840630" sldId="280"/>
            <ac:grpSpMk id="172" creationId="{C346EF30-AE23-9BD9-7EF2-9831B9D70951}"/>
          </ac:grpSpMkLst>
        </pc:grpChg>
        <pc:grpChg chg="mod">
          <ac:chgData name="Trang Do" userId="1f6a371144d1ab6b" providerId="LiveId" clId="{0C93FB5C-6D62-824B-B517-1DBDACFF9B32}" dt="2023-11-27T09:45:25.746" v="2957"/>
          <ac:grpSpMkLst>
            <pc:docMk/>
            <pc:sldMk cId="2834840630" sldId="280"/>
            <ac:grpSpMk id="174" creationId="{8C4B2BB0-9BD1-1B7A-71D7-90138097EB25}"/>
          </ac:grpSpMkLst>
        </pc:grpChg>
        <pc:cxnChg chg="mod">
          <ac:chgData name="Trang Do" userId="1f6a371144d1ab6b" providerId="LiveId" clId="{0C93FB5C-6D62-824B-B517-1DBDACFF9B32}" dt="2023-11-28T03:19:12.098" v="5217" actId="165"/>
          <ac:cxnSpMkLst>
            <pc:docMk/>
            <pc:sldMk cId="2834840630" sldId="280"/>
            <ac:cxnSpMk id="17" creationId="{30EF274B-813A-E260-9B37-A46139FBB23D}"/>
          </ac:cxnSpMkLst>
        </pc:cxnChg>
        <pc:cxnChg chg="del mod">
          <ac:chgData name="Trang Do" userId="1f6a371144d1ab6b" providerId="LiveId" clId="{0C93FB5C-6D62-824B-B517-1DBDACFF9B32}" dt="2023-11-27T09:40:25.116" v="2875" actId="478"/>
          <ac:cxnSpMkLst>
            <pc:docMk/>
            <pc:sldMk cId="2834840630" sldId="280"/>
            <ac:cxnSpMk id="23" creationId="{5BB5FE62-43CF-48BB-0FC1-F80D2D2A281A}"/>
          </ac:cxnSpMkLst>
        </pc:cxnChg>
        <pc:cxnChg chg="mod">
          <ac:chgData name="Trang Do" userId="1f6a371144d1ab6b" providerId="LiveId" clId="{0C93FB5C-6D62-824B-B517-1DBDACFF9B32}" dt="2023-11-27T09:27:31.248" v="2668"/>
          <ac:cxnSpMkLst>
            <pc:docMk/>
            <pc:sldMk cId="2834840630" sldId="280"/>
            <ac:cxnSpMk id="28" creationId="{3D3DA4A2-99DC-D1C0-DC31-3FD6346D6D3F}"/>
          </ac:cxnSpMkLst>
        </pc:cxnChg>
        <pc:cxnChg chg="mod">
          <ac:chgData name="Trang Do" userId="1f6a371144d1ab6b" providerId="LiveId" clId="{0C93FB5C-6D62-824B-B517-1DBDACFF9B32}" dt="2023-11-27T09:27:43.738" v="2670"/>
          <ac:cxnSpMkLst>
            <pc:docMk/>
            <pc:sldMk cId="2834840630" sldId="280"/>
            <ac:cxnSpMk id="33" creationId="{272F4395-4003-B01F-41EA-509E1D4E011A}"/>
          </ac:cxnSpMkLst>
        </pc:cxnChg>
        <pc:cxnChg chg="mod">
          <ac:chgData name="Trang Do" userId="1f6a371144d1ab6b" providerId="LiveId" clId="{0C93FB5C-6D62-824B-B517-1DBDACFF9B32}" dt="2023-11-27T09:27:50.967" v="2672"/>
          <ac:cxnSpMkLst>
            <pc:docMk/>
            <pc:sldMk cId="2834840630" sldId="280"/>
            <ac:cxnSpMk id="38" creationId="{4D1623A7-E5B8-2C10-2F07-891EF044E29A}"/>
          </ac:cxnSpMkLst>
        </pc:cxnChg>
        <pc:cxnChg chg="add mod topLvl">
          <ac:chgData name="Trang Do" userId="1f6a371144d1ab6b" providerId="LiveId" clId="{0C93FB5C-6D62-824B-B517-1DBDACFF9B32}" dt="2023-11-28T03:19:12.098" v="5217" actId="165"/>
          <ac:cxnSpMkLst>
            <pc:docMk/>
            <pc:sldMk cId="2834840630" sldId="280"/>
            <ac:cxnSpMk id="61" creationId="{964A3A3A-ABFD-8972-F027-D161F0EDEB59}"/>
          </ac:cxnSpMkLst>
        </pc:cxnChg>
        <pc:cxnChg chg="add mod topLvl">
          <ac:chgData name="Trang Do" userId="1f6a371144d1ab6b" providerId="LiveId" clId="{0C93FB5C-6D62-824B-B517-1DBDACFF9B32}" dt="2023-11-28T03:19:12.098" v="5217" actId="165"/>
          <ac:cxnSpMkLst>
            <pc:docMk/>
            <pc:sldMk cId="2834840630" sldId="280"/>
            <ac:cxnSpMk id="63" creationId="{751FDDC7-3C8F-7F74-DC7A-B23B45284E69}"/>
          </ac:cxnSpMkLst>
        </pc:cxnChg>
        <pc:cxnChg chg="add mod topLvl">
          <ac:chgData name="Trang Do" userId="1f6a371144d1ab6b" providerId="LiveId" clId="{0C93FB5C-6D62-824B-B517-1DBDACFF9B32}" dt="2023-11-28T03:19:12.098" v="5217" actId="165"/>
          <ac:cxnSpMkLst>
            <pc:docMk/>
            <pc:sldMk cId="2834840630" sldId="280"/>
            <ac:cxnSpMk id="65" creationId="{10D71215-D0D7-5187-0A5C-BCCBEDDF0568}"/>
          </ac:cxnSpMkLst>
        </pc:cxnChg>
        <pc:cxnChg chg="add mod topLvl">
          <ac:chgData name="Trang Do" userId="1f6a371144d1ab6b" providerId="LiveId" clId="{0C93FB5C-6D62-824B-B517-1DBDACFF9B32}" dt="2023-11-28T03:19:12.098" v="5217" actId="165"/>
          <ac:cxnSpMkLst>
            <pc:docMk/>
            <pc:sldMk cId="2834840630" sldId="280"/>
            <ac:cxnSpMk id="67" creationId="{22FD401F-45CC-17DA-BD48-FD95E4666F66}"/>
          </ac:cxnSpMkLst>
        </pc:cxnChg>
        <pc:cxnChg chg="add mod topLvl">
          <ac:chgData name="Trang Do" userId="1f6a371144d1ab6b" providerId="LiveId" clId="{0C93FB5C-6D62-824B-B517-1DBDACFF9B32}" dt="2023-11-28T03:19:12.098" v="5217" actId="165"/>
          <ac:cxnSpMkLst>
            <pc:docMk/>
            <pc:sldMk cId="2834840630" sldId="280"/>
            <ac:cxnSpMk id="70" creationId="{AE08C0B9-4B0F-73D6-F6D8-05E8781DBF13}"/>
          </ac:cxnSpMkLst>
        </pc:cxnChg>
        <pc:cxnChg chg="mod">
          <ac:chgData name="Trang Do" userId="1f6a371144d1ab6b" providerId="LiveId" clId="{0C93FB5C-6D62-824B-B517-1DBDACFF9B32}" dt="2023-11-28T03:19:12.098" v="5217" actId="165"/>
          <ac:cxnSpMkLst>
            <pc:docMk/>
            <pc:sldMk cId="2834840630" sldId="280"/>
            <ac:cxnSpMk id="78" creationId="{F421C2D0-48AC-A8BD-BFAF-6F098E262EC0}"/>
          </ac:cxnSpMkLst>
        </pc:cxnChg>
        <pc:cxnChg chg="mod">
          <ac:chgData name="Trang Do" userId="1f6a371144d1ab6b" providerId="LiveId" clId="{0C93FB5C-6D62-824B-B517-1DBDACFF9B32}" dt="2023-11-28T03:19:12.098" v="5217" actId="165"/>
          <ac:cxnSpMkLst>
            <pc:docMk/>
            <pc:sldMk cId="2834840630" sldId="280"/>
            <ac:cxnSpMk id="85" creationId="{25EC4ED9-9DC2-65DF-75E2-F3E5736C056D}"/>
          </ac:cxnSpMkLst>
        </pc:cxnChg>
        <pc:cxnChg chg="mod">
          <ac:chgData name="Trang Do" userId="1f6a371144d1ab6b" providerId="LiveId" clId="{0C93FB5C-6D62-824B-B517-1DBDACFF9B32}" dt="2023-11-28T03:19:12.098" v="5217" actId="165"/>
          <ac:cxnSpMkLst>
            <pc:docMk/>
            <pc:sldMk cId="2834840630" sldId="280"/>
            <ac:cxnSpMk id="90" creationId="{947D3DD2-0989-7473-9D19-E6D1A9C90311}"/>
          </ac:cxnSpMkLst>
        </pc:cxnChg>
        <pc:cxnChg chg="mod">
          <ac:chgData name="Trang Do" userId="1f6a371144d1ab6b" providerId="LiveId" clId="{0C93FB5C-6D62-824B-B517-1DBDACFF9B32}" dt="2023-11-28T03:19:12.098" v="5217" actId="165"/>
          <ac:cxnSpMkLst>
            <pc:docMk/>
            <pc:sldMk cId="2834840630" sldId="280"/>
            <ac:cxnSpMk id="95" creationId="{7E4BC18A-E26C-4E15-C19D-7FC23BB1C8CC}"/>
          </ac:cxnSpMkLst>
        </pc:cxnChg>
        <pc:cxnChg chg="mod">
          <ac:chgData name="Trang Do" userId="1f6a371144d1ab6b" providerId="LiveId" clId="{0C93FB5C-6D62-824B-B517-1DBDACFF9B32}" dt="2023-11-28T03:19:12.098" v="5217" actId="165"/>
          <ac:cxnSpMkLst>
            <pc:docMk/>
            <pc:sldMk cId="2834840630" sldId="280"/>
            <ac:cxnSpMk id="100" creationId="{23ED6D57-3734-1D9C-DA99-6AB9161AA924}"/>
          </ac:cxnSpMkLst>
        </pc:cxnChg>
        <pc:cxnChg chg="mod">
          <ac:chgData name="Trang Do" userId="1f6a371144d1ab6b" providerId="LiveId" clId="{0C93FB5C-6D62-824B-B517-1DBDACFF9B32}" dt="2023-11-27T09:40:17.446" v="2873"/>
          <ac:cxnSpMkLst>
            <pc:docMk/>
            <pc:sldMk cId="2834840630" sldId="280"/>
            <ac:cxnSpMk id="105" creationId="{6DC82733-EB5B-1CE9-E786-5EA8AC86B6D6}"/>
          </ac:cxnSpMkLst>
        </pc:cxnChg>
        <pc:cxnChg chg="mod">
          <ac:chgData name="Trang Do" userId="1f6a371144d1ab6b" providerId="LiveId" clId="{0C93FB5C-6D62-824B-B517-1DBDACFF9B32}" dt="2023-11-27T09:42:09.828" v="2905"/>
          <ac:cxnSpMkLst>
            <pc:docMk/>
            <pc:sldMk cId="2834840630" sldId="280"/>
            <ac:cxnSpMk id="127" creationId="{661202B6-0F06-35C4-663B-8515AA88B280}"/>
          </ac:cxnSpMkLst>
        </pc:cxnChg>
        <pc:cxnChg chg="mod">
          <ac:chgData name="Trang Do" userId="1f6a371144d1ab6b" providerId="LiveId" clId="{0C93FB5C-6D62-824B-B517-1DBDACFF9B32}" dt="2023-11-27T09:42:12.538" v="2907"/>
          <ac:cxnSpMkLst>
            <pc:docMk/>
            <pc:sldMk cId="2834840630" sldId="280"/>
            <ac:cxnSpMk id="132" creationId="{222135AC-3935-A92C-73FC-48047ABA9472}"/>
          </ac:cxnSpMkLst>
        </pc:cxnChg>
        <pc:cxnChg chg="mod">
          <ac:chgData name="Trang Do" userId="1f6a371144d1ab6b" providerId="LiveId" clId="{0C93FB5C-6D62-824B-B517-1DBDACFF9B32}" dt="2023-11-27T09:42:17.124" v="2909"/>
          <ac:cxnSpMkLst>
            <pc:docMk/>
            <pc:sldMk cId="2834840630" sldId="280"/>
            <ac:cxnSpMk id="137" creationId="{70BBCF87-4260-2BE2-B6AC-3DD40EA229A3}"/>
          </ac:cxnSpMkLst>
        </pc:cxnChg>
        <pc:cxnChg chg="mod">
          <ac:chgData name="Trang Do" userId="1f6a371144d1ab6b" providerId="LiveId" clId="{0C93FB5C-6D62-824B-B517-1DBDACFF9B32}" dt="2023-11-27T09:42:19.299" v="2911"/>
          <ac:cxnSpMkLst>
            <pc:docMk/>
            <pc:sldMk cId="2834840630" sldId="280"/>
            <ac:cxnSpMk id="142" creationId="{D477131E-3E78-AE35-FA0F-A57932F8C6B3}"/>
          </ac:cxnSpMkLst>
        </pc:cxnChg>
        <pc:cxnChg chg="mod">
          <ac:chgData name="Trang Do" userId="1f6a371144d1ab6b" providerId="LiveId" clId="{0C93FB5C-6D62-824B-B517-1DBDACFF9B32}" dt="2023-11-27T09:45:25.746" v="2957"/>
          <ac:cxnSpMkLst>
            <pc:docMk/>
            <pc:sldMk cId="2834840630" sldId="280"/>
            <ac:cxnSpMk id="161" creationId="{E88B6C6E-1A3D-2DC9-B6AA-50C35009DB72}"/>
          </ac:cxnSpMkLst>
        </pc:cxnChg>
        <pc:cxnChg chg="mod">
          <ac:chgData name="Trang Do" userId="1f6a371144d1ab6b" providerId="LiveId" clId="{0C93FB5C-6D62-824B-B517-1DBDACFF9B32}" dt="2023-11-27T09:45:25.746" v="2957"/>
          <ac:cxnSpMkLst>
            <pc:docMk/>
            <pc:sldMk cId="2834840630" sldId="280"/>
            <ac:cxnSpMk id="166" creationId="{553A1B6E-3FEF-8D16-01D8-5FD4C92B2792}"/>
          </ac:cxnSpMkLst>
        </pc:cxnChg>
        <pc:cxnChg chg="mod">
          <ac:chgData name="Trang Do" userId="1f6a371144d1ab6b" providerId="LiveId" clId="{0C93FB5C-6D62-824B-B517-1DBDACFF9B32}" dt="2023-11-27T09:45:25.746" v="2957"/>
          <ac:cxnSpMkLst>
            <pc:docMk/>
            <pc:sldMk cId="2834840630" sldId="280"/>
            <ac:cxnSpMk id="171" creationId="{F2987359-7922-220C-F21A-B404FED2EF8E}"/>
          </ac:cxnSpMkLst>
        </pc:cxnChg>
        <pc:cxnChg chg="mod">
          <ac:chgData name="Trang Do" userId="1f6a371144d1ab6b" providerId="LiveId" clId="{0C93FB5C-6D62-824B-B517-1DBDACFF9B32}" dt="2023-11-27T09:45:25.746" v="2957"/>
          <ac:cxnSpMkLst>
            <pc:docMk/>
            <pc:sldMk cId="2834840630" sldId="280"/>
            <ac:cxnSpMk id="176" creationId="{8AE3E7F6-F2D2-CAFE-0BD4-94C2E23317B5}"/>
          </ac:cxnSpMkLst>
        </pc:cxnChg>
      </pc:sldChg>
      <pc:sldChg chg="addSp delSp modSp add mod ord modTransition delAnim modAnim">
        <pc:chgData name="Trang Do" userId="1f6a371144d1ab6b" providerId="LiveId" clId="{0C93FB5C-6D62-824B-B517-1DBDACFF9B32}" dt="2023-12-03T15:44:43.877" v="5998"/>
        <pc:sldMkLst>
          <pc:docMk/>
          <pc:sldMk cId="283698699" sldId="281"/>
        </pc:sldMkLst>
        <pc:spChg chg="add del mod">
          <ac:chgData name="Trang Do" userId="1f6a371144d1ab6b" providerId="LiveId" clId="{0C93FB5C-6D62-824B-B517-1DBDACFF9B32}" dt="2023-11-28T06:47:37.558" v="5222" actId="478"/>
          <ac:spMkLst>
            <pc:docMk/>
            <pc:sldMk cId="283698699" sldId="281"/>
            <ac:spMk id="2" creationId="{00F3C19A-71DD-8342-4EF4-2E36CDEB4B16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4" creationId="{74342309-EA68-BA1C-E107-2ADAA2F41BE9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6" creationId="{74D4F656-4FE6-95F8-D4F0-2C448B321691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8" creationId="{AF6F85A7-C20E-B4F6-5F5C-E791CC83425D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11" creationId="{E5C41CC7-DB32-1340-EDED-CC71572DFA75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12" creationId="{0F1C77C3-A821-FD8F-35AF-4D53B7FC0334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14" creationId="{F8FDE8C2-5463-85F0-ADCA-9CFBE2E71D86}"/>
          </ac:spMkLst>
        </pc:spChg>
        <pc:spChg chg="mod">
          <ac:chgData name="Trang Do" userId="1f6a371144d1ab6b" providerId="LiveId" clId="{0C93FB5C-6D62-824B-B517-1DBDACFF9B32}" dt="2023-11-27T09:55:19.908" v="3157" actId="20577"/>
          <ac:spMkLst>
            <pc:docMk/>
            <pc:sldMk cId="283698699" sldId="281"/>
            <ac:spMk id="16" creationId="{F18CEC70-9DF4-74A1-0F9A-8D797BA02BDD}"/>
          </ac:spMkLst>
        </pc:spChg>
        <pc:spChg chg="mod">
          <ac:chgData name="Trang Do" userId="1f6a371144d1ab6b" providerId="LiveId" clId="{0C93FB5C-6D62-824B-B517-1DBDACFF9B32}" dt="2023-11-27T09:55:14.475" v="3151" actId="20577"/>
          <ac:spMkLst>
            <pc:docMk/>
            <pc:sldMk cId="283698699" sldId="281"/>
            <ac:spMk id="18" creationId="{00C37429-6353-459C-DF68-DF56C65BAB1F}"/>
          </ac:spMkLst>
        </pc:spChg>
        <pc:spChg chg="mod">
          <ac:chgData name="Trang Do" userId="1f6a371144d1ab6b" providerId="LiveId" clId="{0C93FB5C-6D62-824B-B517-1DBDACFF9B32}" dt="2023-11-27T09:55:59.255" v="3201" actId="20577"/>
          <ac:spMkLst>
            <pc:docMk/>
            <pc:sldMk cId="283698699" sldId="281"/>
            <ac:spMk id="20" creationId="{FAA41780-B730-EBD4-917C-0332B74B8DF7}"/>
          </ac:spMkLst>
        </pc:spChg>
        <pc:spChg chg="mod">
          <ac:chgData name="Trang Do" userId="1f6a371144d1ab6b" providerId="LiveId" clId="{0C93FB5C-6D62-824B-B517-1DBDACFF9B32}" dt="2023-11-27T09:55:52.543" v="3197" actId="20577"/>
          <ac:spMkLst>
            <pc:docMk/>
            <pc:sldMk cId="283698699" sldId="281"/>
            <ac:spMk id="22" creationId="{760E2666-9838-9ECE-9C7B-EF9CF6D5A9F8}"/>
          </ac:spMkLst>
        </pc:spChg>
        <pc:spChg chg="mod topLvl">
          <ac:chgData name="Trang Do" userId="1f6a371144d1ab6b" providerId="LiveId" clId="{0C93FB5C-6D62-824B-B517-1DBDACFF9B32}" dt="2023-11-27T09:56:57.302" v="3207" actId="164"/>
          <ac:spMkLst>
            <pc:docMk/>
            <pc:sldMk cId="283698699" sldId="281"/>
            <ac:spMk id="25" creationId="{0DFF5DD5-DB79-4ADC-F6A7-96FE995D609D}"/>
          </ac:spMkLst>
        </pc:spChg>
        <pc:spChg chg="mod topLvl">
          <ac:chgData name="Trang Do" userId="1f6a371144d1ab6b" providerId="LiveId" clId="{0C93FB5C-6D62-824B-B517-1DBDACFF9B32}" dt="2023-11-27T09:56:57.302" v="3207" actId="164"/>
          <ac:spMkLst>
            <pc:docMk/>
            <pc:sldMk cId="283698699" sldId="281"/>
            <ac:spMk id="26" creationId="{9EDCBC0F-783E-5E08-9EF9-6EE75E9949E5}"/>
          </ac:spMkLst>
        </pc:spChg>
        <pc:spChg chg="mod topLvl">
          <ac:chgData name="Trang Do" userId="1f6a371144d1ab6b" providerId="LiveId" clId="{0C93FB5C-6D62-824B-B517-1DBDACFF9B32}" dt="2023-11-27T09:56:57.302" v="3207" actId="164"/>
          <ac:spMkLst>
            <pc:docMk/>
            <pc:sldMk cId="283698699" sldId="281"/>
            <ac:spMk id="28" creationId="{CC6408D2-CC0B-1D5F-6CF3-241FACC3B40F}"/>
          </ac:spMkLst>
        </pc:spChg>
        <pc:spChg chg="del">
          <ac:chgData name="Trang Do" userId="1f6a371144d1ab6b" providerId="LiveId" clId="{0C93FB5C-6D62-824B-B517-1DBDACFF9B32}" dt="2023-11-28T06:49:29.653" v="5235" actId="478"/>
          <ac:spMkLst>
            <pc:docMk/>
            <pc:sldMk cId="283698699" sldId="281"/>
            <ac:spMk id="30" creationId="{ABB929BF-10CC-6320-E8D6-9085AED2EEF5}"/>
          </ac:spMkLst>
        </pc:spChg>
        <pc:spChg chg="mod topLvl">
          <ac:chgData name="Trang Do" userId="1f6a371144d1ab6b" providerId="LiveId" clId="{0C93FB5C-6D62-824B-B517-1DBDACFF9B32}" dt="2023-11-27T09:56:57.302" v="3207" actId="164"/>
          <ac:spMkLst>
            <pc:docMk/>
            <pc:sldMk cId="283698699" sldId="281"/>
            <ac:spMk id="33" creationId="{F79DBEE1-5AA1-F9F2-2FCC-CD7FFCF46E81}"/>
          </ac:spMkLst>
        </pc:spChg>
        <pc:spChg chg="mod">
          <ac:chgData name="Trang Do" userId="1f6a371144d1ab6b" providerId="LiveId" clId="{0C93FB5C-6D62-824B-B517-1DBDACFF9B32}" dt="2023-11-27T09:50:08.979" v="3025" actId="165"/>
          <ac:spMkLst>
            <pc:docMk/>
            <pc:sldMk cId="283698699" sldId="281"/>
            <ac:spMk id="34" creationId="{75C9FB29-153F-4131-F45C-363857855407}"/>
          </ac:spMkLst>
        </pc:spChg>
        <pc:spChg chg="mod">
          <ac:chgData name="Trang Do" userId="1f6a371144d1ab6b" providerId="LiveId" clId="{0C93FB5C-6D62-824B-B517-1DBDACFF9B32}" dt="2023-11-27T09:50:08.979" v="3025" actId="165"/>
          <ac:spMkLst>
            <pc:docMk/>
            <pc:sldMk cId="283698699" sldId="281"/>
            <ac:spMk id="36" creationId="{F219017F-1376-22C0-4E2C-DC069728CF01}"/>
          </ac:spMkLst>
        </pc:spChg>
        <pc:spChg chg="mod">
          <ac:chgData name="Trang Do" userId="1f6a371144d1ab6b" providerId="LiveId" clId="{0C93FB5C-6D62-824B-B517-1DBDACFF9B32}" dt="2023-11-27T09:50:08.979" v="3025" actId="165"/>
          <ac:spMkLst>
            <pc:docMk/>
            <pc:sldMk cId="283698699" sldId="281"/>
            <ac:spMk id="38" creationId="{AC0EF911-AEB8-40F7-D18F-49F5DB397CBA}"/>
          </ac:spMkLst>
        </pc:spChg>
        <pc:spChg chg="mod">
          <ac:chgData name="Trang Do" userId="1f6a371144d1ab6b" providerId="LiveId" clId="{0C93FB5C-6D62-824B-B517-1DBDACFF9B32}" dt="2023-11-27T09:50:08.979" v="3025" actId="165"/>
          <ac:spMkLst>
            <pc:docMk/>
            <pc:sldMk cId="283698699" sldId="281"/>
            <ac:spMk id="40" creationId="{1321E569-ABB5-8E39-753E-040C83EBD2A2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43" creationId="{4BA804D9-AE9E-5476-B89A-9FC5CA8C8F86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45" creationId="{55C7B29F-37CC-7BA9-87FC-010ECABD308A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47" creationId="{A7655A5D-FD07-8C5E-DA77-6AA0486205EF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50" creationId="{F92A1EEF-F8A0-91AF-E131-7DD23DDF09D1}"/>
          </ac:spMkLst>
        </pc:spChg>
        <pc:spChg chg="mod">
          <ac:chgData name="Trang Do" userId="1f6a371144d1ab6b" providerId="LiveId" clId="{0C93FB5C-6D62-824B-B517-1DBDACFF9B32}" dt="2023-11-27T09:52:51.094" v="3070" actId="20577"/>
          <ac:spMkLst>
            <pc:docMk/>
            <pc:sldMk cId="283698699" sldId="281"/>
            <ac:spMk id="51" creationId="{64BC3E7F-C1E9-679F-B664-06F70AE1A0B3}"/>
          </ac:spMkLst>
        </pc:spChg>
        <pc:spChg chg="mod">
          <ac:chgData name="Trang Do" userId="1f6a371144d1ab6b" providerId="LiveId" clId="{0C93FB5C-6D62-824B-B517-1DBDACFF9B32}" dt="2023-11-27T09:52:46.591" v="3066" actId="20577"/>
          <ac:spMkLst>
            <pc:docMk/>
            <pc:sldMk cId="283698699" sldId="281"/>
            <ac:spMk id="53" creationId="{F3BA0A65-9ADB-4BE4-694E-4B50516F33E6}"/>
          </ac:spMkLst>
        </pc:spChg>
        <pc:spChg chg="mod">
          <ac:chgData name="Trang Do" userId="1f6a371144d1ab6b" providerId="LiveId" clId="{0C93FB5C-6D62-824B-B517-1DBDACFF9B32}" dt="2023-11-27T09:53:18.395" v="3118" actId="20577"/>
          <ac:spMkLst>
            <pc:docMk/>
            <pc:sldMk cId="283698699" sldId="281"/>
            <ac:spMk id="55" creationId="{8831B39B-0CB4-24C7-F3F0-FD6E1845D2AB}"/>
          </ac:spMkLst>
        </pc:spChg>
        <pc:spChg chg="mod">
          <ac:chgData name="Trang Do" userId="1f6a371144d1ab6b" providerId="LiveId" clId="{0C93FB5C-6D62-824B-B517-1DBDACFF9B32}" dt="2023-11-27T09:53:12.622" v="3114" actId="20577"/>
          <ac:spMkLst>
            <pc:docMk/>
            <pc:sldMk cId="283698699" sldId="281"/>
            <ac:spMk id="57" creationId="{8CF48D43-5F5C-F572-2E74-063296AC1C75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61" creationId="{4A3C4440-4834-64DE-9DB0-1D06796AA78E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63" creationId="{375CFC29-8A8E-2169-AE22-FB786D56423B}"/>
          </ac:spMkLst>
        </pc:spChg>
        <pc:spChg chg="mod">
          <ac:chgData name="Trang Do" userId="1f6a371144d1ab6b" providerId="LiveId" clId="{0C93FB5C-6D62-824B-B517-1DBDACFF9B32}" dt="2023-11-27T09:49:19.583" v="2986" actId="20577"/>
          <ac:spMkLst>
            <pc:docMk/>
            <pc:sldMk cId="283698699" sldId="281"/>
            <ac:spMk id="64" creationId="{0DB61EA8-A656-72D2-1484-CC47639EDAB7}"/>
          </ac:spMkLst>
        </pc:spChg>
        <pc:spChg chg="mod">
          <ac:chgData name="Trang Do" userId="1f6a371144d1ab6b" providerId="LiveId" clId="{0C93FB5C-6D62-824B-B517-1DBDACFF9B32}" dt="2023-11-27T09:49:15.445" v="2984" actId="20577"/>
          <ac:spMkLst>
            <pc:docMk/>
            <pc:sldMk cId="283698699" sldId="281"/>
            <ac:spMk id="66" creationId="{4464A0F8-7D62-1435-4F5C-68B0D5CAD658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71" creationId="{A4B41CDC-61CA-E629-1FB3-B7A6961DCF20}"/>
          </ac:spMkLst>
        </pc:spChg>
        <pc:spChg chg="mod">
          <ac:chgData name="Trang Do" userId="1f6a371144d1ab6b" providerId="LiveId" clId="{0C93FB5C-6D62-824B-B517-1DBDACFF9B32}" dt="2023-11-27T09:54:04.663" v="3120" actId="20577"/>
          <ac:spMkLst>
            <pc:docMk/>
            <pc:sldMk cId="283698699" sldId="281"/>
            <ac:spMk id="72" creationId="{4BB2F99E-52B6-1607-7AD3-B4AF6D8BD5EE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73" creationId="{F06B3D11-88FE-F659-B02B-55EC548137D4}"/>
          </ac:spMkLst>
        </pc:spChg>
        <pc:spChg chg="mod">
          <ac:chgData name="Trang Do" userId="1f6a371144d1ab6b" providerId="LiveId" clId="{0C93FB5C-6D62-824B-B517-1DBDACFF9B32}" dt="2023-11-27T09:47:55.260" v="2976"/>
          <ac:spMkLst>
            <pc:docMk/>
            <pc:sldMk cId="283698699" sldId="281"/>
            <ac:spMk id="75" creationId="{31BC3A1E-57D7-C112-FB37-E31C98FD2E93}"/>
          </ac:spMkLst>
        </pc:spChg>
        <pc:spChg chg="mod topLvl">
          <ac:chgData name="Trang Do" userId="1f6a371144d1ab6b" providerId="LiveId" clId="{0C93FB5C-6D62-824B-B517-1DBDACFF9B32}" dt="2023-11-27T09:54:20.886" v="3122" actId="164"/>
          <ac:spMkLst>
            <pc:docMk/>
            <pc:sldMk cId="283698699" sldId="281"/>
            <ac:spMk id="80" creationId="{B77DAD7D-A696-0970-AE63-58FB8DB24C21}"/>
          </ac:spMkLst>
        </pc:spChg>
        <pc:spChg chg="mod topLvl">
          <ac:chgData name="Trang Do" userId="1f6a371144d1ab6b" providerId="LiveId" clId="{0C93FB5C-6D62-824B-B517-1DBDACFF9B32}" dt="2023-11-27T09:54:20.886" v="3122" actId="164"/>
          <ac:spMkLst>
            <pc:docMk/>
            <pc:sldMk cId="283698699" sldId="281"/>
            <ac:spMk id="81" creationId="{E479D770-7C54-A81A-3B3A-043496F91DA0}"/>
          </ac:spMkLst>
        </pc:spChg>
        <pc:spChg chg="mod">
          <ac:chgData name="Trang Do" userId="1f6a371144d1ab6b" providerId="LiveId" clId="{0C93FB5C-6D62-824B-B517-1DBDACFF9B32}" dt="2023-11-27T09:52:41.728" v="3062" actId="20577"/>
          <ac:spMkLst>
            <pc:docMk/>
            <pc:sldMk cId="283698699" sldId="281"/>
            <ac:spMk id="82" creationId="{DEDD9C01-2159-EF01-430A-ED49FE986E69}"/>
          </ac:spMkLst>
        </pc:spChg>
        <pc:spChg chg="mod">
          <ac:chgData name="Trang Do" userId="1f6a371144d1ab6b" providerId="LiveId" clId="{0C93FB5C-6D62-824B-B517-1DBDACFF9B32}" dt="2023-11-27T09:52:36.091" v="3058" actId="20577"/>
          <ac:spMkLst>
            <pc:docMk/>
            <pc:sldMk cId="283698699" sldId="281"/>
            <ac:spMk id="84" creationId="{76E7CDF9-BBC8-2813-2680-20F48ED212C2}"/>
          </ac:spMkLst>
        </pc:spChg>
        <pc:spChg chg="mod">
          <ac:chgData name="Trang Do" userId="1f6a371144d1ab6b" providerId="LiveId" clId="{0C93FB5C-6D62-824B-B517-1DBDACFF9B32}" dt="2023-11-27T09:48:28.428" v="2979"/>
          <ac:spMkLst>
            <pc:docMk/>
            <pc:sldMk cId="283698699" sldId="281"/>
            <ac:spMk id="87" creationId="{ECDED055-A3D9-6ED6-629B-A8F8E50A5695}"/>
          </ac:spMkLst>
        </pc:spChg>
        <pc:spChg chg="mod">
          <ac:chgData name="Trang Do" userId="1f6a371144d1ab6b" providerId="LiveId" clId="{0C93FB5C-6D62-824B-B517-1DBDACFF9B32}" dt="2023-11-27T09:48:28.428" v="2979"/>
          <ac:spMkLst>
            <pc:docMk/>
            <pc:sldMk cId="283698699" sldId="281"/>
            <ac:spMk id="88" creationId="{379B7EAE-494A-BA5A-5D76-3C80D065B9E2}"/>
          </ac:spMkLst>
        </pc:spChg>
        <pc:spChg chg="mod">
          <ac:chgData name="Trang Do" userId="1f6a371144d1ab6b" providerId="LiveId" clId="{0C93FB5C-6D62-824B-B517-1DBDACFF9B32}" dt="2023-11-27T09:48:28.428" v="2979"/>
          <ac:spMkLst>
            <pc:docMk/>
            <pc:sldMk cId="283698699" sldId="281"/>
            <ac:spMk id="90" creationId="{C7C246CE-7851-2E09-281A-88AC54D286C9}"/>
          </ac:spMkLst>
        </pc:spChg>
        <pc:spChg chg="mod">
          <ac:chgData name="Trang Do" userId="1f6a371144d1ab6b" providerId="LiveId" clId="{0C93FB5C-6D62-824B-B517-1DBDACFF9B32}" dt="2023-11-27T09:48:28.428" v="2979"/>
          <ac:spMkLst>
            <pc:docMk/>
            <pc:sldMk cId="283698699" sldId="281"/>
            <ac:spMk id="94" creationId="{3A95E574-622F-D0AB-E55A-F911D7D4C11A}"/>
          </ac:spMkLst>
        </pc:spChg>
        <pc:spChg chg="mod">
          <ac:chgData name="Trang Do" userId="1f6a371144d1ab6b" providerId="LiveId" clId="{0C93FB5C-6D62-824B-B517-1DBDACFF9B32}" dt="2023-11-27T09:50:39.514" v="3037" actId="20577"/>
          <ac:spMkLst>
            <pc:docMk/>
            <pc:sldMk cId="283698699" sldId="281"/>
            <ac:spMk id="95" creationId="{15FAD7F1-09D8-E300-D515-51F778305DAE}"/>
          </ac:spMkLst>
        </pc:spChg>
        <pc:spChg chg="mod">
          <ac:chgData name="Trang Do" userId="1f6a371144d1ab6b" providerId="LiveId" clId="{0C93FB5C-6D62-824B-B517-1DBDACFF9B32}" dt="2023-11-27T09:48:28.428" v="2979"/>
          <ac:spMkLst>
            <pc:docMk/>
            <pc:sldMk cId="283698699" sldId="281"/>
            <ac:spMk id="97" creationId="{57D07389-2039-6BED-A411-0C57EEBACF96}"/>
          </ac:spMkLst>
        </pc:spChg>
        <pc:spChg chg="mod">
          <ac:chgData name="Trang Do" userId="1f6a371144d1ab6b" providerId="LiveId" clId="{0C93FB5C-6D62-824B-B517-1DBDACFF9B32}" dt="2023-11-27T09:51:24.843" v="3044" actId="20577"/>
          <ac:spMkLst>
            <pc:docMk/>
            <pc:sldMk cId="283698699" sldId="281"/>
            <ac:spMk id="99" creationId="{057E918A-ED13-26BE-70FB-EF7CEEC406D0}"/>
          </ac:spMkLst>
        </pc:spChg>
        <pc:spChg chg="mod">
          <ac:chgData name="Trang Do" userId="1f6a371144d1ab6b" providerId="LiveId" clId="{0C93FB5C-6D62-824B-B517-1DBDACFF9B32}" dt="2023-11-27T09:51:18.960" v="3040" actId="20577"/>
          <ac:spMkLst>
            <pc:docMk/>
            <pc:sldMk cId="283698699" sldId="281"/>
            <ac:spMk id="101" creationId="{3F1B032F-3FAE-0BC7-B6B5-D733B0A66429}"/>
          </ac:spMkLst>
        </pc:spChg>
        <pc:spChg chg="mod">
          <ac:chgData name="Trang Do" userId="1f6a371144d1ab6b" providerId="LiveId" clId="{0C93FB5C-6D62-824B-B517-1DBDACFF9B32}" dt="2023-11-27T09:48:28.428" v="2979"/>
          <ac:spMkLst>
            <pc:docMk/>
            <pc:sldMk cId="283698699" sldId="281"/>
            <ac:spMk id="105" creationId="{CC548CEB-9582-99D2-1581-F4E270B107CD}"/>
          </ac:spMkLst>
        </pc:spChg>
        <pc:spChg chg="mod">
          <ac:chgData name="Trang Do" userId="1f6a371144d1ab6b" providerId="LiveId" clId="{0C93FB5C-6D62-824B-B517-1DBDACFF9B32}" dt="2023-11-27T09:50:23.856" v="3033" actId="20577"/>
          <ac:spMkLst>
            <pc:docMk/>
            <pc:sldMk cId="283698699" sldId="281"/>
            <ac:spMk id="107" creationId="{F05B3623-CBED-30F5-C49F-3B835697EF8E}"/>
          </ac:spMkLst>
        </pc:spChg>
        <pc:spChg chg="mod">
          <ac:chgData name="Trang Do" userId="1f6a371144d1ab6b" providerId="LiveId" clId="{0C93FB5C-6D62-824B-B517-1DBDACFF9B32}" dt="2023-11-27T09:50:31.559" v="3035" actId="20577"/>
          <ac:spMkLst>
            <pc:docMk/>
            <pc:sldMk cId="283698699" sldId="281"/>
            <ac:spMk id="108" creationId="{F41CC49B-66D4-1038-C7F8-9A87FADB262F}"/>
          </ac:spMkLst>
        </pc:spChg>
        <pc:spChg chg="mod">
          <ac:chgData name="Trang Do" userId="1f6a371144d1ab6b" providerId="LiveId" clId="{0C93FB5C-6D62-824B-B517-1DBDACFF9B32}" dt="2023-11-27T09:48:28.428" v="2979"/>
          <ac:spMkLst>
            <pc:docMk/>
            <pc:sldMk cId="283698699" sldId="281"/>
            <ac:spMk id="110" creationId="{0C142403-0D47-6566-D73C-5D65B288F760}"/>
          </ac:spMkLst>
        </pc:spChg>
        <pc:spChg chg="add mod">
          <ac:chgData name="Trang Do" userId="1f6a371144d1ab6b" providerId="LiveId" clId="{0C93FB5C-6D62-824B-B517-1DBDACFF9B32}" dt="2023-11-27T09:56:57.302" v="3207" actId="164"/>
          <ac:spMkLst>
            <pc:docMk/>
            <pc:sldMk cId="283698699" sldId="281"/>
            <ac:spMk id="112" creationId="{1DB1ADE4-36B1-F748-48F7-C8A86EE91BE9}"/>
          </ac:spMkLst>
        </pc:spChg>
        <pc:spChg chg="mod">
          <ac:chgData name="Trang Do" userId="1f6a371144d1ab6b" providerId="LiveId" clId="{0C93FB5C-6D62-824B-B517-1DBDACFF9B32}" dt="2023-11-27T09:50:19.859" v="3031" actId="20577"/>
          <ac:spMkLst>
            <pc:docMk/>
            <pc:sldMk cId="283698699" sldId="281"/>
            <ac:spMk id="114" creationId="{4522915E-2EF4-63EE-B8A3-54136C976FEF}"/>
          </ac:spMkLst>
        </pc:spChg>
        <pc:spChg chg="mod">
          <ac:chgData name="Trang Do" userId="1f6a371144d1ab6b" providerId="LiveId" clId="{0C93FB5C-6D62-824B-B517-1DBDACFF9B32}" dt="2023-11-27T09:54:23.784" v="3123"/>
          <ac:spMkLst>
            <pc:docMk/>
            <pc:sldMk cId="283698699" sldId="281"/>
            <ac:spMk id="120" creationId="{6C179380-9D17-4183-8D3E-6BC71C2153C0}"/>
          </ac:spMkLst>
        </pc:spChg>
        <pc:spChg chg="mod">
          <ac:chgData name="Trang Do" userId="1f6a371144d1ab6b" providerId="LiveId" clId="{0C93FB5C-6D62-824B-B517-1DBDACFF9B32}" dt="2023-11-27T09:54:39.111" v="3127" actId="20577"/>
          <ac:spMkLst>
            <pc:docMk/>
            <pc:sldMk cId="283698699" sldId="281"/>
            <ac:spMk id="121" creationId="{2089C619-1739-B465-FA41-AAD1DAF2461D}"/>
          </ac:spMkLst>
        </pc:spChg>
        <pc:spChg chg="mod">
          <ac:chgData name="Trang Do" userId="1f6a371144d1ab6b" providerId="LiveId" clId="{0C93FB5C-6D62-824B-B517-1DBDACFF9B32}" dt="2023-11-27T09:55:00.402" v="3145" actId="20577"/>
          <ac:spMkLst>
            <pc:docMk/>
            <pc:sldMk cId="283698699" sldId="281"/>
            <ac:spMk id="122" creationId="{4644FB9D-CF5A-B626-73A3-88049B4DA889}"/>
          </ac:spMkLst>
        </pc:spChg>
        <pc:spChg chg="mod">
          <ac:chgData name="Trang Do" userId="1f6a371144d1ab6b" providerId="LiveId" clId="{0C93FB5C-6D62-824B-B517-1DBDACFF9B32}" dt="2023-11-27T09:54:56.343" v="3141" actId="20577"/>
          <ac:spMkLst>
            <pc:docMk/>
            <pc:sldMk cId="283698699" sldId="281"/>
            <ac:spMk id="124" creationId="{1264504B-ECA7-186B-F8B9-4F1934210842}"/>
          </ac:spMkLst>
        </pc:spChg>
        <pc:grpChg chg="add del mod">
          <ac:chgData name="Trang Do" userId="1f6a371144d1ab6b" providerId="LiveId" clId="{0C93FB5C-6D62-824B-B517-1DBDACFF9B32}" dt="2023-11-28T06:47:37.558" v="5222" actId="478"/>
          <ac:grpSpMkLst>
            <pc:docMk/>
            <pc:sldMk cId="283698699" sldId="281"/>
            <ac:grpSpMk id="3" creationId="{9566FFA0-4047-BE20-09EC-F7419E5A5CDB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5" creationId="{40758464-52FE-DFAA-DAA4-9EC33B352936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7" creationId="{C0FA06A4-664F-7F6C-976D-B3E48A236DA8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9" creationId="{1516DB17-1710-A5A2-E041-99356C03BE2D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10" creationId="{2B320E90-625B-0833-76B1-1B960356F05F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13" creationId="{3A0DE680-7627-788B-2678-DF0C15D0BFA3}"/>
          </ac:grpSpMkLst>
        </pc:grpChg>
        <pc:grpChg chg="add del mod">
          <ac:chgData name="Trang Do" userId="1f6a371144d1ab6b" providerId="LiveId" clId="{0C93FB5C-6D62-824B-B517-1DBDACFF9B32}" dt="2023-11-27T09:50:08.979" v="3025" actId="165"/>
          <ac:grpSpMkLst>
            <pc:docMk/>
            <pc:sldMk cId="283698699" sldId="281"/>
            <ac:grpSpMk id="24" creationId="{8E4A1015-0E1C-0AAF-D07B-5F9A61E1A2DB}"/>
          </ac:grpSpMkLst>
        </pc:grpChg>
        <pc:grpChg chg="mod topLvl">
          <ac:chgData name="Trang Do" userId="1f6a371144d1ab6b" providerId="LiveId" clId="{0C93FB5C-6D62-824B-B517-1DBDACFF9B32}" dt="2023-11-27T09:56:57.302" v="3207" actId="164"/>
          <ac:grpSpMkLst>
            <pc:docMk/>
            <pc:sldMk cId="283698699" sldId="281"/>
            <ac:grpSpMk id="27" creationId="{F07E8D61-B83B-AD11-5914-511838265CE4}"/>
          </ac:grpSpMkLst>
        </pc:grpChg>
        <pc:grpChg chg="mod topLvl">
          <ac:chgData name="Trang Do" userId="1f6a371144d1ab6b" providerId="LiveId" clId="{0C93FB5C-6D62-824B-B517-1DBDACFF9B32}" dt="2023-11-27T09:56:57.302" v="3207" actId="164"/>
          <ac:grpSpMkLst>
            <pc:docMk/>
            <pc:sldMk cId="283698699" sldId="281"/>
            <ac:grpSpMk id="29" creationId="{92821496-FABE-3CD4-27DF-08676CFB161E}"/>
          </ac:grpSpMkLst>
        </pc:grpChg>
        <pc:grpChg chg="mod topLvl">
          <ac:chgData name="Trang Do" userId="1f6a371144d1ab6b" providerId="LiveId" clId="{0C93FB5C-6D62-824B-B517-1DBDACFF9B32}" dt="2023-11-27T09:56:57.302" v="3207" actId="164"/>
          <ac:grpSpMkLst>
            <pc:docMk/>
            <pc:sldMk cId="283698699" sldId="281"/>
            <ac:grpSpMk id="31" creationId="{942B998D-1D6D-7E51-8498-59FE5915AB7E}"/>
          </ac:grpSpMkLst>
        </pc:grpChg>
        <pc:grpChg chg="mod topLvl">
          <ac:chgData name="Trang Do" userId="1f6a371144d1ab6b" providerId="LiveId" clId="{0C93FB5C-6D62-824B-B517-1DBDACFF9B32}" dt="2023-11-27T09:56:57.302" v="3207" actId="164"/>
          <ac:grpSpMkLst>
            <pc:docMk/>
            <pc:sldMk cId="283698699" sldId="281"/>
            <ac:grpSpMk id="32" creationId="{EE224B1C-0A71-6276-0874-CADA59884FF7}"/>
          </ac:grpSpMkLst>
        </pc:grpChg>
        <pc:grpChg chg="add del mod">
          <ac:chgData name="Trang Do" userId="1f6a371144d1ab6b" providerId="LiveId" clId="{0C93FB5C-6D62-824B-B517-1DBDACFF9B32}" dt="2023-11-28T06:47:37.558" v="5222" actId="478"/>
          <ac:grpSpMkLst>
            <pc:docMk/>
            <pc:sldMk cId="283698699" sldId="281"/>
            <ac:grpSpMk id="42" creationId="{B91FFA62-D33C-ED25-27B6-C4BA96B655D2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44" creationId="{5239EE22-8136-DF54-31D1-DB1B35BF8727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46" creationId="{E4389ED5-4EA3-8E4E-04DE-DF2E007C2928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48" creationId="{753C312C-51ED-339A-BC0D-E8E7E7580E90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49" creationId="{D41685AC-9991-854B-F47B-073FD400071F}"/>
          </ac:grpSpMkLst>
        </pc:grpChg>
        <pc:grpChg chg="add del mod">
          <ac:chgData name="Trang Do" userId="1f6a371144d1ab6b" providerId="LiveId" clId="{0C93FB5C-6D62-824B-B517-1DBDACFF9B32}" dt="2023-11-28T06:47:37.558" v="5222" actId="478"/>
          <ac:grpSpMkLst>
            <pc:docMk/>
            <pc:sldMk cId="283698699" sldId="281"/>
            <ac:grpSpMk id="59" creationId="{98D89956-68AE-FD4A-644F-A2C57C8FDB0B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60" creationId="{2D2D0B14-B252-0D7B-BEFB-C7C6A554B842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62" creationId="{10CADE32-8C4D-AC75-F399-F2681E42D41D}"/>
          </ac:grpSpMkLst>
        </pc:grpChg>
        <pc:grpChg chg="add del mod">
          <ac:chgData name="Trang Do" userId="1f6a371144d1ab6b" providerId="LiveId" clId="{0C93FB5C-6D62-824B-B517-1DBDACFF9B32}" dt="2023-11-27T09:54:10.478" v="3121" actId="478"/>
          <ac:grpSpMkLst>
            <pc:docMk/>
            <pc:sldMk cId="283698699" sldId="281"/>
            <ac:grpSpMk id="68" creationId="{B35E0EB1-1E63-8A78-C656-7F567E6F2357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69" creationId="{C8AD30B0-3AF6-5391-45F3-C6C2AC2B6FF2}"/>
          </ac:grpSpMkLst>
        </pc:grpChg>
        <pc:grpChg chg="mod">
          <ac:chgData name="Trang Do" userId="1f6a371144d1ab6b" providerId="LiveId" clId="{0C93FB5C-6D62-824B-B517-1DBDACFF9B32}" dt="2023-11-27T09:47:55.260" v="2976"/>
          <ac:grpSpMkLst>
            <pc:docMk/>
            <pc:sldMk cId="283698699" sldId="281"/>
            <ac:grpSpMk id="70" creationId="{3BDA29CE-F974-B82A-1581-F97859586344}"/>
          </ac:grpSpMkLst>
        </pc:grpChg>
        <pc:grpChg chg="add del mod">
          <ac:chgData name="Trang Do" userId="1f6a371144d1ab6b" providerId="LiveId" clId="{0C93FB5C-6D62-824B-B517-1DBDACFF9B32}" dt="2023-11-27T09:51:48.526" v="3049" actId="165"/>
          <ac:grpSpMkLst>
            <pc:docMk/>
            <pc:sldMk cId="283698699" sldId="281"/>
            <ac:grpSpMk id="77" creationId="{28442C5D-12FB-6C57-FD41-D9FCEB4C7982}"/>
          </ac:grpSpMkLst>
        </pc:grpChg>
        <pc:grpChg chg="mod topLvl">
          <ac:chgData name="Trang Do" userId="1f6a371144d1ab6b" providerId="LiveId" clId="{0C93FB5C-6D62-824B-B517-1DBDACFF9B32}" dt="2023-11-27T09:54:20.886" v="3122" actId="164"/>
          <ac:grpSpMkLst>
            <pc:docMk/>
            <pc:sldMk cId="283698699" sldId="281"/>
            <ac:grpSpMk id="78" creationId="{E9E9CD90-5E57-BA50-406B-D3065311E853}"/>
          </ac:grpSpMkLst>
        </pc:grpChg>
        <pc:grpChg chg="mod topLvl">
          <ac:chgData name="Trang Do" userId="1f6a371144d1ab6b" providerId="LiveId" clId="{0C93FB5C-6D62-824B-B517-1DBDACFF9B32}" dt="2023-11-27T09:54:20.886" v="3122" actId="164"/>
          <ac:grpSpMkLst>
            <pc:docMk/>
            <pc:sldMk cId="283698699" sldId="281"/>
            <ac:grpSpMk id="79" creationId="{7D775FD5-2A95-BED1-C37A-8DC423CF5F75}"/>
          </ac:grpSpMkLst>
        </pc:grpChg>
        <pc:grpChg chg="add del mod">
          <ac:chgData name="Trang Do" userId="1f6a371144d1ab6b" providerId="LiveId" clId="{0C93FB5C-6D62-824B-B517-1DBDACFF9B32}" dt="2023-11-28T06:47:37.558" v="5222" actId="478"/>
          <ac:grpSpMkLst>
            <pc:docMk/>
            <pc:sldMk cId="283698699" sldId="281"/>
            <ac:grpSpMk id="86" creationId="{90791DFB-6859-B758-3A84-AFC8A9231A55}"/>
          </ac:grpSpMkLst>
        </pc:grpChg>
        <pc:grpChg chg="mod">
          <ac:chgData name="Trang Do" userId="1f6a371144d1ab6b" providerId="LiveId" clId="{0C93FB5C-6D62-824B-B517-1DBDACFF9B32}" dt="2023-11-27T09:48:28.428" v="2979"/>
          <ac:grpSpMkLst>
            <pc:docMk/>
            <pc:sldMk cId="283698699" sldId="281"/>
            <ac:grpSpMk id="89" creationId="{E0CAF771-534B-D1A2-ECC5-47A1D36B040D}"/>
          </ac:grpSpMkLst>
        </pc:grpChg>
        <pc:grpChg chg="mod">
          <ac:chgData name="Trang Do" userId="1f6a371144d1ab6b" providerId="LiveId" clId="{0C93FB5C-6D62-824B-B517-1DBDACFF9B32}" dt="2023-11-27T09:48:28.428" v="2979"/>
          <ac:grpSpMkLst>
            <pc:docMk/>
            <pc:sldMk cId="283698699" sldId="281"/>
            <ac:grpSpMk id="91" creationId="{4FF410D8-88F7-AE23-24A1-8C65EB0C90A8}"/>
          </ac:grpSpMkLst>
        </pc:grpChg>
        <pc:grpChg chg="mod">
          <ac:chgData name="Trang Do" userId="1f6a371144d1ab6b" providerId="LiveId" clId="{0C93FB5C-6D62-824B-B517-1DBDACFF9B32}" dt="2023-11-27T09:48:28.428" v="2979"/>
          <ac:grpSpMkLst>
            <pc:docMk/>
            <pc:sldMk cId="283698699" sldId="281"/>
            <ac:grpSpMk id="92" creationId="{F9DDBF91-1D97-90FB-8C40-47A690D66CE4}"/>
          </ac:grpSpMkLst>
        </pc:grpChg>
        <pc:grpChg chg="mod">
          <ac:chgData name="Trang Do" userId="1f6a371144d1ab6b" providerId="LiveId" clId="{0C93FB5C-6D62-824B-B517-1DBDACFF9B32}" dt="2023-11-27T09:48:28.428" v="2979"/>
          <ac:grpSpMkLst>
            <pc:docMk/>
            <pc:sldMk cId="283698699" sldId="281"/>
            <ac:grpSpMk id="93" creationId="{07645A03-D322-6E20-5DE0-3910619E47E3}"/>
          </ac:grpSpMkLst>
        </pc:grpChg>
        <pc:grpChg chg="add del mod">
          <ac:chgData name="Trang Do" userId="1f6a371144d1ab6b" providerId="LiveId" clId="{0C93FB5C-6D62-824B-B517-1DBDACFF9B32}" dt="2023-11-28T06:47:37.558" v="5222" actId="478"/>
          <ac:grpSpMkLst>
            <pc:docMk/>
            <pc:sldMk cId="283698699" sldId="281"/>
            <ac:grpSpMk id="103" creationId="{CCE71586-CA0E-C16B-A926-DFAF15DAF6D8}"/>
          </ac:grpSpMkLst>
        </pc:grpChg>
        <pc:grpChg chg="mod">
          <ac:chgData name="Trang Do" userId="1f6a371144d1ab6b" providerId="LiveId" clId="{0C93FB5C-6D62-824B-B517-1DBDACFF9B32}" dt="2023-11-27T09:48:28.428" v="2979"/>
          <ac:grpSpMkLst>
            <pc:docMk/>
            <pc:sldMk cId="283698699" sldId="281"/>
            <ac:grpSpMk id="104" creationId="{B90CA40E-B4B8-53F3-F364-174E6E658091}"/>
          </ac:grpSpMkLst>
        </pc:grpChg>
        <pc:grpChg chg="mod">
          <ac:chgData name="Trang Do" userId="1f6a371144d1ab6b" providerId="LiveId" clId="{0C93FB5C-6D62-824B-B517-1DBDACFF9B32}" dt="2023-11-27T09:48:28.428" v="2979"/>
          <ac:grpSpMkLst>
            <pc:docMk/>
            <pc:sldMk cId="283698699" sldId="281"/>
            <ac:grpSpMk id="106" creationId="{1D3F9B15-FD4C-E731-C260-A6204C688AE6}"/>
          </ac:grpSpMkLst>
        </pc:grpChg>
        <pc:grpChg chg="add mod">
          <ac:chgData name="Trang Do" userId="1f6a371144d1ab6b" providerId="LiveId" clId="{0C93FB5C-6D62-824B-B517-1DBDACFF9B32}" dt="2023-11-27T09:56:57.302" v="3207" actId="164"/>
          <ac:grpSpMkLst>
            <pc:docMk/>
            <pc:sldMk cId="283698699" sldId="281"/>
            <ac:grpSpMk id="113" creationId="{281DE6EA-1380-6BBB-01E4-B2DD9A33F3E2}"/>
          </ac:grpSpMkLst>
        </pc:grpChg>
        <pc:grpChg chg="add del mod">
          <ac:chgData name="Trang Do" userId="1f6a371144d1ab6b" providerId="LiveId" clId="{0C93FB5C-6D62-824B-B517-1DBDACFF9B32}" dt="2023-11-28T06:47:37.558" v="5222" actId="478"/>
          <ac:grpSpMkLst>
            <pc:docMk/>
            <pc:sldMk cId="283698699" sldId="281"/>
            <ac:grpSpMk id="116" creationId="{60C33569-8806-F6FC-4446-8A6857743DF9}"/>
          </ac:grpSpMkLst>
        </pc:grpChg>
        <pc:grpChg chg="add del mod">
          <ac:chgData name="Trang Do" userId="1f6a371144d1ab6b" providerId="LiveId" clId="{0C93FB5C-6D62-824B-B517-1DBDACFF9B32}" dt="2023-11-28T06:47:37.558" v="5222" actId="478"/>
          <ac:grpSpMkLst>
            <pc:docMk/>
            <pc:sldMk cId="283698699" sldId="281"/>
            <ac:grpSpMk id="117" creationId="{F9844B79-2246-E90C-356B-64B929322982}"/>
          </ac:grpSpMkLst>
        </pc:grpChg>
        <pc:grpChg chg="mod">
          <ac:chgData name="Trang Do" userId="1f6a371144d1ab6b" providerId="LiveId" clId="{0C93FB5C-6D62-824B-B517-1DBDACFF9B32}" dt="2023-11-27T09:54:23.784" v="3123"/>
          <ac:grpSpMkLst>
            <pc:docMk/>
            <pc:sldMk cId="283698699" sldId="281"/>
            <ac:grpSpMk id="118" creationId="{711B3933-8BB6-00D0-0D1E-13284D96533D}"/>
          </ac:grpSpMkLst>
        </pc:grpChg>
        <pc:grpChg chg="mod">
          <ac:chgData name="Trang Do" userId="1f6a371144d1ab6b" providerId="LiveId" clId="{0C93FB5C-6D62-824B-B517-1DBDACFF9B32}" dt="2023-11-27T09:54:23.784" v="3123"/>
          <ac:grpSpMkLst>
            <pc:docMk/>
            <pc:sldMk cId="283698699" sldId="281"/>
            <ac:grpSpMk id="119" creationId="{5EA6F3A6-E490-8A4C-CF7B-589C67EE6476}"/>
          </ac:grpSpMkLst>
        </pc:grpChg>
        <pc:grpChg chg="add del mod">
          <ac:chgData name="Trang Do" userId="1f6a371144d1ab6b" providerId="LiveId" clId="{0C93FB5C-6D62-824B-B517-1DBDACFF9B32}" dt="2023-11-28T06:47:37.558" v="5222" actId="478"/>
          <ac:grpSpMkLst>
            <pc:docMk/>
            <pc:sldMk cId="283698699" sldId="281"/>
            <ac:grpSpMk id="126" creationId="{D380A8F9-9216-B4C1-0247-275CCB70986E}"/>
          </ac:grpSpMkLst>
        </pc:grpChg>
        <pc:picChg chg="add mod modCrop">
          <ac:chgData name="Trang Do" userId="1f6a371144d1ab6b" providerId="LiveId" clId="{0C93FB5C-6D62-824B-B517-1DBDACFF9B32}" dt="2023-11-28T06:50:09.707" v="5242" actId="1076"/>
          <ac:picMkLst>
            <pc:docMk/>
            <pc:sldMk cId="283698699" sldId="281"/>
            <ac:picMk id="24" creationId="{74125B66-ADD2-072D-B07B-0F0788171CF3}"/>
          </ac:picMkLst>
        </pc:pic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15" creationId="{FD3098D3-492F-E4C8-F7D2-A51D5F768A33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17" creationId="{DF635D10-A510-B6C1-FCB5-355B275BE206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19" creationId="{5DCF084E-B593-0C30-7CB9-15055128BB11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21" creationId="{FAA0A5CB-265F-409F-1859-BBB22D711167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23" creationId="{1751AB35-FC6D-818B-6181-2DAD830F52C7}"/>
          </ac:cxnSpMkLst>
        </pc:cxnChg>
        <pc:cxnChg chg="mod">
          <ac:chgData name="Trang Do" userId="1f6a371144d1ab6b" providerId="LiveId" clId="{0C93FB5C-6D62-824B-B517-1DBDACFF9B32}" dt="2023-11-27T09:50:08.979" v="3025" actId="165"/>
          <ac:cxnSpMkLst>
            <pc:docMk/>
            <pc:sldMk cId="283698699" sldId="281"/>
            <ac:cxnSpMk id="35" creationId="{6555E2FA-5BCE-25EA-8E76-3F202D5BE102}"/>
          </ac:cxnSpMkLst>
        </pc:cxnChg>
        <pc:cxnChg chg="mod">
          <ac:chgData name="Trang Do" userId="1f6a371144d1ab6b" providerId="LiveId" clId="{0C93FB5C-6D62-824B-B517-1DBDACFF9B32}" dt="2023-11-27T09:50:08.979" v="3025" actId="165"/>
          <ac:cxnSpMkLst>
            <pc:docMk/>
            <pc:sldMk cId="283698699" sldId="281"/>
            <ac:cxnSpMk id="37" creationId="{8A6B4DE2-5C28-43D9-1E2A-2932C3FFB1AC}"/>
          </ac:cxnSpMkLst>
        </pc:cxnChg>
        <pc:cxnChg chg="mod">
          <ac:chgData name="Trang Do" userId="1f6a371144d1ab6b" providerId="LiveId" clId="{0C93FB5C-6D62-824B-B517-1DBDACFF9B32}" dt="2023-11-27T09:50:08.979" v="3025" actId="165"/>
          <ac:cxnSpMkLst>
            <pc:docMk/>
            <pc:sldMk cId="283698699" sldId="281"/>
            <ac:cxnSpMk id="39" creationId="{6C0C25C4-610C-C4FD-7D91-68F1970374F7}"/>
          </ac:cxnSpMkLst>
        </pc:cxnChg>
        <pc:cxnChg chg="mod">
          <ac:chgData name="Trang Do" userId="1f6a371144d1ab6b" providerId="LiveId" clId="{0C93FB5C-6D62-824B-B517-1DBDACFF9B32}" dt="2023-11-27T09:50:08.979" v="3025" actId="165"/>
          <ac:cxnSpMkLst>
            <pc:docMk/>
            <pc:sldMk cId="283698699" sldId="281"/>
            <ac:cxnSpMk id="41" creationId="{1AA649A4-3B2A-8EA5-681C-4A6F9ECB8F9C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52" creationId="{241EC0CF-6B90-847C-E01E-9C91170C32C1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54" creationId="{0BACC000-8356-D3EA-DEEA-042E170A0F13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56" creationId="{C09748C5-5AE4-D426-5A96-970BED4E0BF0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58" creationId="{09918ABB-1B3F-852B-DF7D-3003083369DE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65" creationId="{138ED741-1EE4-8F8B-F87B-783760FC07CC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67" creationId="{442BF036-9F46-5477-FECE-28445CB6FDB3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74" creationId="{7FF45D38-DA74-8840-B013-1087005B4F51}"/>
          </ac:cxnSpMkLst>
        </pc:cxnChg>
        <pc:cxnChg chg="mod">
          <ac:chgData name="Trang Do" userId="1f6a371144d1ab6b" providerId="LiveId" clId="{0C93FB5C-6D62-824B-B517-1DBDACFF9B32}" dt="2023-11-27T09:47:55.260" v="2976"/>
          <ac:cxnSpMkLst>
            <pc:docMk/>
            <pc:sldMk cId="283698699" sldId="281"/>
            <ac:cxnSpMk id="76" creationId="{3BA208D8-767F-9A20-1BF5-F71D0EB06229}"/>
          </ac:cxnSpMkLst>
        </pc:cxnChg>
        <pc:cxnChg chg="mod">
          <ac:chgData name="Trang Do" userId="1f6a371144d1ab6b" providerId="LiveId" clId="{0C93FB5C-6D62-824B-B517-1DBDACFF9B32}" dt="2023-11-27T09:51:48.526" v="3049" actId="165"/>
          <ac:cxnSpMkLst>
            <pc:docMk/>
            <pc:sldMk cId="283698699" sldId="281"/>
            <ac:cxnSpMk id="83" creationId="{6A921AB0-3DDC-BF2D-E772-7BB1B3668403}"/>
          </ac:cxnSpMkLst>
        </pc:cxnChg>
        <pc:cxnChg chg="mod">
          <ac:chgData name="Trang Do" userId="1f6a371144d1ab6b" providerId="LiveId" clId="{0C93FB5C-6D62-824B-B517-1DBDACFF9B32}" dt="2023-11-27T09:51:48.526" v="3049" actId="165"/>
          <ac:cxnSpMkLst>
            <pc:docMk/>
            <pc:sldMk cId="283698699" sldId="281"/>
            <ac:cxnSpMk id="85" creationId="{551F9912-6D5F-9524-708A-37DB749E4880}"/>
          </ac:cxnSpMkLst>
        </pc:cxnChg>
        <pc:cxnChg chg="mod">
          <ac:chgData name="Trang Do" userId="1f6a371144d1ab6b" providerId="LiveId" clId="{0C93FB5C-6D62-824B-B517-1DBDACFF9B32}" dt="2023-11-27T09:48:28.428" v="2979"/>
          <ac:cxnSpMkLst>
            <pc:docMk/>
            <pc:sldMk cId="283698699" sldId="281"/>
            <ac:cxnSpMk id="96" creationId="{B3429B57-57C6-5208-BEC1-9EFE173069E5}"/>
          </ac:cxnSpMkLst>
        </pc:cxnChg>
        <pc:cxnChg chg="mod">
          <ac:chgData name="Trang Do" userId="1f6a371144d1ab6b" providerId="LiveId" clId="{0C93FB5C-6D62-824B-B517-1DBDACFF9B32}" dt="2023-11-27T09:48:28.428" v="2979"/>
          <ac:cxnSpMkLst>
            <pc:docMk/>
            <pc:sldMk cId="283698699" sldId="281"/>
            <ac:cxnSpMk id="98" creationId="{6B67F275-1567-9185-7602-385AC4734C5C}"/>
          </ac:cxnSpMkLst>
        </pc:cxnChg>
        <pc:cxnChg chg="mod">
          <ac:chgData name="Trang Do" userId="1f6a371144d1ab6b" providerId="LiveId" clId="{0C93FB5C-6D62-824B-B517-1DBDACFF9B32}" dt="2023-11-27T09:48:28.428" v="2979"/>
          <ac:cxnSpMkLst>
            <pc:docMk/>
            <pc:sldMk cId="283698699" sldId="281"/>
            <ac:cxnSpMk id="100" creationId="{2210D1D9-610F-2003-4E14-F27D5440396F}"/>
          </ac:cxnSpMkLst>
        </pc:cxnChg>
        <pc:cxnChg chg="mod">
          <ac:chgData name="Trang Do" userId="1f6a371144d1ab6b" providerId="LiveId" clId="{0C93FB5C-6D62-824B-B517-1DBDACFF9B32}" dt="2023-11-27T09:48:28.428" v="2979"/>
          <ac:cxnSpMkLst>
            <pc:docMk/>
            <pc:sldMk cId="283698699" sldId="281"/>
            <ac:cxnSpMk id="102" creationId="{5D64EDC3-37B0-DF14-AFE3-B6211CFB9C96}"/>
          </ac:cxnSpMkLst>
        </pc:cxnChg>
        <pc:cxnChg chg="mod">
          <ac:chgData name="Trang Do" userId="1f6a371144d1ab6b" providerId="LiveId" clId="{0C93FB5C-6D62-824B-B517-1DBDACFF9B32}" dt="2023-11-27T09:48:28.428" v="2979"/>
          <ac:cxnSpMkLst>
            <pc:docMk/>
            <pc:sldMk cId="283698699" sldId="281"/>
            <ac:cxnSpMk id="109" creationId="{01ADD5B0-405A-5934-EB0D-F772FF648ED8}"/>
          </ac:cxnSpMkLst>
        </pc:cxnChg>
        <pc:cxnChg chg="mod">
          <ac:chgData name="Trang Do" userId="1f6a371144d1ab6b" providerId="LiveId" clId="{0C93FB5C-6D62-824B-B517-1DBDACFF9B32}" dt="2023-11-27T09:48:28.428" v="2979"/>
          <ac:cxnSpMkLst>
            <pc:docMk/>
            <pc:sldMk cId="283698699" sldId="281"/>
            <ac:cxnSpMk id="111" creationId="{474D0150-1AEB-19B7-2F72-C02092166D31}"/>
          </ac:cxnSpMkLst>
        </pc:cxnChg>
        <pc:cxnChg chg="mod">
          <ac:chgData name="Trang Do" userId="1f6a371144d1ab6b" providerId="LiveId" clId="{0C93FB5C-6D62-824B-B517-1DBDACFF9B32}" dt="2023-11-27T09:50:12.402" v="3026"/>
          <ac:cxnSpMkLst>
            <pc:docMk/>
            <pc:sldMk cId="283698699" sldId="281"/>
            <ac:cxnSpMk id="115" creationId="{7BEBCA7B-249A-41C8-3B3D-C4D02001D0CC}"/>
          </ac:cxnSpMkLst>
        </pc:cxnChg>
        <pc:cxnChg chg="mod">
          <ac:chgData name="Trang Do" userId="1f6a371144d1ab6b" providerId="LiveId" clId="{0C93FB5C-6D62-824B-B517-1DBDACFF9B32}" dt="2023-11-27T09:54:23.784" v="3123"/>
          <ac:cxnSpMkLst>
            <pc:docMk/>
            <pc:sldMk cId="283698699" sldId="281"/>
            <ac:cxnSpMk id="123" creationId="{97329C2B-73D8-A2D7-5C97-C560A7B26277}"/>
          </ac:cxnSpMkLst>
        </pc:cxnChg>
        <pc:cxnChg chg="mod">
          <ac:chgData name="Trang Do" userId="1f6a371144d1ab6b" providerId="LiveId" clId="{0C93FB5C-6D62-824B-B517-1DBDACFF9B32}" dt="2023-11-27T09:54:23.784" v="3123"/>
          <ac:cxnSpMkLst>
            <pc:docMk/>
            <pc:sldMk cId="283698699" sldId="281"/>
            <ac:cxnSpMk id="125" creationId="{3B12D52D-C413-C2A9-55B5-7E1554D47EFE}"/>
          </ac:cxnSpMkLst>
        </pc:cxnChg>
      </pc:sldChg>
      <pc:sldChg chg="addSp delSp modSp add mod ord replId modTransition modAnim">
        <pc:chgData name="Trang Do" userId="1f6a371144d1ab6b" providerId="LiveId" clId="{0C93FB5C-6D62-824B-B517-1DBDACFF9B32}" dt="2023-12-03T15:44:43.877" v="5998"/>
        <pc:sldMkLst>
          <pc:docMk/>
          <pc:sldMk cId="1059208649" sldId="282"/>
        </pc:sldMkLst>
        <pc:spChg chg="mod">
          <ac:chgData name="Trang Do" userId="1f6a371144d1ab6b" providerId="LiveId" clId="{0C93FB5C-6D62-824B-B517-1DBDACFF9B32}" dt="2023-11-28T01:40:09.679" v="3914" actId="1076"/>
          <ac:spMkLst>
            <pc:docMk/>
            <pc:sldMk cId="1059208649" sldId="282"/>
            <ac:spMk id="2" creationId="{FD8C94A9-8045-F795-87A7-01CF1182CF41}"/>
          </ac:spMkLst>
        </pc:spChg>
        <pc:spChg chg="add mod">
          <ac:chgData name="Trang Do" userId="1f6a371144d1ab6b" providerId="LiveId" clId="{0C93FB5C-6D62-824B-B517-1DBDACFF9B32}" dt="2023-11-27T10:06:50.925" v="3574" actId="20577"/>
          <ac:spMkLst>
            <pc:docMk/>
            <pc:sldMk cId="1059208649" sldId="282"/>
            <ac:spMk id="3" creationId="{36783BB1-521A-49DE-8477-38B531AC4733}"/>
          </ac:spMkLst>
        </pc:spChg>
        <pc:spChg chg="add mod">
          <ac:chgData name="Trang Do" userId="1f6a371144d1ab6b" providerId="LiveId" clId="{0C93FB5C-6D62-824B-B517-1DBDACFF9B32}" dt="2023-11-28T01:36:46.653" v="3845" actId="164"/>
          <ac:spMkLst>
            <pc:docMk/>
            <pc:sldMk cId="1059208649" sldId="282"/>
            <ac:spMk id="4" creationId="{F054B5E2-9E1B-F3FA-C00E-06B2BB59F930}"/>
          </ac:spMkLst>
        </pc:spChg>
        <pc:spChg chg="add mod">
          <ac:chgData name="Trang Do" userId="1f6a371144d1ab6b" providerId="LiveId" clId="{0C93FB5C-6D62-824B-B517-1DBDACFF9B32}" dt="2023-11-28T01:36:40.976" v="3844" actId="164"/>
          <ac:spMkLst>
            <pc:docMk/>
            <pc:sldMk cId="1059208649" sldId="282"/>
            <ac:spMk id="5" creationId="{3F3CEFF1-9C70-1E4F-CC7F-3943CEF6A022}"/>
          </ac:spMkLst>
        </pc:spChg>
        <pc:spChg chg="add del mod">
          <ac:chgData name="Trang Do" userId="1f6a371144d1ab6b" providerId="LiveId" clId="{0C93FB5C-6D62-824B-B517-1DBDACFF9B32}" dt="2023-11-27T10:10:20.217" v="3619" actId="478"/>
          <ac:spMkLst>
            <pc:docMk/>
            <pc:sldMk cId="1059208649" sldId="282"/>
            <ac:spMk id="6" creationId="{A389F3FE-6391-DF36-5040-7993BF955D09}"/>
          </ac:spMkLst>
        </pc:spChg>
        <pc:spChg chg="add mod">
          <ac:chgData name="Trang Do" userId="1f6a371144d1ab6b" providerId="LiveId" clId="{0C93FB5C-6D62-824B-B517-1DBDACFF9B32}" dt="2023-11-28T01:40:13.622" v="3915" actId="1076"/>
          <ac:spMkLst>
            <pc:docMk/>
            <pc:sldMk cId="1059208649" sldId="282"/>
            <ac:spMk id="8" creationId="{F49AC467-AD51-6B0C-36C0-A635ACD185BE}"/>
          </ac:spMkLst>
        </pc:spChg>
        <pc:spChg chg="add mod">
          <ac:chgData name="Trang Do" userId="1f6a371144d1ab6b" providerId="LiveId" clId="{0C93FB5C-6D62-824B-B517-1DBDACFF9B32}" dt="2023-11-28T01:36:40.976" v="3844" actId="164"/>
          <ac:spMkLst>
            <pc:docMk/>
            <pc:sldMk cId="1059208649" sldId="282"/>
            <ac:spMk id="9" creationId="{1F189438-EB0B-3C14-BEA1-F174E2B9DA2D}"/>
          </ac:spMkLst>
        </pc:spChg>
        <pc:spChg chg="mod">
          <ac:chgData name="Trang Do" userId="1f6a371144d1ab6b" providerId="LiveId" clId="{0C93FB5C-6D62-824B-B517-1DBDACFF9B32}" dt="2023-11-28T01:30:13.026" v="3725"/>
          <ac:spMkLst>
            <pc:docMk/>
            <pc:sldMk cId="1059208649" sldId="282"/>
            <ac:spMk id="14" creationId="{EF2CF114-EA88-4AE4-D90A-761E5001E893}"/>
          </ac:spMkLst>
        </pc:spChg>
        <pc:spChg chg="mod">
          <ac:chgData name="Trang Do" userId="1f6a371144d1ab6b" providerId="LiveId" clId="{0C93FB5C-6D62-824B-B517-1DBDACFF9B32}" dt="2023-11-28T01:30:13.026" v="3725"/>
          <ac:spMkLst>
            <pc:docMk/>
            <pc:sldMk cId="1059208649" sldId="282"/>
            <ac:spMk id="15" creationId="{AF65D0D2-B791-1952-29A8-73204D5A0540}"/>
          </ac:spMkLst>
        </pc:spChg>
        <pc:spChg chg="add mod">
          <ac:chgData name="Trang Do" userId="1f6a371144d1ab6b" providerId="LiveId" clId="{0C93FB5C-6D62-824B-B517-1DBDACFF9B32}" dt="2023-11-28T01:36:46.653" v="3845" actId="164"/>
          <ac:spMkLst>
            <pc:docMk/>
            <pc:sldMk cId="1059208649" sldId="282"/>
            <ac:spMk id="23" creationId="{FD958539-8850-83B2-2CA9-FE8581F23E55}"/>
          </ac:spMkLst>
        </pc:spChg>
        <pc:spChg chg="mod">
          <ac:chgData name="Trang Do" userId="1f6a371144d1ab6b" providerId="LiveId" clId="{0C93FB5C-6D62-824B-B517-1DBDACFF9B32}" dt="2023-11-28T01:32:21.819" v="3757" actId="1076"/>
          <ac:spMkLst>
            <pc:docMk/>
            <pc:sldMk cId="1059208649" sldId="282"/>
            <ac:spMk id="33" creationId="{684273BF-4312-1FA2-A411-597B55286BF5}"/>
          </ac:spMkLst>
        </pc:spChg>
        <pc:spChg chg="mod">
          <ac:chgData name="Trang Do" userId="1f6a371144d1ab6b" providerId="LiveId" clId="{0C93FB5C-6D62-824B-B517-1DBDACFF9B32}" dt="2023-11-28T01:33:10.985" v="3767" actId="20577"/>
          <ac:spMkLst>
            <pc:docMk/>
            <pc:sldMk cId="1059208649" sldId="282"/>
            <ac:spMk id="34" creationId="{D7A6EDBA-F2B0-205A-0CA6-699D0AEA0C5E}"/>
          </ac:spMkLst>
        </pc:spChg>
        <pc:spChg chg="mod">
          <ac:chgData name="Trang Do" userId="1f6a371144d1ab6b" providerId="LiveId" clId="{0C93FB5C-6D62-824B-B517-1DBDACFF9B32}" dt="2023-11-28T01:32:06.794" v="3755"/>
          <ac:spMkLst>
            <pc:docMk/>
            <pc:sldMk cId="1059208649" sldId="282"/>
            <ac:spMk id="38" creationId="{F9BA098B-A3A3-EFD6-0CF9-F11CF0FAE1E1}"/>
          </ac:spMkLst>
        </pc:spChg>
        <pc:spChg chg="mod">
          <ac:chgData name="Trang Do" userId="1f6a371144d1ab6b" providerId="LiveId" clId="{0C93FB5C-6D62-824B-B517-1DBDACFF9B32}" dt="2023-11-28T01:33:16.319" v="3772" actId="20577"/>
          <ac:spMkLst>
            <pc:docMk/>
            <pc:sldMk cId="1059208649" sldId="282"/>
            <ac:spMk id="39" creationId="{417F3ECE-D6D1-A424-F897-7D7A0D1200D6}"/>
          </ac:spMkLst>
        </pc:spChg>
        <pc:spChg chg="mod topLvl">
          <ac:chgData name="Trang Do" userId="1f6a371144d1ab6b" providerId="LiveId" clId="{0C93FB5C-6D62-824B-B517-1DBDACFF9B32}" dt="2023-11-28T01:39:02.643" v="3899" actId="164"/>
          <ac:spMkLst>
            <pc:docMk/>
            <pc:sldMk cId="1059208649" sldId="282"/>
            <ac:spMk id="49" creationId="{EC0C92F0-B63E-0D0A-082F-64876B11B88B}"/>
          </ac:spMkLst>
        </pc:spChg>
        <pc:spChg chg="mod topLvl">
          <ac:chgData name="Trang Do" userId="1f6a371144d1ab6b" providerId="LiveId" clId="{0C93FB5C-6D62-824B-B517-1DBDACFF9B32}" dt="2023-11-28T01:39:02.643" v="3899" actId="164"/>
          <ac:spMkLst>
            <pc:docMk/>
            <pc:sldMk cId="1059208649" sldId="282"/>
            <ac:spMk id="51" creationId="{BDA4F128-E3A3-30D6-5D65-F25266D4D617}"/>
          </ac:spMkLst>
        </pc:spChg>
        <pc:spChg chg="mod topLvl">
          <ac:chgData name="Trang Do" userId="1f6a371144d1ab6b" providerId="LiveId" clId="{0C93FB5C-6D62-824B-B517-1DBDACFF9B32}" dt="2023-11-28T01:39:02.643" v="3899" actId="164"/>
          <ac:spMkLst>
            <pc:docMk/>
            <pc:sldMk cId="1059208649" sldId="282"/>
            <ac:spMk id="52" creationId="{77D6EA3D-DBB0-F000-51F5-D6258C3B1EDA}"/>
          </ac:spMkLst>
        </pc:spChg>
        <pc:spChg chg="mod topLvl">
          <ac:chgData name="Trang Do" userId="1f6a371144d1ab6b" providerId="LiveId" clId="{0C93FB5C-6D62-824B-B517-1DBDACFF9B32}" dt="2023-11-28T01:39:02.643" v="3899" actId="164"/>
          <ac:spMkLst>
            <pc:docMk/>
            <pc:sldMk cId="1059208649" sldId="282"/>
            <ac:spMk id="54" creationId="{EFB6AD2D-F804-011A-00EF-47C1B1861DFB}"/>
          </ac:spMkLst>
        </pc:spChg>
        <pc:spChg chg="mod topLvl">
          <ac:chgData name="Trang Do" userId="1f6a371144d1ab6b" providerId="LiveId" clId="{0C93FB5C-6D62-824B-B517-1DBDACFF9B32}" dt="2023-11-28T01:39:02.643" v="3899" actId="164"/>
          <ac:spMkLst>
            <pc:docMk/>
            <pc:sldMk cId="1059208649" sldId="282"/>
            <ac:spMk id="58" creationId="{8A9311D9-5415-06A1-BCB4-44C51D521A47}"/>
          </ac:spMkLst>
        </pc:spChg>
        <pc:spChg chg="mod topLvl">
          <ac:chgData name="Trang Do" userId="1f6a371144d1ab6b" providerId="LiveId" clId="{0C93FB5C-6D62-824B-B517-1DBDACFF9B32}" dt="2023-11-28T01:39:02.643" v="3899" actId="164"/>
          <ac:spMkLst>
            <pc:docMk/>
            <pc:sldMk cId="1059208649" sldId="282"/>
            <ac:spMk id="59" creationId="{439203C2-1ADA-6E50-0DAD-6CD50DA79EFB}"/>
          </ac:spMkLst>
        </pc:spChg>
        <pc:spChg chg="mod topLvl">
          <ac:chgData name="Trang Do" userId="1f6a371144d1ab6b" providerId="LiveId" clId="{0C93FB5C-6D62-824B-B517-1DBDACFF9B32}" dt="2023-11-28T01:39:02.643" v="3899" actId="164"/>
          <ac:spMkLst>
            <pc:docMk/>
            <pc:sldMk cId="1059208649" sldId="282"/>
            <ac:spMk id="61" creationId="{5AAB3CBC-55ED-F1DD-F841-94FD33A0F56B}"/>
          </ac:spMkLst>
        </pc:spChg>
        <pc:spChg chg="mod">
          <ac:chgData name="Trang Do" userId="1f6a371144d1ab6b" providerId="LiveId" clId="{0C93FB5C-6D62-824B-B517-1DBDACFF9B32}" dt="2023-11-28T01:38:29.865" v="3891" actId="20577"/>
          <ac:spMkLst>
            <pc:docMk/>
            <pc:sldMk cId="1059208649" sldId="282"/>
            <ac:spMk id="62" creationId="{17F17238-EEA2-31F0-AB37-FE7671CAADF7}"/>
          </ac:spMkLst>
        </pc:spChg>
        <pc:spChg chg="mod">
          <ac:chgData name="Trang Do" userId="1f6a371144d1ab6b" providerId="LiveId" clId="{0C93FB5C-6D62-824B-B517-1DBDACFF9B32}" dt="2023-11-28T01:38:04.851" v="3876" actId="20577"/>
          <ac:spMkLst>
            <pc:docMk/>
            <pc:sldMk cId="1059208649" sldId="282"/>
            <ac:spMk id="64" creationId="{48BDEF7E-4D06-B8C4-52D0-959BE8B03BD2}"/>
          </ac:spMkLst>
        </pc:spChg>
        <pc:spChg chg="mod">
          <ac:chgData name="Trang Do" userId="1f6a371144d1ab6b" providerId="LiveId" clId="{0C93FB5C-6D62-824B-B517-1DBDACFF9B32}" dt="2023-11-28T01:37:59.283" v="3871" actId="20577"/>
          <ac:spMkLst>
            <pc:docMk/>
            <pc:sldMk cId="1059208649" sldId="282"/>
            <ac:spMk id="66" creationId="{1CE8C5B6-C837-EFB4-8311-3D2D26ED2794}"/>
          </ac:spMkLst>
        </pc:spChg>
        <pc:spChg chg="mod">
          <ac:chgData name="Trang Do" userId="1f6a371144d1ab6b" providerId="LiveId" clId="{0C93FB5C-6D62-824B-B517-1DBDACFF9B32}" dt="2023-11-28T01:38:26.574" v="3889" actId="20577"/>
          <ac:spMkLst>
            <pc:docMk/>
            <pc:sldMk cId="1059208649" sldId="282"/>
            <ac:spMk id="68" creationId="{04C355E8-C177-0940-89FE-4D41550AA20C}"/>
          </ac:spMkLst>
        </pc:spChg>
        <pc:spChg chg="mod">
          <ac:chgData name="Trang Do" userId="1f6a371144d1ab6b" providerId="LiveId" clId="{0C93FB5C-6D62-824B-B517-1DBDACFF9B32}" dt="2023-11-28T01:38:43.740" v="3895" actId="20577"/>
          <ac:spMkLst>
            <pc:docMk/>
            <pc:sldMk cId="1059208649" sldId="282"/>
            <ac:spMk id="70" creationId="{E747782A-A6D2-A346-E481-942667A60D3E}"/>
          </ac:spMkLst>
        </pc:spChg>
        <pc:spChg chg="mod">
          <ac:chgData name="Trang Do" userId="1f6a371144d1ab6b" providerId="LiveId" clId="{0C93FB5C-6D62-824B-B517-1DBDACFF9B32}" dt="2023-11-28T01:37:51.949" v="3866" actId="20577"/>
          <ac:spMkLst>
            <pc:docMk/>
            <pc:sldMk cId="1059208649" sldId="282"/>
            <ac:spMk id="72" creationId="{8EFC2685-92E4-19B7-9D33-0BD033695C8D}"/>
          </ac:spMkLst>
        </pc:spChg>
        <pc:spChg chg="mod">
          <ac:chgData name="Trang Do" userId="1f6a371144d1ab6b" providerId="LiveId" clId="{0C93FB5C-6D62-824B-B517-1DBDACFF9B32}" dt="2023-11-28T01:37:21.314" v="3856" actId="20577"/>
          <ac:spMkLst>
            <pc:docMk/>
            <pc:sldMk cId="1059208649" sldId="282"/>
            <ac:spMk id="74" creationId="{A606C5B3-5DE3-52FE-1BCF-B3566F163348}"/>
          </ac:spMkLst>
        </pc:spChg>
        <pc:grpChg chg="add del mod">
          <ac:chgData name="Trang Do" userId="1f6a371144d1ab6b" providerId="LiveId" clId="{0C93FB5C-6D62-824B-B517-1DBDACFF9B32}" dt="2023-11-28T01:31:12.407" v="3742" actId="478"/>
          <ac:grpSpMkLst>
            <pc:docMk/>
            <pc:sldMk cId="1059208649" sldId="282"/>
            <ac:grpSpMk id="12" creationId="{3A69CC24-48C7-763D-4F6D-14054BD6E569}"/>
          </ac:grpSpMkLst>
        </pc:grpChg>
        <pc:grpChg chg="mod">
          <ac:chgData name="Trang Do" userId="1f6a371144d1ab6b" providerId="LiveId" clId="{0C93FB5C-6D62-824B-B517-1DBDACFF9B32}" dt="2023-11-28T01:30:13.026" v="3725"/>
          <ac:grpSpMkLst>
            <pc:docMk/>
            <pc:sldMk cId="1059208649" sldId="282"/>
            <ac:grpSpMk id="13" creationId="{09AC4599-81B0-75B2-6603-212A3556D55B}"/>
          </ac:grpSpMkLst>
        </pc:grpChg>
        <pc:grpChg chg="add mod">
          <ac:chgData name="Trang Do" userId="1f6a371144d1ab6b" providerId="LiveId" clId="{0C93FB5C-6D62-824B-B517-1DBDACFF9B32}" dt="2023-11-28T01:36:40.976" v="3844" actId="164"/>
          <ac:grpSpMkLst>
            <pc:docMk/>
            <pc:sldMk cId="1059208649" sldId="282"/>
            <ac:grpSpMk id="31" creationId="{3CBBBA07-21AF-CE5A-7563-0ED2344C4B62}"/>
          </ac:grpSpMkLst>
        </pc:grpChg>
        <pc:grpChg chg="mod">
          <ac:chgData name="Trang Do" userId="1f6a371144d1ab6b" providerId="LiveId" clId="{0C93FB5C-6D62-824B-B517-1DBDACFF9B32}" dt="2023-11-28T01:32:06.794" v="3755"/>
          <ac:grpSpMkLst>
            <pc:docMk/>
            <pc:sldMk cId="1059208649" sldId="282"/>
            <ac:grpSpMk id="32" creationId="{8C7D56D2-76F0-D7E8-C3D1-28440324683D}"/>
          </ac:grpSpMkLst>
        </pc:grpChg>
        <pc:grpChg chg="add mod">
          <ac:chgData name="Trang Do" userId="1f6a371144d1ab6b" providerId="LiveId" clId="{0C93FB5C-6D62-824B-B517-1DBDACFF9B32}" dt="2023-11-28T01:36:46.653" v="3845" actId="164"/>
          <ac:grpSpMkLst>
            <pc:docMk/>
            <pc:sldMk cId="1059208649" sldId="282"/>
            <ac:grpSpMk id="36" creationId="{C6636378-9AEA-9065-175B-A0C12C99E3AE}"/>
          </ac:grpSpMkLst>
        </pc:grpChg>
        <pc:grpChg chg="mod">
          <ac:chgData name="Trang Do" userId="1f6a371144d1ab6b" providerId="LiveId" clId="{0C93FB5C-6D62-824B-B517-1DBDACFF9B32}" dt="2023-11-28T01:32:06.794" v="3755"/>
          <ac:grpSpMkLst>
            <pc:docMk/>
            <pc:sldMk cId="1059208649" sldId="282"/>
            <ac:grpSpMk id="37" creationId="{3F34FE33-46E1-5C9E-57C1-B9D540669F1A}"/>
          </ac:grpSpMkLst>
        </pc:grpChg>
        <pc:grpChg chg="add mod">
          <ac:chgData name="Trang Do" userId="1f6a371144d1ab6b" providerId="LiveId" clId="{0C93FB5C-6D62-824B-B517-1DBDACFF9B32}" dt="2023-11-28T01:40:01.040" v="3911" actId="1076"/>
          <ac:grpSpMkLst>
            <pc:docMk/>
            <pc:sldMk cId="1059208649" sldId="282"/>
            <ac:grpSpMk id="45" creationId="{8F0B36C3-A3D0-CA1B-DD28-3186C62B9947}"/>
          </ac:grpSpMkLst>
        </pc:grpChg>
        <pc:grpChg chg="add mod">
          <ac:chgData name="Trang Do" userId="1f6a371144d1ab6b" providerId="LiveId" clId="{0C93FB5C-6D62-824B-B517-1DBDACFF9B32}" dt="2023-11-28T01:40:06.289" v="3912" actId="1076"/>
          <ac:grpSpMkLst>
            <pc:docMk/>
            <pc:sldMk cId="1059208649" sldId="282"/>
            <ac:grpSpMk id="46" creationId="{9CEDF73D-3244-BEB1-9DF7-BE0018D10E2F}"/>
          </ac:grpSpMkLst>
        </pc:grpChg>
        <pc:grpChg chg="add del mod">
          <ac:chgData name="Trang Do" userId="1f6a371144d1ab6b" providerId="LiveId" clId="{0C93FB5C-6D62-824B-B517-1DBDACFF9B32}" dt="2023-11-28T01:37:13.260" v="3851" actId="165"/>
          <ac:grpSpMkLst>
            <pc:docMk/>
            <pc:sldMk cId="1059208649" sldId="282"/>
            <ac:grpSpMk id="47" creationId="{BE1E0257-85B6-BE81-F8A1-22D1FF32D307}"/>
          </ac:grpSpMkLst>
        </pc:grpChg>
        <pc:grpChg chg="mod topLvl">
          <ac:chgData name="Trang Do" userId="1f6a371144d1ab6b" providerId="LiveId" clId="{0C93FB5C-6D62-824B-B517-1DBDACFF9B32}" dt="2023-11-28T01:39:02.643" v="3899" actId="164"/>
          <ac:grpSpMkLst>
            <pc:docMk/>
            <pc:sldMk cId="1059208649" sldId="282"/>
            <ac:grpSpMk id="48" creationId="{8BA47D32-0D03-B45C-6AC9-6437B245D233}"/>
          </ac:grpSpMkLst>
        </pc:grpChg>
        <pc:grpChg chg="mod topLvl">
          <ac:chgData name="Trang Do" userId="1f6a371144d1ab6b" providerId="LiveId" clId="{0C93FB5C-6D62-824B-B517-1DBDACFF9B32}" dt="2023-11-28T01:39:02.643" v="3899" actId="164"/>
          <ac:grpSpMkLst>
            <pc:docMk/>
            <pc:sldMk cId="1059208649" sldId="282"/>
            <ac:grpSpMk id="50" creationId="{0215F56E-3FB2-40EA-F944-754732DB1B0B}"/>
          </ac:grpSpMkLst>
        </pc:grpChg>
        <pc:grpChg chg="mod topLvl">
          <ac:chgData name="Trang Do" userId="1f6a371144d1ab6b" providerId="LiveId" clId="{0C93FB5C-6D62-824B-B517-1DBDACFF9B32}" dt="2023-11-28T01:39:02.643" v="3899" actId="164"/>
          <ac:grpSpMkLst>
            <pc:docMk/>
            <pc:sldMk cId="1059208649" sldId="282"/>
            <ac:grpSpMk id="53" creationId="{914443F6-BBF0-C014-D400-D66EE3248C09}"/>
          </ac:grpSpMkLst>
        </pc:grpChg>
        <pc:grpChg chg="mod topLvl">
          <ac:chgData name="Trang Do" userId="1f6a371144d1ab6b" providerId="LiveId" clId="{0C93FB5C-6D62-824B-B517-1DBDACFF9B32}" dt="2023-11-28T01:39:02.643" v="3899" actId="164"/>
          <ac:grpSpMkLst>
            <pc:docMk/>
            <pc:sldMk cId="1059208649" sldId="282"/>
            <ac:grpSpMk id="55" creationId="{7ECB16E5-6C31-EFB2-534D-EC9AB81F6313}"/>
          </ac:grpSpMkLst>
        </pc:grpChg>
        <pc:grpChg chg="mod topLvl">
          <ac:chgData name="Trang Do" userId="1f6a371144d1ab6b" providerId="LiveId" clId="{0C93FB5C-6D62-824B-B517-1DBDACFF9B32}" dt="2023-11-28T01:39:02.643" v="3899" actId="164"/>
          <ac:grpSpMkLst>
            <pc:docMk/>
            <pc:sldMk cId="1059208649" sldId="282"/>
            <ac:grpSpMk id="56" creationId="{C952FC14-D805-8EEA-9093-8041CB6303E8}"/>
          </ac:grpSpMkLst>
        </pc:grpChg>
        <pc:grpChg chg="mod topLvl">
          <ac:chgData name="Trang Do" userId="1f6a371144d1ab6b" providerId="LiveId" clId="{0C93FB5C-6D62-824B-B517-1DBDACFF9B32}" dt="2023-11-28T01:39:02.643" v="3899" actId="164"/>
          <ac:grpSpMkLst>
            <pc:docMk/>
            <pc:sldMk cId="1059208649" sldId="282"/>
            <ac:grpSpMk id="57" creationId="{14DA64E0-5BFE-DAE4-9B5D-68EE5EEFB9D5}"/>
          </ac:grpSpMkLst>
        </pc:grpChg>
        <pc:grpChg chg="mod topLvl">
          <ac:chgData name="Trang Do" userId="1f6a371144d1ab6b" providerId="LiveId" clId="{0C93FB5C-6D62-824B-B517-1DBDACFF9B32}" dt="2023-11-28T01:39:02.643" v="3899" actId="164"/>
          <ac:grpSpMkLst>
            <pc:docMk/>
            <pc:sldMk cId="1059208649" sldId="282"/>
            <ac:grpSpMk id="60" creationId="{99546FB3-E75E-B8AF-618E-2A80A36E530B}"/>
          </ac:grpSpMkLst>
        </pc:grpChg>
        <pc:grpChg chg="add mod">
          <ac:chgData name="Trang Do" userId="1f6a371144d1ab6b" providerId="LiveId" clId="{0C93FB5C-6D62-824B-B517-1DBDACFF9B32}" dt="2023-11-28T01:39:04.367" v="3900" actId="1076"/>
          <ac:grpSpMkLst>
            <pc:docMk/>
            <pc:sldMk cId="1059208649" sldId="282"/>
            <ac:grpSpMk id="76" creationId="{103A2640-7B44-1189-E10B-8A8780007298}"/>
          </ac:grpSpMkLst>
        </pc:grpChg>
        <pc:graphicFrameChg chg="add del mod modGraphic">
          <ac:chgData name="Trang Do" userId="1f6a371144d1ab6b" providerId="LiveId" clId="{0C93FB5C-6D62-824B-B517-1DBDACFF9B32}" dt="2023-11-27T10:11:05.697" v="3630" actId="478"/>
          <ac:graphicFrameMkLst>
            <pc:docMk/>
            <pc:sldMk cId="1059208649" sldId="282"/>
            <ac:graphicFrameMk id="7" creationId="{7FBE40DD-BA99-0C12-7F84-B650C51FF569}"/>
          </ac:graphicFrameMkLst>
        </pc:graphicFrameChg>
        <pc:cxnChg chg="add mod">
          <ac:chgData name="Trang Do" userId="1f6a371144d1ab6b" providerId="LiveId" clId="{0C93FB5C-6D62-824B-B517-1DBDACFF9B32}" dt="2023-11-28T01:36:40.976" v="3844" actId="164"/>
          <ac:cxnSpMkLst>
            <pc:docMk/>
            <pc:sldMk cId="1059208649" sldId="282"/>
            <ac:cxnSpMk id="10" creationId="{0EA5D590-6272-9E21-B41E-F295AA0F729A}"/>
          </ac:cxnSpMkLst>
        </pc:cxnChg>
        <pc:cxnChg chg="add mod">
          <ac:chgData name="Trang Do" userId="1f6a371144d1ab6b" providerId="LiveId" clId="{0C93FB5C-6D62-824B-B517-1DBDACFF9B32}" dt="2023-11-28T01:36:40.976" v="3844" actId="164"/>
          <ac:cxnSpMkLst>
            <pc:docMk/>
            <pc:sldMk cId="1059208649" sldId="282"/>
            <ac:cxnSpMk id="11" creationId="{C3763718-E5A7-49C3-5835-192BA5976390}"/>
          </ac:cxnSpMkLst>
        </pc:cxnChg>
        <pc:cxnChg chg="mod">
          <ac:chgData name="Trang Do" userId="1f6a371144d1ab6b" providerId="LiveId" clId="{0C93FB5C-6D62-824B-B517-1DBDACFF9B32}" dt="2023-11-28T01:30:13.026" v="3725"/>
          <ac:cxnSpMkLst>
            <pc:docMk/>
            <pc:sldMk cId="1059208649" sldId="282"/>
            <ac:cxnSpMk id="16" creationId="{451F8B27-E845-1548-6EC7-EA5D75403617}"/>
          </ac:cxnSpMkLst>
        </pc:cxnChg>
        <pc:cxnChg chg="add mod">
          <ac:chgData name="Trang Do" userId="1f6a371144d1ab6b" providerId="LiveId" clId="{0C93FB5C-6D62-824B-B517-1DBDACFF9B32}" dt="2023-11-28T01:36:46.653" v="3845" actId="164"/>
          <ac:cxnSpMkLst>
            <pc:docMk/>
            <pc:sldMk cId="1059208649" sldId="282"/>
            <ac:cxnSpMk id="24" creationId="{58C00356-30DD-3DB2-E501-374FA472D5E9}"/>
          </ac:cxnSpMkLst>
        </pc:cxnChg>
        <pc:cxnChg chg="add mod">
          <ac:chgData name="Trang Do" userId="1f6a371144d1ab6b" providerId="LiveId" clId="{0C93FB5C-6D62-824B-B517-1DBDACFF9B32}" dt="2023-11-28T01:36:46.653" v="3845" actId="164"/>
          <ac:cxnSpMkLst>
            <pc:docMk/>
            <pc:sldMk cId="1059208649" sldId="282"/>
            <ac:cxnSpMk id="25" creationId="{43C2FA73-F3E8-E9A7-4C40-817EED8334F4}"/>
          </ac:cxnSpMkLst>
        </pc:cxnChg>
        <pc:cxnChg chg="mod">
          <ac:chgData name="Trang Do" userId="1f6a371144d1ab6b" providerId="LiveId" clId="{0C93FB5C-6D62-824B-B517-1DBDACFF9B32}" dt="2023-11-28T01:32:06.794" v="3755"/>
          <ac:cxnSpMkLst>
            <pc:docMk/>
            <pc:sldMk cId="1059208649" sldId="282"/>
            <ac:cxnSpMk id="35" creationId="{D62431D4-5F17-E343-EC02-1C6592001D74}"/>
          </ac:cxnSpMkLst>
        </pc:cxnChg>
        <pc:cxnChg chg="mod">
          <ac:chgData name="Trang Do" userId="1f6a371144d1ab6b" providerId="LiveId" clId="{0C93FB5C-6D62-824B-B517-1DBDACFF9B32}" dt="2023-11-28T01:32:06.794" v="3755"/>
          <ac:cxnSpMkLst>
            <pc:docMk/>
            <pc:sldMk cId="1059208649" sldId="282"/>
            <ac:cxnSpMk id="40" creationId="{747217D2-E7B0-1F01-A5B0-19C91E04B0FF}"/>
          </ac:cxnSpMkLst>
        </pc:cxnChg>
        <pc:cxnChg chg="mod">
          <ac:chgData name="Trang Do" userId="1f6a371144d1ab6b" providerId="LiveId" clId="{0C93FB5C-6D62-824B-B517-1DBDACFF9B32}" dt="2023-11-28T01:37:13.260" v="3851" actId="165"/>
          <ac:cxnSpMkLst>
            <pc:docMk/>
            <pc:sldMk cId="1059208649" sldId="282"/>
            <ac:cxnSpMk id="63" creationId="{25B1DCB1-51CB-6A83-0CBF-A80FE5C8AA8C}"/>
          </ac:cxnSpMkLst>
        </pc:cxnChg>
        <pc:cxnChg chg="mod">
          <ac:chgData name="Trang Do" userId="1f6a371144d1ab6b" providerId="LiveId" clId="{0C93FB5C-6D62-824B-B517-1DBDACFF9B32}" dt="2023-11-28T01:37:13.260" v="3851" actId="165"/>
          <ac:cxnSpMkLst>
            <pc:docMk/>
            <pc:sldMk cId="1059208649" sldId="282"/>
            <ac:cxnSpMk id="65" creationId="{0F2441FE-8A7F-7866-2E5A-5E5B2BB31CA0}"/>
          </ac:cxnSpMkLst>
        </pc:cxnChg>
        <pc:cxnChg chg="mod">
          <ac:chgData name="Trang Do" userId="1f6a371144d1ab6b" providerId="LiveId" clId="{0C93FB5C-6D62-824B-B517-1DBDACFF9B32}" dt="2023-11-28T01:37:13.260" v="3851" actId="165"/>
          <ac:cxnSpMkLst>
            <pc:docMk/>
            <pc:sldMk cId="1059208649" sldId="282"/>
            <ac:cxnSpMk id="67" creationId="{0E750D91-FD19-2315-B1BF-7801782E2A74}"/>
          </ac:cxnSpMkLst>
        </pc:cxnChg>
        <pc:cxnChg chg="mod">
          <ac:chgData name="Trang Do" userId="1f6a371144d1ab6b" providerId="LiveId" clId="{0C93FB5C-6D62-824B-B517-1DBDACFF9B32}" dt="2023-11-28T01:37:13.260" v="3851" actId="165"/>
          <ac:cxnSpMkLst>
            <pc:docMk/>
            <pc:sldMk cId="1059208649" sldId="282"/>
            <ac:cxnSpMk id="69" creationId="{D63679F5-B906-4EAA-4422-9F46E63D5B33}"/>
          </ac:cxnSpMkLst>
        </pc:cxnChg>
        <pc:cxnChg chg="mod">
          <ac:chgData name="Trang Do" userId="1f6a371144d1ab6b" providerId="LiveId" clId="{0C93FB5C-6D62-824B-B517-1DBDACFF9B32}" dt="2023-11-28T01:37:13.260" v="3851" actId="165"/>
          <ac:cxnSpMkLst>
            <pc:docMk/>
            <pc:sldMk cId="1059208649" sldId="282"/>
            <ac:cxnSpMk id="71" creationId="{7B50A8BA-83C0-007E-FDDA-97BA59AC0798}"/>
          </ac:cxnSpMkLst>
        </pc:cxnChg>
        <pc:cxnChg chg="mod">
          <ac:chgData name="Trang Do" userId="1f6a371144d1ab6b" providerId="LiveId" clId="{0C93FB5C-6D62-824B-B517-1DBDACFF9B32}" dt="2023-11-28T01:37:13.260" v="3851" actId="165"/>
          <ac:cxnSpMkLst>
            <pc:docMk/>
            <pc:sldMk cId="1059208649" sldId="282"/>
            <ac:cxnSpMk id="73" creationId="{892F5D4D-EECB-408E-3666-6878F127FA8F}"/>
          </ac:cxnSpMkLst>
        </pc:cxnChg>
        <pc:cxnChg chg="mod">
          <ac:chgData name="Trang Do" userId="1f6a371144d1ab6b" providerId="LiveId" clId="{0C93FB5C-6D62-824B-B517-1DBDACFF9B32}" dt="2023-11-28T01:37:13.260" v="3851" actId="165"/>
          <ac:cxnSpMkLst>
            <pc:docMk/>
            <pc:sldMk cId="1059208649" sldId="282"/>
            <ac:cxnSpMk id="75" creationId="{896ECD6B-1A0B-70F0-2EEF-98FC5D4462B0}"/>
          </ac:cxnSpMkLst>
        </pc:cxnChg>
      </pc:sldChg>
      <pc:sldChg chg="addSp delSp modSp add mod ord replId modTransition modAnim">
        <pc:chgData name="Trang Do" userId="1f6a371144d1ab6b" providerId="LiveId" clId="{0C93FB5C-6D62-824B-B517-1DBDACFF9B32}" dt="2023-12-03T15:44:43.877" v="5998"/>
        <pc:sldMkLst>
          <pc:docMk/>
          <pc:sldMk cId="2644260282" sldId="283"/>
        </pc:sldMkLst>
        <pc:spChg chg="add mod">
          <ac:chgData name="Trang Do" userId="1f6a371144d1ab6b" providerId="LiveId" clId="{0C93FB5C-6D62-824B-B517-1DBDACFF9B32}" dt="2023-11-27T09:58:50.481" v="3258" actId="20577"/>
          <ac:spMkLst>
            <pc:docMk/>
            <pc:sldMk cId="2644260282" sldId="283"/>
            <ac:spMk id="3" creationId="{4F9A6922-6AD1-783E-D8EE-F7F824DBE0FC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5" creationId="{13D1FE5F-6C90-9E8E-82F4-DEAF65C562E8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7" creationId="{60BCF569-7997-3FFD-7748-8A66057D7B5D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9" creationId="{65379D5D-3B7C-2A77-DBC7-8A1BC567AC98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12" creationId="{BC36A016-A2AC-C845-992C-CA0DE3164D0A}"/>
          </ac:spMkLst>
        </pc:spChg>
        <pc:spChg chg="del mod">
          <ac:chgData name="Trang Do" userId="1f6a371144d1ab6b" providerId="LiveId" clId="{0C93FB5C-6D62-824B-B517-1DBDACFF9B32}" dt="2023-11-27T10:03:55.071" v="3448" actId="478"/>
          <ac:spMkLst>
            <pc:docMk/>
            <pc:sldMk cId="2644260282" sldId="283"/>
            <ac:spMk id="13" creationId="{06969743-1FB7-EC5E-C291-E2B3627A85D5}"/>
          </ac:spMkLst>
        </pc:spChg>
        <pc:spChg chg="del mod">
          <ac:chgData name="Trang Do" userId="1f6a371144d1ab6b" providerId="LiveId" clId="{0C93FB5C-6D62-824B-B517-1DBDACFF9B32}" dt="2023-11-27T10:03:58.641" v="3450" actId="478"/>
          <ac:spMkLst>
            <pc:docMk/>
            <pc:sldMk cId="2644260282" sldId="283"/>
            <ac:spMk id="15" creationId="{C7611DB7-C952-A725-D8F9-55EDF503A07A}"/>
          </ac:spMkLst>
        </pc:spChg>
        <pc:spChg chg="mod">
          <ac:chgData name="Trang Do" userId="1f6a371144d1ab6b" providerId="LiveId" clId="{0C93FB5C-6D62-824B-B517-1DBDACFF9B32}" dt="2023-11-27T10:03:25.233" v="3433" actId="20577"/>
          <ac:spMkLst>
            <pc:docMk/>
            <pc:sldMk cId="2644260282" sldId="283"/>
            <ac:spMk id="17" creationId="{E4A41698-38EE-1A10-827E-D33A7F4CCA57}"/>
          </ac:spMkLst>
        </pc:spChg>
        <pc:spChg chg="mod">
          <ac:chgData name="Trang Do" userId="1f6a371144d1ab6b" providerId="LiveId" clId="{0C93FB5C-6D62-824B-B517-1DBDACFF9B32}" dt="2023-11-27T10:03:18.286" v="3428" actId="20577"/>
          <ac:spMkLst>
            <pc:docMk/>
            <pc:sldMk cId="2644260282" sldId="283"/>
            <ac:spMk id="19" creationId="{D2F9E243-A0B3-384A-ECC0-91C339DB9F0B}"/>
          </ac:spMkLst>
        </pc:spChg>
        <pc:spChg chg="mod">
          <ac:chgData name="Trang Do" userId="1f6a371144d1ab6b" providerId="LiveId" clId="{0C93FB5C-6D62-824B-B517-1DBDACFF9B32}" dt="2023-11-27T10:03:51.538" v="3447" actId="20577"/>
          <ac:spMkLst>
            <pc:docMk/>
            <pc:sldMk cId="2644260282" sldId="283"/>
            <ac:spMk id="21" creationId="{94FF9C8D-613B-0656-4F5C-EA33198F68DD}"/>
          </ac:spMkLst>
        </pc:spChg>
        <pc:spChg chg="mod">
          <ac:chgData name="Trang Do" userId="1f6a371144d1ab6b" providerId="LiveId" clId="{0C93FB5C-6D62-824B-B517-1DBDACFF9B32}" dt="2023-11-27T10:03:44.591" v="3442" actId="20577"/>
          <ac:spMkLst>
            <pc:docMk/>
            <pc:sldMk cId="2644260282" sldId="283"/>
            <ac:spMk id="23" creationId="{F62CDB97-C95F-0A11-6D4F-65FF587BC216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26" creationId="{279785AF-89E6-1BB6-F83F-E1CA17D91BE2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28" creationId="{718DD037-F20D-02C0-D711-C56318DB1353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30" creationId="{85AF5B51-85D6-A5FC-4882-7749C85FD08E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33" creationId="{955AED84-74EB-6139-EE6D-0CE1EC971356}"/>
          </ac:spMkLst>
        </pc:spChg>
        <pc:spChg chg="mod">
          <ac:chgData name="Trang Do" userId="1f6a371144d1ab6b" providerId="LiveId" clId="{0C93FB5C-6D62-824B-B517-1DBDACFF9B32}" dt="2023-11-27T10:02:20.588" v="3362" actId="20577"/>
          <ac:spMkLst>
            <pc:docMk/>
            <pc:sldMk cId="2644260282" sldId="283"/>
            <ac:spMk id="34" creationId="{BEFA5645-E660-D4EA-BF2B-A4075F574074}"/>
          </ac:spMkLst>
        </pc:spChg>
        <pc:spChg chg="mod">
          <ac:chgData name="Trang Do" userId="1f6a371144d1ab6b" providerId="LiveId" clId="{0C93FB5C-6D62-824B-B517-1DBDACFF9B32}" dt="2023-11-27T10:02:12.045" v="3357" actId="20577"/>
          <ac:spMkLst>
            <pc:docMk/>
            <pc:sldMk cId="2644260282" sldId="283"/>
            <ac:spMk id="36" creationId="{65194E4B-9D38-CF51-7321-CE7A2C0FF632}"/>
          </ac:spMkLst>
        </pc:spChg>
        <pc:spChg chg="mod">
          <ac:chgData name="Trang Do" userId="1f6a371144d1ab6b" providerId="LiveId" clId="{0C93FB5C-6D62-824B-B517-1DBDACFF9B32}" dt="2023-11-27T10:02:44.707" v="3406" actId="20577"/>
          <ac:spMkLst>
            <pc:docMk/>
            <pc:sldMk cId="2644260282" sldId="283"/>
            <ac:spMk id="38" creationId="{64A45156-A50A-EC7F-52C7-7DF7611C4913}"/>
          </ac:spMkLst>
        </pc:spChg>
        <pc:spChg chg="mod">
          <ac:chgData name="Trang Do" userId="1f6a371144d1ab6b" providerId="LiveId" clId="{0C93FB5C-6D62-824B-B517-1DBDACFF9B32}" dt="2023-11-27T10:02:39.192" v="3401" actId="20577"/>
          <ac:spMkLst>
            <pc:docMk/>
            <pc:sldMk cId="2644260282" sldId="283"/>
            <ac:spMk id="40" creationId="{1317B4F9-D491-53EA-5376-135265EFF739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44" creationId="{584EC8C8-BFC1-8236-942D-7C7FE170DA52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46" creationId="{88249343-42F2-244F-1A34-CFBC3793D319}"/>
          </ac:spMkLst>
        </pc:spChg>
        <pc:spChg chg="mod">
          <ac:chgData name="Trang Do" userId="1f6a371144d1ab6b" providerId="LiveId" clId="{0C93FB5C-6D62-824B-B517-1DBDACFF9B32}" dt="2023-11-27T09:59:01.904" v="3264" actId="20577"/>
          <ac:spMkLst>
            <pc:docMk/>
            <pc:sldMk cId="2644260282" sldId="283"/>
            <ac:spMk id="47" creationId="{7B88303C-0656-3EF3-E1CC-7740183FF6EF}"/>
          </ac:spMkLst>
        </pc:spChg>
        <pc:spChg chg="mod">
          <ac:chgData name="Trang Do" userId="1f6a371144d1ab6b" providerId="LiveId" clId="{0C93FB5C-6D62-824B-B517-1DBDACFF9B32}" dt="2023-11-27T09:58:56.188" v="3262" actId="20577"/>
          <ac:spMkLst>
            <pc:docMk/>
            <pc:sldMk cId="2644260282" sldId="283"/>
            <ac:spMk id="49" creationId="{E4734841-44D7-01D9-9F4A-82C81B05553C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54" creationId="{12D1198C-1898-10AA-3C79-8F78CCCC2AAA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55" creationId="{1CE85B5A-B9FD-B05E-0279-C84F880D0D49}"/>
          </ac:spMkLst>
        </pc:spChg>
        <pc:spChg chg="mod">
          <ac:chgData name="Trang Do" userId="1f6a371144d1ab6b" providerId="LiveId" clId="{0C93FB5C-6D62-824B-B517-1DBDACFF9B32}" dt="2023-11-27T10:02:03.691" v="3352" actId="20577"/>
          <ac:spMkLst>
            <pc:docMk/>
            <pc:sldMk cId="2644260282" sldId="283"/>
            <ac:spMk id="56" creationId="{55D31081-C761-1A7C-AE8C-AAEC3611CDF8}"/>
          </ac:spMkLst>
        </pc:spChg>
        <pc:spChg chg="mod">
          <ac:chgData name="Trang Do" userId="1f6a371144d1ab6b" providerId="LiveId" clId="{0C93FB5C-6D62-824B-B517-1DBDACFF9B32}" dt="2023-11-27T10:01:57.245" v="3348" actId="20577"/>
          <ac:spMkLst>
            <pc:docMk/>
            <pc:sldMk cId="2644260282" sldId="283"/>
            <ac:spMk id="58" creationId="{0BB68A52-FFFF-2D38-28F6-BB27DDC1FFA4}"/>
          </ac:spMkLst>
        </pc:spChg>
        <pc:spChg chg="mod topLvl">
          <ac:chgData name="Trang Do" userId="1f6a371144d1ab6b" providerId="LiveId" clId="{0C93FB5C-6D62-824B-B517-1DBDACFF9B32}" dt="2023-11-27T10:05:23.069" v="3455" actId="164"/>
          <ac:spMkLst>
            <pc:docMk/>
            <pc:sldMk cId="2644260282" sldId="283"/>
            <ac:spMk id="61" creationId="{CF0EB5A7-63AD-DC7B-7EF5-77F4E41E9927}"/>
          </ac:spMkLst>
        </pc:spChg>
        <pc:spChg chg="mod topLvl">
          <ac:chgData name="Trang Do" userId="1f6a371144d1ab6b" providerId="LiveId" clId="{0C93FB5C-6D62-824B-B517-1DBDACFF9B32}" dt="2023-11-27T10:05:23.069" v="3455" actId="164"/>
          <ac:spMkLst>
            <pc:docMk/>
            <pc:sldMk cId="2644260282" sldId="283"/>
            <ac:spMk id="62" creationId="{6ADC000D-4DD9-05D4-1ABC-07A0E9B56E41}"/>
          </ac:spMkLst>
        </pc:spChg>
        <pc:spChg chg="mod topLvl">
          <ac:chgData name="Trang Do" userId="1f6a371144d1ab6b" providerId="LiveId" clId="{0C93FB5C-6D62-824B-B517-1DBDACFF9B32}" dt="2023-11-27T10:05:23.069" v="3455" actId="164"/>
          <ac:spMkLst>
            <pc:docMk/>
            <pc:sldMk cId="2644260282" sldId="283"/>
            <ac:spMk id="64" creationId="{19CD7B10-F7EE-E9CA-F52F-79EEC538E39F}"/>
          </ac:spMkLst>
        </pc:spChg>
        <pc:spChg chg="mod topLvl">
          <ac:chgData name="Trang Do" userId="1f6a371144d1ab6b" providerId="LiveId" clId="{0C93FB5C-6D62-824B-B517-1DBDACFF9B32}" dt="2023-11-27T10:05:23.069" v="3455" actId="164"/>
          <ac:spMkLst>
            <pc:docMk/>
            <pc:sldMk cId="2644260282" sldId="283"/>
            <ac:spMk id="68" creationId="{2BDF6775-B11D-D99E-EF6E-E8FE995D22A3}"/>
          </ac:spMkLst>
        </pc:spChg>
        <pc:spChg chg="mod">
          <ac:chgData name="Trang Do" userId="1f6a371144d1ab6b" providerId="LiveId" clId="{0C93FB5C-6D62-824B-B517-1DBDACFF9B32}" dt="2023-11-27T10:01:13.341" v="3327" actId="165"/>
          <ac:spMkLst>
            <pc:docMk/>
            <pc:sldMk cId="2644260282" sldId="283"/>
            <ac:spMk id="69" creationId="{6C05EFE1-0438-CE5C-8348-A44AC685F998}"/>
          </ac:spMkLst>
        </pc:spChg>
        <pc:spChg chg="mod">
          <ac:chgData name="Trang Do" userId="1f6a371144d1ab6b" providerId="LiveId" clId="{0C93FB5C-6D62-824B-B517-1DBDACFF9B32}" dt="2023-11-27T10:01:13.341" v="3327" actId="165"/>
          <ac:spMkLst>
            <pc:docMk/>
            <pc:sldMk cId="2644260282" sldId="283"/>
            <ac:spMk id="71" creationId="{7C64238C-0DE5-A9D1-4365-13DE75CECB2A}"/>
          </ac:spMkLst>
        </pc:spChg>
        <pc:spChg chg="mod">
          <ac:chgData name="Trang Do" userId="1f6a371144d1ab6b" providerId="LiveId" clId="{0C93FB5C-6D62-824B-B517-1DBDACFF9B32}" dt="2023-11-27T10:01:13.341" v="3327" actId="165"/>
          <ac:spMkLst>
            <pc:docMk/>
            <pc:sldMk cId="2644260282" sldId="283"/>
            <ac:spMk id="73" creationId="{401A54F6-EEEE-745F-4C62-F1261837326C}"/>
          </ac:spMkLst>
        </pc:spChg>
        <pc:spChg chg="mod">
          <ac:chgData name="Trang Do" userId="1f6a371144d1ab6b" providerId="LiveId" clId="{0C93FB5C-6D62-824B-B517-1DBDACFF9B32}" dt="2023-11-27T10:01:13.341" v="3327" actId="165"/>
          <ac:spMkLst>
            <pc:docMk/>
            <pc:sldMk cId="2644260282" sldId="283"/>
            <ac:spMk id="75" creationId="{07EE4AFD-514B-3280-0EA8-867948E85C2A}"/>
          </ac:spMkLst>
        </pc:spChg>
        <pc:spChg chg="mod topLvl">
          <ac:chgData name="Trang Do" userId="1f6a371144d1ab6b" providerId="LiveId" clId="{0C93FB5C-6D62-824B-B517-1DBDACFF9B32}" dt="2023-11-27T10:00:32.128" v="3297" actId="164"/>
          <ac:spMkLst>
            <pc:docMk/>
            <pc:sldMk cId="2644260282" sldId="283"/>
            <ac:spMk id="79" creationId="{22182980-75FC-4AFE-5034-1A2BADD53395}"/>
          </ac:spMkLst>
        </pc:spChg>
        <pc:spChg chg="mod topLvl">
          <ac:chgData name="Trang Do" userId="1f6a371144d1ab6b" providerId="LiveId" clId="{0C93FB5C-6D62-824B-B517-1DBDACFF9B32}" dt="2023-11-27T10:00:32.128" v="3297" actId="164"/>
          <ac:spMkLst>
            <pc:docMk/>
            <pc:sldMk cId="2644260282" sldId="283"/>
            <ac:spMk id="81" creationId="{A69F1AB0-7E65-77CD-4457-98AF007ED161}"/>
          </ac:spMkLst>
        </pc:spChg>
        <pc:spChg chg="mod">
          <ac:chgData name="Trang Do" userId="1f6a371144d1ab6b" providerId="LiveId" clId="{0C93FB5C-6D62-824B-B517-1DBDACFF9B32}" dt="2023-11-27T10:00:25.427" v="3296" actId="20577"/>
          <ac:spMkLst>
            <pc:docMk/>
            <pc:sldMk cId="2644260282" sldId="283"/>
            <ac:spMk id="82" creationId="{F8A82985-88E5-5396-C231-5E9015F6261B}"/>
          </ac:spMkLst>
        </pc:spChg>
        <pc:spChg chg="mod">
          <ac:chgData name="Trang Do" userId="1f6a371144d1ab6b" providerId="LiveId" clId="{0C93FB5C-6D62-824B-B517-1DBDACFF9B32}" dt="2023-11-27T09:59:57.042" v="3291" actId="165"/>
          <ac:spMkLst>
            <pc:docMk/>
            <pc:sldMk cId="2644260282" sldId="283"/>
            <ac:spMk id="84" creationId="{15E7C377-2574-45FF-A0D2-F6AAD7BF7A1E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87" creationId="{7E7B8BD2-FDDE-0156-BAE0-81BC380A2733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88" creationId="{C2B2BE77-C180-422D-7762-E052C429B842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90" creationId="{1BDBF4BE-2A6F-62BF-9384-74896AE8000F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94" creationId="{786B1196-A63B-1EB2-8DB3-97C5A57B09D8}"/>
          </ac:spMkLst>
        </pc:spChg>
        <pc:spChg chg="del mod">
          <ac:chgData name="Trang Do" userId="1f6a371144d1ab6b" providerId="LiveId" clId="{0C93FB5C-6D62-824B-B517-1DBDACFF9B32}" dt="2023-11-27T09:59:33.376" v="3283" actId="478"/>
          <ac:spMkLst>
            <pc:docMk/>
            <pc:sldMk cId="2644260282" sldId="283"/>
            <ac:spMk id="95" creationId="{CD575379-49E5-D82A-3636-E96B9B026558}"/>
          </ac:spMkLst>
        </pc:spChg>
        <pc:spChg chg="del mod">
          <ac:chgData name="Trang Do" userId="1f6a371144d1ab6b" providerId="LiveId" clId="{0C93FB5C-6D62-824B-B517-1DBDACFF9B32}" dt="2023-11-27T09:59:31.935" v="3282" actId="478"/>
          <ac:spMkLst>
            <pc:docMk/>
            <pc:sldMk cId="2644260282" sldId="283"/>
            <ac:spMk id="97" creationId="{59938608-C679-FC6F-AE85-196B918B218A}"/>
          </ac:spMkLst>
        </pc:spChg>
        <pc:spChg chg="mod">
          <ac:chgData name="Trang Do" userId="1f6a371144d1ab6b" providerId="LiveId" clId="{0C93FB5C-6D62-824B-B517-1DBDACFF9B32}" dt="2023-11-27T09:59:13.204" v="3270" actId="20577"/>
          <ac:spMkLst>
            <pc:docMk/>
            <pc:sldMk cId="2644260282" sldId="283"/>
            <ac:spMk id="99" creationId="{04BC4A06-7198-9C89-C4AB-CA72269CE8E0}"/>
          </ac:spMkLst>
        </pc:spChg>
        <pc:spChg chg="mod">
          <ac:chgData name="Trang Do" userId="1f6a371144d1ab6b" providerId="LiveId" clId="{0C93FB5C-6D62-824B-B517-1DBDACFF9B32}" dt="2023-11-27T09:59:09.112" v="3268" actId="20577"/>
          <ac:spMkLst>
            <pc:docMk/>
            <pc:sldMk cId="2644260282" sldId="283"/>
            <ac:spMk id="101" creationId="{B436A2E3-6E33-D0EC-CD3C-CEC9D02A5AA4}"/>
          </ac:spMkLst>
        </pc:spChg>
        <pc:spChg chg="mod">
          <ac:chgData name="Trang Do" userId="1f6a371144d1ab6b" providerId="LiveId" clId="{0C93FB5C-6D62-824B-B517-1DBDACFF9B32}" dt="2023-11-27T09:59:26.573" v="3280" actId="20577"/>
          <ac:spMkLst>
            <pc:docMk/>
            <pc:sldMk cId="2644260282" sldId="283"/>
            <ac:spMk id="103" creationId="{7BC53ADE-1BF5-3604-ADD8-8397AF9A287A}"/>
          </ac:spMkLst>
        </pc:spChg>
        <pc:spChg chg="mod">
          <ac:chgData name="Trang Do" userId="1f6a371144d1ab6b" providerId="LiveId" clId="{0C93FB5C-6D62-824B-B517-1DBDACFF9B32}" dt="2023-11-27T09:59:21.195" v="3276" actId="20577"/>
          <ac:spMkLst>
            <pc:docMk/>
            <pc:sldMk cId="2644260282" sldId="283"/>
            <ac:spMk id="105" creationId="{818C2365-2EF8-970E-F4FC-AA30E9BCF9F9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110" creationId="{82E7E989-08B5-52DF-010E-81499EA3648D}"/>
          </ac:spMkLst>
        </pc:spChg>
        <pc:spChg chg="mod">
          <ac:chgData name="Trang Do" userId="1f6a371144d1ab6b" providerId="LiveId" clId="{0C93FB5C-6D62-824B-B517-1DBDACFF9B32}" dt="2023-11-27T09:58:35.698" v="3222"/>
          <ac:spMkLst>
            <pc:docMk/>
            <pc:sldMk cId="2644260282" sldId="283"/>
            <ac:spMk id="111" creationId="{AF12101B-99C0-1B86-F3F6-C573ACD5661C}"/>
          </ac:spMkLst>
        </pc:spChg>
        <pc:spChg chg="mod">
          <ac:chgData name="Trang Do" userId="1f6a371144d1ab6b" providerId="LiveId" clId="{0C93FB5C-6D62-824B-B517-1DBDACFF9B32}" dt="2023-11-27T10:03:06.299" v="3419" actId="20577"/>
          <ac:spMkLst>
            <pc:docMk/>
            <pc:sldMk cId="2644260282" sldId="283"/>
            <ac:spMk id="112" creationId="{7739E371-507C-5019-B509-F6F4355F4098}"/>
          </ac:spMkLst>
        </pc:spChg>
        <pc:spChg chg="mod">
          <ac:chgData name="Trang Do" userId="1f6a371144d1ab6b" providerId="LiveId" clId="{0C93FB5C-6D62-824B-B517-1DBDACFF9B32}" dt="2023-11-27T10:02:52.593" v="3413" actId="20577"/>
          <ac:spMkLst>
            <pc:docMk/>
            <pc:sldMk cId="2644260282" sldId="283"/>
            <ac:spMk id="114" creationId="{7A92C4AF-2B74-607A-5A54-15B5B4DBDF49}"/>
          </ac:spMkLst>
        </pc:spChg>
        <pc:spChg chg="add mod">
          <ac:chgData name="Trang Do" userId="1f6a371144d1ab6b" providerId="LiveId" clId="{0C93FB5C-6D62-824B-B517-1DBDACFF9B32}" dt="2023-11-27T10:05:23.069" v="3455" actId="164"/>
          <ac:spMkLst>
            <pc:docMk/>
            <pc:sldMk cId="2644260282" sldId="283"/>
            <ac:spMk id="117" creationId="{2484650B-02F6-CFF3-B7C7-6CF01EEB8218}"/>
          </ac:spMkLst>
        </pc:spChg>
        <pc:spChg chg="mod">
          <ac:chgData name="Trang Do" userId="1f6a371144d1ab6b" providerId="LiveId" clId="{0C93FB5C-6D62-824B-B517-1DBDACFF9B32}" dt="2023-11-27T10:01:27.338" v="3333" actId="20577"/>
          <ac:spMkLst>
            <pc:docMk/>
            <pc:sldMk cId="2644260282" sldId="283"/>
            <ac:spMk id="119" creationId="{2F361BDD-27AB-EE43-103C-3BBC9D08B779}"/>
          </ac:spMkLst>
        </pc:spChg>
        <pc:grpChg chg="add mod">
          <ac:chgData name="Trang Do" userId="1f6a371144d1ab6b" providerId="LiveId" clId="{0C93FB5C-6D62-824B-B517-1DBDACFF9B32}" dt="2023-11-27T10:05:03.266" v="3453" actId="1076"/>
          <ac:grpSpMkLst>
            <pc:docMk/>
            <pc:sldMk cId="2644260282" sldId="283"/>
            <ac:grpSpMk id="4" creationId="{67AD71CC-95EA-CFB9-4629-22129F8D5909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6" creationId="{E0CE12BA-8A5A-4E06-97C2-737BB3027F19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8" creationId="{94EB4E50-C32E-C358-FA0F-858CAEE73E58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10" creationId="{78173567-40AE-D5C2-D834-DC534D83C389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11" creationId="{4B175CBC-FCA0-26FC-340D-EEF41C207306}"/>
          </ac:grpSpMkLst>
        </pc:grpChg>
        <pc:grpChg chg="del mod">
          <ac:chgData name="Trang Do" userId="1f6a371144d1ab6b" providerId="LiveId" clId="{0C93FB5C-6D62-824B-B517-1DBDACFF9B32}" dt="2023-11-27T10:03:57.076" v="3449" actId="478"/>
          <ac:grpSpMkLst>
            <pc:docMk/>
            <pc:sldMk cId="2644260282" sldId="283"/>
            <ac:grpSpMk id="14" creationId="{53544001-B4A2-661E-80D5-9B489A281126}"/>
          </ac:grpSpMkLst>
        </pc:grpChg>
        <pc:grpChg chg="add mod">
          <ac:chgData name="Trang Do" userId="1f6a371144d1ab6b" providerId="LiveId" clId="{0C93FB5C-6D62-824B-B517-1DBDACFF9B32}" dt="2023-11-27T10:05:03.266" v="3453" actId="1076"/>
          <ac:grpSpMkLst>
            <pc:docMk/>
            <pc:sldMk cId="2644260282" sldId="283"/>
            <ac:grpSpMk id="25" creationId="{7E2ED97A-C9AC-3958-76B7-07B0EA7EA753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27" creationId="{97FB27E0-6282-EBFE-7E23-D41E2F502793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29" creationId="{4889908D-3337-D66B-E1DA-4E91E1A14E43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31" creationId="{56457C95-B3C3-743C-6236-F000B631952B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32" creationId="{B3611638-7181-2DAE-FC99-6ADFB4C62AD6}"/>
          </ac:grpSpMkLst>
        </pc:grpChg>
        <pc:grpChg chg="add mod">
          <ac:chgData name="Trang Do" userId="1f6a371144d1ab6b" providerId="LiveId" clId="{0C93FB5C-6D62-824B-B517-1DBDACFF9B32}" dt="2023-11-27T10:04:55.046" v="3452" actId="1076"/>
          <ac:grpSpMkLst>
            <pc:docMk/>
            <pc:sldMk cId="2644260282" sldId="283"/>
            <ac:grpSpMk id="42" creationId="{FCA06E9B-0EDD-9195-A7C2-D64811C8C180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43" creationId="{28E84561-7002-CF3A-0465-F1621B57BD1D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45" creationId="{9F75241F-5D82-EA96-1843-82C690F1ED05}"/>
          </ac:grpSpMkLst>
        </pc:grpChg>
        <pc:grpChg chg="add mod">
          <ac:chgData name="Trang Do" userId="1f6a371144d1ab6b" providerId="LiveId" clId="{0C93FB5C-6D62-824B-B517-1DBDACFF9B32}" dt="2023-11-27T10:05:03.266" v="3453" actId="1076"/>
          <ac:grpSpMkLst>
            <pc:docMk/>
            <pc:sldMk cId="2644260282" sldId="283"/>
            <ac:grpSpMk id="51" creationId="{AFF57BC9-3EB0-8046-A922-B8408D139F85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52" creationId="{03110580-B499-D340-0952-F1A3E0A35E26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53" creationId="{75E61B0A-FEB7-3D74-813F-C514981113B2}"/>
          </ac:grpSpMkLst>
        </pc:grpChg>
        <pc:grpChg chg="add del mod">
          <ac:chgData name="Trang Do" userId="1f6a371144d1ab6b" providerId="LiveId" clId="{0C93FB5C-6D62-824B-B517-1DBDACFF9B32}" dt="2023-11-27T10:01:13.341" v="3327" actId="165"/>
          <ac:grpSpMkLst>
            <pc:docMk/>
            <pc:sldMk cId="2644260282" sldId="283"/>
            <ac:grpSpMk id="60" creationId="{8C8D48F8-9220-2EFF-03F2-A2C364FEB2D7}"/>
          </ac:grpSpMkLst>
        </pc:grpChg>
        <pc:grpChg chg="mod topLvl">
          <ac:chgData name="Trang Do" userId="1f6a371144d1ab6b" providerId="LiveId" clId="{0C93FB5C-6D62-824B-B517-1DBDACFF9B32}" dt="2023-11-27T10:05:23.069" v="3455" actId="164"/>
          <ac:grpSpMkLst>
            <pc:docMk/>
            <pc:sldMk cId="2644260282" sldId="283"/>
            <ac:grpSpMk id="63" creationId="{F7FDD401-8C63-BFA6-250D-FE02F4385240}"/>
          </ac:grpSpMkLst>
        </pc:grpChg>
        <pc:grpChg chg="mod topLvl">
          <ac:chgData name="Trang Do" userId="1f6a371144d1ab6b" providerId="LiveId" clId="{0C93FB5C-6D62-824B-B517-1DBDACFF9B32}" dt="2023-11-27T10:05:23.069" v="3455" actId="164"/>
          <ac:grpSpMkLst>
            <pc:docMk/>
            <pc:sldMk cId="2644260282" sldId="283"/>
            <ac:grpSpMk id="65" creationId="{583F4BA9-482B-9C21-777B-6D86D8647BAC}"/>
          </ac:grpSpMkLst>
        </pc:grpChg>
        <pc:grpChg chg="mod topLvl">
          <ac:chgData name="Trang Do" userId="1f6a371144d1ab6b" providerId="LiveId" clId="{0C93FB5C-6D62-824B-B517-1DBDACFF9B32}" dt="2023-11-27T10:05:23.069" v="3455" actId="164"/>
          <ac:grpSpMkLst>
            <pc:docMk/>
            <pc:sldMk cId="2644260282" sldId="283"/>
            <ac:grpSpMk id="66" creationId="{D3BC0338-3CD9-7B5C-29F5-D4A5694F8A28}"/>
          </ac:grpSpMkLst>
        </pc:grpChg>
        <pc:grpChg chg="mod topLvl">
          <ac:chgData name="Trang Do" userId="1f6a371144d1ab6b" providerId="LiveId" clId="{0C93FB5C-6D62-824B-B517-1DBDACFF9B32}" dt="2023-11-27T10:05:23.069" v="3455" actId="164"/>
          <ac:grpSpMkLst>
            <pc:docMk/>
            <pc:sldMk cId="2644260282" sldId="283"/>
            <ac:grpSpMk id="67" creationId="{F9CC15FE-4BF6-C0AD-F646-0F6FB860F1A7}"/>
          </ac:grpSpMkLst>
        </pc:grpChg>
        <pc:grpChg chg="add del mod">
          <ac:chgData name="Trang Do" userId="1f6a371144d1ab6b" providerId="LiveId" clId="{0C93FB5C-6D62-824B-B517-1DBDACFF9B32}" dt="2023-11-27T09:59:57.042" v="3291" actId="165"/>
          <ac:grpSpMkLst>
            <pc:docMk/>
            <pc:sldMk cId="2644260282" sldId="283"/>
            <ac:grpSpMk id="77" creationId="{9261DB53-4E0E-F2E0-E83C-33782A17DDEE}"/>
          </ac:grpSpMkLst>
        </pc:grpChg>
        <pc:grpChg chg="mod topLvl">
          <ac:chgData name="Trang Do" userId="1f6a371144d1ab6b" providerId="LiveId" clId="{0C93FB5C-6D62-824B-B517-1DBDACFF9B32}" dt="2023-11-27T10:00:32.128" v="3297" actId="164"/>
          <ac:grpSpMkLst>
            <pc:docMk/>
            <pc:sldMk cId="2644260282" sldId="283"/>
            <ac:grpSpMk id="78" creationId="{CE6A2071-26EC-3E8C-B243-27BCD908B0B8}"/>
          </ac:grpSpMkLst>
        </pc:grpChg>
        <pc:grpChg chg="mod topLvl">
          <ac:chgData name="Trang Do" userId="1f6a371144d1ab6b" providerId="LiveId" clId="{0C93FB5C-6D62-824B-B517-1DBDACFF9B32}" dt="2023-11-27T10:00:32.128" v="3297" actId="164"/>
          <ac:grpSpMkLst>
            <pc:docMk/>
            <pc:sldMk cId="2644260282" sldId="283"/>
            <ac:grpSpMk id="80" creationId="{2D01D536-D260-4D95-9288-6714E8A1633E}"/>
          </ac:grpSpMkLst>
        </pc:grpChg>
        <pc:grpChg chg="add mod">
          <ac:chgData name="Trang Do" userId="1f6a371144d1ab6b" providerId="LiveId" clId="{0C93FB5C-6D62-824B-B517-1DBDACFF9B32}" dt="2023-11-27T10:04:55.046" v="3452" actId="1076"/>
          <ac:grpSpMkLst>
            <pc:docMk/>
            <pc:sldMk cId="2644260282" sldId="283"/>
            <ac:grpSpMk id="86" creationId="{9570EDFD-0964-D1C1-B95D-8F491BE46E0C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89" creationId="{23658FD7-D6F9-3737-E915-2983742DB1A9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91" creationId="{030534C4-15B7-DB61-1947-C0A2E53A8B96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92" creationId="{BCD13F42-954C-75EB-0B6F-675586D2B63A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93" creationId="{2D7D0551-0485-E7F9-85FB-EFF000700EE5}"/>
          </ac:grpSpMkLst>
        </pc:grpChg>
        <pc:grpChg chg="del mod">
          <ac:chgData name="Trang Do" userId="1f6a371144d1ab6b" providerId="LiveId" clId="{0C93FB5C-6D62-824B-B517-1DBDACFF9B32}" dt="2023-11-27T09:59:30.152" v="3281" actId="478"/>
          <ac:grpSpMkLst>
            <pc:docMk/>
            <pc:sldMk cId="2644260282" sldId="283"/>
            <ac:grpSpMk id="96" creationId="{3E89C58E-B21C-BFAC-2333-131973574C37}"/>
          </ac:grpSpMkLst>
        </pc:grpChg>
        <pc:grpChg chg="add mod">
          <ac:chgData name="Trang Do" userId="1f6a371144d1ab6b" providerId="LiveId" clId="{0C93FB5C-6D62-824B-B517-1DBDACFF9B32}" dt="2023-11-27T10:05:03.266" v="3453" actId="1076"/>
          <ac:grpSpMkLst>
            <pc:docMk/>
            <pc:sldMk cId="2644260282" sldId="283"/>
            <ac:grpSpMk id="107" creationId="{8B5315EA-B01F-7291-2E0A-77325764B6BD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108" creationId="{F709A7A1-7ACB-BF60-670B-1487CA6684D0}"/>
          </ac:grpSpMkLst>
        </pc:grpChg>
        <pc:grpChg chg="mod">
          <ac:chgData name="Trang Do" userId="1f6a371144d1ab6b" providerId="LiveId" clId="{0C93FB5C-6D62-824B-B517-1DBDACFF9B32}" dt="2023-11-27T09:58:35.698" v="3222"/>
          <ac:grpSpMkLst>
            <pc:docMk/>
            <pc:sldMk cId="2644260282" sldId="283"/>
            <ac:grpSpMk id="109" creationId="{B4B1B627-EA66-1A23-2E16-9A59B43845DB}"/>
          </ac:grpSpMkLst>
        </pc:grpChg>
        <pc:grpChg chg="add mod">
          <ac:chgData name="Trang Do" userId="1f6a371144d1ab6b" providerId="LiveId" clId="{0C93FB5C-6D62-824B-B517-1DBDACFF9B32}" dt="2023-11-27T10:00:32.128" v="3297" actId="164"/>
          <ac:grpSpMkLst>
            <pc:docMk/>
            <pc:sldMk cId="2644260282" sldId="283"/>
            <ac:grpSpMk id="116" creationId="{C281FEED-EB2E-085A-D4E2-D3CB1946469C}"/>
          </ac:grpSpMkLst>
        </pc:grpChg>
        <pc:grpChg chg="add mod">
          <ac:chgData name="Trang Do" userId="1f6a371144d1ab6b" providerId="LiveId" clId="{0C93FB5C-6D62-824B-B517-1DBDACFF9B32}" dt="2023-11-27T10:05:23.069" v="3455" actId="164"/>
          <ac:grpSpMkLst>
            <pc:docMk/>
            <pc:sldMk cId="2644260282" sldId="283"/>
            <ac:grpSpMk id="118" creationId="{CBF9E2B4-FC5C-B736-F82D-CB6BA27A2C25}"/>
          </ac:grpSpMkLst>
        </pc:grpChg>
        <pc:grpChg chg="add mod">
          <ac:chgData name="Trang Do" userId="1f6a371144d1ab6b" providerId="LiveId" clId="{0C93FB5C-6D62-824B-B517-1DBDACFF9B32}" dt="2023-11-27T10:05:23.069" v="3455" actId="164"/>
          <ac:grpSpMkLst>
            <pc:docMk/>
            <pc:sldMk cId="2644260282" sldId="283"/>
            <ac:grpSpMk id="121" creationId="{7E015547-38B2-1963-6613-F592B2965ED1}"/>
          </ac:grpSpMkLst>
        </pc:grpChg>
        <pc:cxnChg chg="del mod">
          <ac:chgData name="Trang Do" userId="1f6a371144d1ab6b" providerId="LiveId" clId="{0C93FB5C-6D62-824B-B517-1DBDACFF9B32}" dt="2023-11-27T10:03:57.076" v="3449" actId="478"/>
          <ac:cxnSpMkLst>
            <pc:docMk/>
            <pc:sldMk cId="2644260282" sldId="283"/>
            <ac:cxnSpMk id="16" creationId="{EF677193-495A-5168-0BCD-B642FDFEEAA7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18" creationId="{521A3054-CA39-6106-C016-FB8130D737FA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20" creationId="{C1ABEC6F-FD32-EFBD-41B3-42243E339252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22" creationId="{211F1F4A-B677-88F9-D25C-3B4A271E260D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24" creationId="{3C459F7A-C37B-B310-4CB9-EFD0319B8077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35" creationId="{5BF12DFA-3E35-D750-12C9-D13143B1D9B0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37" creationId="{1336A2E2-65D9-F618-D56E-BF866816AABA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39" creationId="{AE3B1C1B-7B81-3D19-321F-18750EC9AC41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41" creationId="{08E77261-82B5-4B8A-A904-84D610268B56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48" creationId="{021055CF-E4E0-F677-1DDF-7730CA4DA489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50" creationId="{C5904DA1-F2EE-9154-7025-9C3BA24A44E4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57" creationId="{B4F897F1-40E2-143B-4448-049766CA0B4B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59" creationId="{465B4575-5124-3F60-EEB0-0E3C92A84EDD}"/>
          </ac:cxnSpMkLst>
        </pc:cxnChg>
        <pc:cxnChg chg="mod">
          <ac:chgData name="Trang Do" userId="1f6a371144d1ab6b" providerId="LiveId" clId="{0C93FB5C-6D62-824B-B517-1DBDACFF9B32}" dt="2023-11-27T10:01:13.341" v="3327" actId="165"/>
          <ac:cxnSpMkLst>
            <pc:docMk/>
            <pc:sldMk cId="2644260282" sldId="283"/>
            <ac:cxnSpMk id="70" creationId="{2027356B-3BA4-3316-F4F8-64CF83AB649A}"/>
          </ac:cxnSpMkLst>
        </pc:cxnChg>
        <pc:cxnChg chg="mod">
          <ac:chgData name="Trang Do" userId="1f6a371144d1ab6b" providerId="LiveId" clId="{0C93FB5C-6D62-824B-B517-1DBDACFF9B32}" dt="2023-11-27T10:01:13.341" v="3327" actId="165"/>
          <ac:cxnSpMkLst>
            <pc:docMk/>
            <pc:sldMk cId="2644260282" sldId="283"/>
            <ac:cxnSpMk id="72" creationId="{71DFB6C2-ED5D-2CE4-ACD9-032E2CC3A878}"/>
          </ac:cxnSpMkLst>
        </pc:cxnChg>
        <pc:cxnChg chg="mod">
          <ac:chgData name="Trang Do" userId="1f6a371144d1ab6b" providerId="LiveId" clId="{0C93FB5C-6D62-824B-B517-1DBDACFF9B32}" dt="2023-11-27T10:01:13.341" v="3327" actId="165"/>
          <ac:cxnSpMkLst>
            <pc:docMk/>
            <pc:sldMk cId="2644260282" sldId="283"/>
            <ac:cxnSpMk id="74" creationId="{A95177A3-007F-6718-9B8B-834844641E4F}"/>
          </ac:cxnSpMkLst>
        </pc:cxnChg>
        <pc:cxnChg chg="mod">
          <ac:chgData name="Trang Do" userId="1f6a371144d1ab6b" providerId="LiveId" clId="{0C93FB5C-6D62-824B-B517-1DBDACFF9B32}" dt="2023-11-27T10:01:13.341" v="3327" actId="165"/>
          <ac:cxnSpMkLst>
            <pc:docMk/>
            <pc:sldMk cId="2644260282" sldId="283"/>
            <ac:cxnSpMk id="76" creationId="{990080C0-F196-C13C-AE6A-4B3AFEF3E85B}"/>
          </ac:cxnSpMkLst>
        </pc:cxnChg>
        <pc:cxnChg chg="mod">
          <ac:chgData name="Trang Do" userId="1f6a371144d1ab6b" providerId="LiveId" clId="{0C93FB5C-6D62-824B-B517-1DBDACFF9B32}" dt="2023-11-27T09:59:57.042" v="3291" actId="165"/>
          <ac:cxnSpMkLst>
            <pc:docMk/>
            <pc:sldMk cId="2644260282" sldId="283"/>
            <ac:cxnSpMk id="83" creationId="{9C086918-8AD0-D008-4A11-FD34CC260D01}"/>
          </ac:cxnSpMkLst>
        </pc:cxnChg>
        <pc:cxnChg chg="mod">
          <ac:chgData name="Trang Do" userId="1f6a371144d1ab6b" providerId="LiveId" clId="{0C93FB5C-6D62-824B-B517-1DBDACFF9B32}" dt="2023-11-27T09:59:57.042" v="3291" actId="165"/>
          <ac:cxnSpMkLst>
            <pc:docMk/>
            <pc:sldMk cId="2644260282" sldId="283"/>
            <ac:cxnSpMk id="85" creationId="{CD6FB443-DE5D-FB11-2634-C938EBE662A4}"/>
          </ac:cxnSpMkLst>
        </pc:cxnChg>
        <pc:cxnChg chg="del mod">
          <ac:chgData name="Trang Do" userId="1f6a371144d1ab6b" providerId="LiveId" clId="{0C93FB5C-6D62-824B-B517-1DBDACFF9B32}" dt="2023-11-27T09:59:30.152" v="3281" actId="478"/>
          <ac:cxnSpMkLst>
            <pc:docMk/>
            <pc:sldMk cId="2644260282" sldId="283"/>
            <ac:cxnSpMk id="98" creationId="{F9068976-8B5A-063D-DE04-8B7FFD0027E0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100" creationId="{04904BFC-417F-955E-59DB-058BB5DB6105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102" creationId="{2227D35B-21F0-3BED-E890-E7B7831E3062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104" creationId="{D8E9293F-EEBB-5E57-006B-3F8172187720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106" creationId="{6DA0E7A6-AF36-952E-6911-7DD6E880D43F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113" creationId="{E91FC0D0-06AC-020A-AF37-69F605A169B6}"/>
          </ac:cxnSpMkLst>
        </pc:cxnChg>
        <pc:cxnChg chg="mod">
          <ac:chgData name="Trang Do" userId="1f6a371144d1ab6b" providerId="LiveId" clId="{0C93FB5C-6D62-824B-B517-1DBDACFF9B32}" dt="2023-11-27T09:58:35.698" v="3222"/>
          <ac:cxnSpMkLst>
            <pc:docMk/>
            <pc:sldMk cId="2644260282" sldId="283"/>
            <ac:cxnSpMk id="115" creationId="{0E7B52A1-5A29-01EA-55FC-2C65FF5EBE03}"/>
          </ac:cxnSpMkLst>
        </pc:cxnChg>
        <pc:cxnChg chg="mod">
          <ac:chgData name="Trang Do" userId="1f6a371144d1ab6b" providerId="LiveId" clId="{0C93FB5C-6D62-824B-B517-1DBDACFF9B32}" dt="2023-11-27T10:01:20.819" v="3328"/>
          <ac:cxnSpMkLst>
            <pc:docMk/>
            <pc:sldMk cId="2644260282" sldId="283"/>
            <ac:cxnSpMk id="120" creationId="{FA1EB359-83A7-2677-2CF9-191A811395D8}"/>
          </ac:cxnSpMkLst>
        </pc:cxnChg>
      </pc:sldChg>
      <pc:sldChg chg="addSp delSp modSp add mod ord modTransition modAnim">
        <pc:chgData name="Trang Do" userId="1f6a371144d1ab6b" providerId="LiveId" clId="{0C93FB5C-6D62-824B-B517-1DBDACFF9B32}" dt="2023-12-03T15:44:43.877" v="5998"/>
        <pc:sldMkLst>
          <pc:docMk/>
          <pc:sldMk cId="842283422" sldId="284"/>
        </pc:sldMkLst>
        <pc:spChg chg="mod">
          <ac:chgData name="Trang Do" userId="1f6a371144d1ab6b" providerId="LiveId" clId="{0C93FB5C-6D62-824B-B517-1DBDACFF9B32}" dt="2023-12-03T14:37:22.159" v="5332"/>
          <ac:spMkLst>
            <pc:docMk/>
            <pc:sldMk cId="842283422" sldId="284"/>
            <ac:spMk id="3" creationId="{65E661FF-0027-7574-110E-A0E0B3224C7A}"/>
          </ac:spMkLst>
        </pc:spChg>
        <pc:spChg chg="mod">
          <ac:chgData name="Trang Do" userId="1f6a371144d1ab6b" providerId="LiveId" clId="{0C93FB5C-6D62-824B-B517-1DBDACFF9B32}" dt="2023-12-03T15:28:33.527" v="5801" actId="20577"/>
          <ac:spMkLst>
            <pc:docMk/>
            <pc:sldMk cId="842283422" sldId="284"/>
            <ac:spMk id="6" creationId="{61BF6952-DCC9-92CD-107F-41D9A4870163}"/>
          </ac:spMkLst>
        </pc:spChg>
        <pc:spChg chg="mod">
          <ac:chgData name="Trang Do" userId="1f6a371144d1ab6b" providerId="LiveId" clId="{0C93FB5C-6D62-824B-B517-1DBDACFF9B32}" dt="2023-12-03T15:28:36.779" v="5803" actId="20577"/>
          <ac:spMkLst>
            <pc:docMk/>
            <pc:sldMk cId="842283422" sldId="284"/>
            <ac:spMk id="7" creationId="{C3E383E2-D80E-C0E8-F039-B224EA96A745}"/>
          </ac:spMkLst>
        </pc:spChg>
        <pc:spChg chg="mod">
          <ac:chgData name="Trang Do" userId="1f6a371144d1ab6b" providerId="LiveId" clId="{0C93FB5C-6D62-824B-B517-1DBDACFF9B32}" dt="2023-12-03T15:28:25.592" v="5785" actId="20577"/>
          <ac:spMkLst>
            <pc:docMk/>
            <pc:sldMk cId="842283422" sldId="284"/>
            <ac:spMk id="9" creationId="{EA0F7326-AACE-7972-69E7-FD117DCA2453}"/>
          </ac:spMkLst>
        </pc:spChg>
        <pc:spChg chg="mod">
          <ac:chgData name="Trang Do" userId="1f6a371144d1ab6b" providerId="LiveId" clId="{0C93FB5C-6D62-824B-B517-1DBDACFF9B32}" dt="2023-12-03T14:37:22.159" v="5332"/>
          <ac:spMkLst>
            <pc:docMk/>
            <pc:sldMk cId="842283422" sldId="284"/>
            <ac:spMk id="16" creationId="{6EE3BE5C-11C9-43DB-546D-B68C880176CF}"/>
          </ac:spMkLst>
        </pc:spChg>
        <pc:spChg chg="mod">
          <ac:chgData name="Trang Do" userId="1f6a371144d1ab6b" providerId="LiveId" clId="{0C93FB5C-6D62-824B-B517-1DBDACFF9B32}" dt="2023-12-03T15:29:15.724" v="5856" actId="5793"/>
          <ac:spMkLst>
            <pc:docMk/>
            <pc:sldMk cId="842283422" sldId="284"/>
            <ac:spMk id="18" creationId="{AE438533-7961-2058-366C-51217CF988B8}"/>
          </ac:spMkLst>
        </pc:spChg>
        <pc:spChg chg="mod">
          <ac:chgData name="Trang Do" userId="1f6a371144d1ab6b" providerId="LiveId" clId="{0C93FB5C-6D62-824B-B517-1DBDACFF9B32}" dt="2023-12-03T14:37:22.159" v="5332"/>
          <ac:spMkLst>
            <pc:docMk/>
            <pc:sldMk cId="842283422" sldId="284"/>
            <ac:spMk id="21" creationId="{18C4EA0C-6507-2F94-253E-42B0A1135B96}"/>
          </ac:spMkLst>
        </pc:spChg>
        <pc:spChg chg="del">
          <ac:chgData name="Trang Do" userId="1f6a371144d1ab6b" providerId="LiveId" clId="{0C93FB5C-6D62-824B-B517-1DBDACFF9B32}" dt="2023-11-27T08:11:59.353" v="1113" actId="478"/>
          <ac:spMkLst>
            <pc:docMk/>
            <pc:sldMk cId="842283422" sldId="284"/>
            <ac:spMk id="23" creationId="{4C6C0B4E-4EE0-35E1-397C-4B9DB19B8AB0}"/>
          </ac:spMkLst>
        </pc:spChg>
        <pc:spChg chg="mod">
          <ac:chgData name="Trang Do" userId="1f6a371144d1ab6b" providerId="LiveId" clId="{0C93FB5C-6D62-824B-B517-1DBDACFF9B32}" dt="2023-12-03T14:37:22.159" v="5332"/>
          <ac:spMkLst>
            <pc:docMk/>
            <pc:sldMk cId="842283422" sldId="284"/>
            <ac:spMk id="23" creationId="{C499303C-59F2-F2FC-3F3C-C87A56447EE6}"/>
          </ac:spMkLst>
        </pc:spChg>
        <pc:spChg chg="mod">
          <ac:chgData name="Trang Do" userId="1f6a371144d1ab6b" providerId="LiveId" clId="{0C93FB5C-6D62-824B-B517-1DBDACFF9B32}" dt="2023-12-03T14:37:22.159" v="5332"/>
          <ac:spMkLst>
            <pc:docMk/>
            <pc:sldMk cId="842283422" sldId="284"/>
            <ac:spMk id="26" creationId="{FCB37442-C6F5-14CB-C3B7-378186388AE5}"/>
          </ac:spMkLst>
        </pc:spChg>
        <pc:spChg chg="mod">
          <ac:chgData name="Trang Do" userId="1f6a371144d1ab6b" providerId="LiveId" clId="{0C93FB5C-6D62-824B-B517-1DBDACFF9B32}" dt="2023-12-03T15:30:13.247" v="5878" actId="20577"/>
          <ac:spMkLst>
            <pc:docMk/>
            <pc:sldMk cId="842283422" sldId="284"/>
            <ac:spMk id="27" creationId="{6D0B7857-35DC-8F4D-DA1C-D5AF711F2F7E}"/>
          </ac:spMkLst>
        </pc:spChg>
        <pc:spChg chg="mod">
          <ac:chgData name="Trang Do" userId="1f6a371144d1ab6b" providerId="LiveId" clId="{0C93FB5C-6D62-824B-B517-1DBDACFF9B32}" dt="2023-12-03T14:37:22.159" v="5332"/>
          <ac:spMkLst>
            <pc:docMk/>
            <pc:sldMk cId="842283422" sldId="284"/>
            <ac:spMk id="30" creationId="{77FF2348-799C-5E59-CE45-9EA5DCB674EF}"/>
          </ac:spMkLst>
        </pc:spChg>
        <pc:spChg chg="mod">
          <ac:chgData name="Trang Do" userId="1f6a371144d1ab6b" providerId="LiveId" clId="{0C93FB5C-6D62-824B-B517-1DBDACFF9B32}" dt="2023-12-03T14:37:22.159" v="5332"/>
          <ac:spMkLst>
            <pc:docMk/>
            <pc:sldMk cId="842283422" sldId="284"/>
            <ac:spMk id="33" creationId="{ABFF91F2-18A8-0E0B-922B-4840C51888B3}"/>
          </ac:spMkLst>
        </pc:spChg>
        <pc:spChg chg="mod">
          <ac:chgData name="Trang Do" userId="1f6a371144d1ab6b" providerId="LiveId" clId="{0C93FB5C-6D62-824B-B517-1DBDACFF9B32}" dt="2023-12-03T15:28:53.009" v="5824" actId="20577"/>
          <ac:spMkLst>
            <pc:docMk/>
            <pc:sldMk cId="842283422" sldId="284"/>
            <ac:spMk id="35" creationId="{382AA20F-6F4D-D45E-CEB7-D105877BB827}"/>
          </ac:spMkLst>
        </pc:spChg>
        <pc:spChg chg="mod">
          <ac:chgData name="Trang Do" userId="1f6a371144d1ab6b" providerId="LiveId" clId="{0C93FB5C-6D62-824B-B517-1DBDACFF9B32}" dt="2023-12-03T14:37:22.159" v="5332"/>
          <ac:spMkLst>
            <pc:docMk/>
            <pc:sldMk cId="842283422" sldId="284"/>
            <ac:spMk id="37" creationId="{10BAB696-CBD0-D18B-65C9-9EB24D21130C}"/>
          </ac:spMkLst>
        </pc:spChg>
        <pc:spChg chg="mod">
          <ac:chgData name="Trang Do" userId="1f6a371144d1ab6b" providerId="LiveId" clId="{0C93FB5C-6D62-824B-B517-1DBDACFF9B32}" dt="2023-12-03T15:28:49.947" v="5822" actId="20577"/>
          <ac:spMkLst>
            <pc:docMk/>
            <pc:sldMk cId="842283422" sldId="284"/>
            <ac:spMk id="39" creationId="{D940657E-3B17-5E64-01E6-DFF4A7DEB617}"/>
          </ac:spMkLst>
        </pc:spChg>
        <pc:spChg chg="mod">
          <ac:chgData name="Trang Do" userId="1f6a371144d1ab6b" providerId="LiveId" clId="{0C93FB5C-6D62-824B-B517-1DBDACFF9B32}" dt="2023-12-03T15:28:43.279" v="5807" actId="20577"/>
          <ac:spMkLst>
            <pc:docMk/>
            <pc:sldMk cId="842283422" sldId="284"/>
            <ac:spMk id="41" creationId="{9F8B49C4-F58D-E947-373A-363E29D9775F}"/>
          </ac:spMkLst>
        </pc:spChg>
        <pc:spChg chg="mod">
          <ac:chgData name="Trang Do" userId="1f6a371144d1ab6b" providerId="LiveId" clId="{0C93FB5C-6D62-824B-B517-1DBDACFF9B32}" dt="2023-12-03T14:37:22.159" v="5332"/>
          <ac:spMkLst>
            <pc:docMk/>
            <pc:sldMk cId="842283422" sldId="284"/>
            <ac:spMk id="45" creationId="{EC99A6ED-2EF4-2779-C2E7-6B91596CC430}"/>
          </ac:spMkLst>
        </pc:spChg>
        <pc:spChg chg="mod">
          <ac:chgData name="Trang Do" userId="1f6a371144d1ab6b" providerId="LiveId" clId="{0C93FB5C-6D62-824B-B517-1DBDACFF9B32}" dt="2023-12-03T15:29:00.544" v="5840" actId="20577"/>
          <ac:spMkLst>
            <pc:docMk/>
            <pc:sldMk cId="842283422" sldId="284"/>
            <ac:spMk id="48" creationId="{70C305F5-BE6D-560C-9043-EDFBE2BBD136}"/>
          </ac:spMkLst>
        </pc:spChg>
        <pc:spChg chg="mod">
          <ac:chgData name="Trang Do" userId="1f6a371144d1ab6b" providerId="LiveId" clId="{0C93FB5C-6D62-824B-B517-1DBDACFF9B32}" dt="2023-12-03T15:29:08.460" v="5844" actId="20577"/>
          <ac:spMkLst>
            <pc:docMk/>
            <pc:sldMk cId="842283422" sldId="284"/>
            <ac:spMk id="49" creationId="{D9BAFACD-A85F-EC2D-0C7C-3618FE724C19}"/>
          </ac:spMkLst>
        </pc:spChg>
        <pc:spChg chg="mod">
          <ac:chgData name="Trang Do" userId="1f6a371144d1ab6b" providerId="LiveId" clId="{0C93FB5C-6D62-824B-B517-1DBDACFF9B32}" dt="2023-12-03T15:29:04.325" v="5842" actId="20577"/>
          <ac:spMkLst>
            <pc:docMk/>
            <pc:sldMk cId="842283422" sldId="284"/>
            <ac:spMk id="51" creationId="{6B870E0F-1FE1-19D7-06FA-B872A9A430DE}"/>
          </ac:spMkLst>
        </pc:spChg>
        <pc:grpChg chg="add 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2" creationId="{B7CCAAAC-ACB4-2D31-ECC7-6BF918632987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4" creationId="{BFA75052-AA9A-AEA1-7062-167F92C82611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5" creationId="{D3399C3F-07B2-0F72-F4E5-F840997C45CF}"/>
          </ac:grpSpMkLst>
        </pc:grpChg>
        <pc:grpChg chg="mod">
          <ac:chgData name="Trang Do" userId="1f6a371144d1ab6b" providerId="LiveId" clId="{0C93FB5C-6D62-824B-B517-1DBDACFF9B32}" dt="2023-12-03T14:37:35.556" v="5333" actId="1076"/>
          <ac:grpSpMkLst>
            <pc:docMk/>
            <pc:sldMk cId="842283422" sldId="284"/>
            <ac:grpSpMk id="10" creationId="{00000000-0000-0000-0000-000000000000}"/>
          </ac:grpSpMkLst>
        </pc:grpChg>
        <pc:grpChg chg="add 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15" creationId="{DF1109A8-B3B0-1030-97F7-BC132ED86D50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17" creationId="{98C034A0-83CE-5242-D0D9-A8D62B091802}"/>
          </ac:grpSpMkLst>
        </pc:grpChg>
        <pc:grpChg chg="add 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20" creationId="{26D68B03-29FE-F5E6-582B-C419D65AB70B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22" creationId="{33E1B082-CF58-059D-BC08-57AB8987A245}"/>
          </ac:grpSpMkLst>
        </pc:grpChg>
        <pc:grpChg chg="add mod">
          <ac:chgData name="Trang Do" userId="1f6a371144d1ab6b" providerId="LiveId" clId="{0C93FB5C-6D62-824B-B517-1DBDACFF9B32}" dt="2023-12-03T15:29:42.956" v="5857" actId="1076"/>
          <ac:grpSpMkLst>
            <pc:docMk/>
            <pc:sldMk cId="842283422" sldId="284"/>
            <ac:grpSpMk id="25" creationId="{1204A9B9-A34F-F0EA-85C6-D62C006DAD0A}"/>
          </ac:grpSpMkLst>
        </pc:grpChg>
        <pc:grpChg chg="add 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28" creationId="{BF404904-2BF0-89C2-E2F3-6752CE58941B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29" creationId="{52AAAFE4-FAE2-BDBE-CEDC-ED3AB7C293DD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31" creationId="{12B6E2D3-BA47-7EA5-407B-55E581E349C3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32" creationId="{387C7315-AE87-5D1E-20C3-38CE9D8C4434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34" creationId="{FDAB2F86-7812-7EC1-E02E-62DB02EDD8BB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38" creationId="{B71B8FB8-1E69-9647-85DC-885F69424CEC}"/>
          </ac:grpSpMkLst>
        </pc:grpChg>
        <pc:grpChg chg="add 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43" creationId="{3FA8444A-E8A2-EBFA-18B2-58917160C893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44" creationId="{FDE324FD-2AEA-DD1C-FA21-82872943D350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46" creationId="{4C8C7D86-F022-C390-B100-B4FD25954674}"/>
          </ac:grpSpMkLst>
        </pc:grpChg>
        <pc:grpChg chg="mod">
          <ac:chgData name="Trang Do" userId="1f6a371144d1ab6b" providerId="LiveId" clId="{0C93FB5C-6D62-824B-B517-1DBDACFF9B32}" dt="2023-12-03T14:37:22.159" v="5332"/>
          <ac:grpSpMkLst>
            <pc:docMk/>
            <pc:sldMk cId="842283422" sldId="284"/>
            <ac:grpSpMk id="47" creationId="{BB9022F4-8F74-6D6E-5EF6-B72C042AA616}"/>
          </ac:grpSpMkLst>
        </pc:grpChg>
        <pc:cxnChg chg="mod">
          <ac:chgData name="Trang Do" userId="1f6a371144d1ab6b" providerId="LiveId" clId="{0C93FB5C-6D62-824B-B517-1DBDACFF9B32}" dt="2023-12-03T14:37:22.159" v="5332"/>
          <ac:cxnSpMkLst>
            <pc:docMk/>
            <pc:sldMk cId="842283422" sldId="284"/>
            <ac:cxnSpMk id="8" creationId="{714D048B-BFAD-2392-EEBA-25F852E31FCE}"/>
          </ac:cxnSpMkLst>
        </pc:cxnChg>
        <pc:cxnChg chg="mod">
          <ac:chgData name="Trang Do" userId="1f6a371144d1ab6b" providerId="LiveId" clId="{0C93FB5C-6D62-824B-B517-1DBDACFF9B32}" dt="2023-12-03T14:37:22.159" v="5332"/>
          <ac:cxnSpMkLst>
            <pc:docMk/>
            <pc:sldMk cId="842283422" sldId="284"/>
            <ac:cxnSpMk id="14" creationId="{82F96DEA-044A-9C8A-C257-ED40C0107F29}"/>
          </ac:cxnSpMkLst>
        </pc:cxnChg>
        <pc:cxnChg chg="mod">
          <ac:chgData name="Trang Do" userId="1f6a371144d1ab6b" providerId="LiveId" clId="{0C93FB5C-6D62-824B-B517-1DBDACFF9B32}" dt="2023-12-03T14:37:22.159" v="5332"/>
          <ac:cxnSpMkLst>
            <pc:docMk/>
            <pc:sldMk cId="842283422" sldId="284"/>
            <ac:cxnSpMk id="19" creationId="{D413898C-28F6-0187-96D1-5F09F88DBD33}"/>
          </ac:cxnSpMkLst>
        </pc:cxnChg>
        <pc:cxnChg chg="mod">
          <ac:chgData name="Trang Do" userId="1f6a371144d1ab6b" providerId="LiveId" clId="{0C93FB5C-6D62-824B-B517-1DBDACFF9B32}" dt="2023-12-03T14:37:22.159" v="5332"/>
          <ac:cxnSpMkLst>
            <pc:docMk/>
            <pc:sldMk cId="842283422" sldId="284"/>
            <ac:cxnSpMk id="24" creationId="{D4E4F7A9-4F8B-029C-CFB9-FBF59952657A}"/>
          </ac:cxnSpMkLst>
        </pc:cxnChg>
        <pc:cxnChg chg="mod">
          <ac:chgData name="Trang Do" userId="1f6a371144d1ab6b" providerId="LiveId" clId="{0C93FB5C-6D62-824B-B517-1DBDACFF9B32}" dt="2023-12-03T14:37:22.159" v="5332"/>
          <ac:cxnSpMkLst>
            <pc:docMk/>
            <pc:sldMk cId="842283422" sldId="284"/>
            <ac:cxnSpMk id="36" creationId="{CA621BBD-E018-1D74-A069-DCC6F40F3BEF}"/>
          </ac:cxnSpMkLst>
        </pc:cxnChg>
        <pc:cxnChg chg="mod">
          <ac:chgData name="Trang Do" userId="1f6a371144d1ab6b" providerId="LiveId" clId="{0C93FB5C-6D62-824B-B517-1DBDACFF9B32}" dt="2023-12-03T14:37:22.159" v="5332"/>
          <ac:cxnSpMkLst>
            <pc:docMk/>
            <pc:sldMk cId="842283422" sldId="284"/>
            <ac:cxnSpMk id="40" creationId="{23910A56-4D2B-ED93-C0AA-B437950E6192}"/>
          </ac:cxnSpMkLst>
        </pc:cxnChg>
        <pc:cxnChg chg="mod">
          <ac:chgData name="Trang Do" userId="1f6a371144d1ab6b" providerId="LiveId" clId="{0C93FB5C-6D62-824B-B517-1DBDACFF9B32}" dt="2023-12-03T14:37:22.159" v="5332"/>
          <ac:cxnSpMkLst>
            <pc:docMk/>
            <pc:sldMk cId="842283422" sldId="284"/>
            <ac:cxnSpMk id="42" creationId="{F55C0990-48CA-089E-2B0A-B492556CE7B4}"/>
          </ac:cxnSpMkLst>
        </pc:cxnChg>
        <pc:cxnChg chg="mod">
          <ac:chgData name="Trang Do" userId="1f6a371144d1ab6b" providerId="LiveId" clId="{0C93FB5C-6D62-824B-B517-1DBDACFF9B32}" dt="2023-12-03T14:37:22.159" v="5332"/>
          <ac:cxnSpMkLst>
            <pc:docMk/>
            <pc:sldMk cId="842283422" sldId="284"/>
            <ac:cxnSpMk id="50" creationId="{A7853E98-78B4-EE68-682F-4F36AAF1921A}"/>
          </ac:cxnSpMkLst>
        </pc:cxnChg>
        <pc:cxnChg chg="mod">
          <ac:chgData name="Trang Do" userId="1f6a371144d1ab6b" providerId="LiveId" clId="{0C93FB5C-6D62-824B-B517-1DBDACFF9B32}" dt="2023-12-03T14:37:22.159" v="5332"/>
          <ac:cxnSpMkLst>
            <pc:docMk/>
            <pc:sldMk cId="842283422" sldId="284"/>
            <ac:cxnSpMk id="52" creationId="{DBD62719-9D64-79BA-9144-B695D6E9565A}"/>
          </ac:cxnSpMkLst>
        </pc:cxnChg>
      </pc:sldChg>
      <pc:sldChg chg="addSp delSp modSp add mod ord replId modTransition delAnim modAnim modNotesTx">
        <pc:chgData name="Trang Do" userId="1f6a371144d1ab6b" providerId="LiveId" clId="{0C93FB5C-6D62-824B-B517-1DBDACFF9B32}" dt="2023-12-03T15:44:43.877" v="5998"/>
        <pc:sldMkLst>
          <pc:docMk/>
          <pc:sldMk cId="546271444" sldId="285"/>
        </pc:sldMkLst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3" creationId="{F87AF049-A18A-4433-E63D-DCD9D9459417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5" creationId="{FF70CCFA-618C-0792-F7ED-87425CCEDC97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8" creationId="{464AB71A-D404-F5BE-7CFE-602487B1257D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10" creationId="{D789EB64-F7B6-D92D-389C-8F8800745041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13" creationId="{758D7117-B641-BA59-D1FC-DBEE25B8DD1C}"/>
          </ac:spMkLst>
        </pc:spChg>
        <pc:spChg chg="mod">
          <ac:chgData name="Trang Do" userId="1f6a371144d1ab6b" providerId="LiveId" clId="{0C93FB5C-6D62-824B-B517-1DBDACFF9B32}" dt="2023-11-28T01:48:06.518" v="3976" actId="20577"/>
          <ac:spMkLst>
            <pc:docMk/>
            <pc:sldMk cId="546271444" sldId="285"/>
            <ac:spMk id="15" creationId="{9476BBA3-965F-DD14-348A-CCF1F49700F2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18" creationId="{F71A91C5-F5E5-6F7F-6D2F-674E5267A24B}"/>
          </ac:spMkLst>
        </pc:spChg>
        <pc:spChg chg="mod">
          <ac:chgData name="Trang Do" userId="1f6a371144d1ab6b" providerId="LiveId" clId="{0C93FB5C-6D62-824B-B517-1DBDACFF9B32}" dt="2023-11-28T01:48:13.132" v="3983" actId="20577"/>
          <ac:spMkLst>
            <pc:docMk/>
            <pc:sldMk cId="546271444" sldId="285"/>
            <ac:spMk id="20" creationId="{04B59936-D5A0-2E35-5CAC-9193AF38005F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23" creationId="{6A71F8D3-A646-3009-723E-6B2A67403B41}"/>
          </ac:spMkLst>
        </pc:spChg>
        <pc:spChg chg="mod">
          <ac:chgData name="Trang Do" userId="1f6a371144d1ab6b" providerId="LiveId" clId="{0C93FB5C-6D62-824B-B517-1DBDACFF9B32}" dt="2023-11-28T01:48:18.132" v="3988" actId="20577"/>
          <ac:spMkLst>
            <pc:docMk/>
            <pc:sldMk cId="546271444" sldId="285"/>
            <ac:spMk id="25" creationId="{AAC243C5-19B2-4851-46AD-1FCCF43EE4DE}"/>
          </ac:spMkLst>
        </pc:spChg>
        <pc:spChg chg="add del mod">
          <ac:chgData name="Trang Do" userId="1f6a371144d1ab6b" providerId="LiveId" clId="{0C93FB5C-6D62-824B-B517-1DBDACFF9B32}" dt="2023-11-28T01:43:36.893" v="3949" actId="478"/>
          <ac:spMkLst>
            <pc:docMk/>
            <pc:sldMk cId="546271444" sldId="285"/>
            <ac:spMk id="27" creationId="{637AEC2B-0F80-C75B-1353-66249870BD04}"/>
          </ac:spMkLst>
        </pc:spChg>
        <pc:spChg chg="add del mod">
          <ac:chgData name="Trang Do" userId="1f6a371144d1ab6b" providerId="LiveId" clId="{0C93FB5C-6D62-824B-B517-1DBDACFF9B32}" dt="2023-11-28T01:43:36.893" v="3949" actId="478"/>
          <ac:spMkLst>
            <pc:docMk/>
            <pc:sldMk cId="546271444" sldId="285"/>
            <ac:spMk id="28" creationId="{349468A7-CFC8-A57D-5D31-D242E68D731C}"/>
          </ac:spMkLst>
        </pc:spChg>
        <pc:spChg chg="add del mod">
          <ac:chgData name="Trang Do" userId="1f6a371144d1ab6b" providerId="LiveId" clId="{0C93FB5C-6D62-824B-B517-1DBDACFF9B32}" dt="2023-11-28T01:43:36.893" v="3949" actId="478"/>
          <ac:spMkLst>
            <pc:docMk/>
            <pc:sldMk cId="546271444" sldId="285"/>
            <ac:spMk id="29" creationId="{1D7FC538-C785-831C-D246-14E930D461B5}"/>
          </ac:spMkLst>
        </pc:spChg>
        <pc:spChg chg="add del mod">
          <ac:chgData name="Trang Do" userId="1f6a371144d1ab6b" providerId="LiveId" clId="{0C93FB5C-6D62-824B-B517-1DBDACFF9B32}" dt="2023-11-28T01:43:36.893" v="3949" actId="478"/>
          <ac:spMkLst>
            <pc:docMk/>
            <pc:sldMk cId="546271444" sldId="285"/>
            <ac:spMk id="31" creationId="{3707B6F9-5155-8D82-2A4E-125D536D69EB}"/>
          </ac:spMkLst>
        </pc:spChg>
        <pc:spChg chg="add mod">
          <ac:chgData name="Trang Do" userId="1f6a371144d1ab6b" providerId="LiveId" clId="{0C93FB5C-6D62-824B-B517-1DBDACFF9B32}" dt="2023-11-28T01:43:43.708" v="3950" actId="1076"/>
          <ac:spMkLst>
            <pc:docMk/>
            <pc:sldMk cId="546271444" sldId="285"/>
            <ac:spMk id="32" creationId="{DA4EE79D-FFF6-F8C1-F438-A94910736359}"/>
          </ac:spMkLst>
        </pc:spChg>
        <pc:spChg chg="add mod">
          <ac:chgData name="Trang Do" userId="1f6a371144d1ab6b" providerId="LiveId" clId="{0C93FB5C-6D62-824B-B517-1DBDACFF9B32}" dt="2023-11-28T01:58:10.374" v="4311" actId="20577"/>
          <ac:spMkLst>
            <pc:docMk/>
            <pc:sldMk cId="546271444" sldId="285"/>
            <ac:spMk id="33" creationId="{96CEC9B7-4017-D691-8529-276B2DA3DB7A}"/>
          </ac:spMkLst>
        </pc:spChg>
        <pc:spChg chg="add mod">
          <ac:chgData name="Trang Do" userId="1f6a371144d1ab6b" providerId="LiveId" clId="{0C93FB5C-6D62-824B-B517-1DBDACFF9B32}" dt="2023-11-28T01:43:43.708" v="3950" actId="1076"/>
          <ac:spMkLst>
            <pc:docMk/>
            <pc:sldMk cId="546271444" sldId="285"/>
            <ac:spMk id="34" creationId="{317DBAFB-D5D6-3CC7-DB09-FC8439E2010D}"/>
          </ac:spMkLst>
        </pc:spChg>
        <pc:spChg chg="add mod">
          <ac:chgData name="Trang Do" userId="1f6a371144d1ab6b" providerId="LiveId" clId="{0C93FB5C-6D62-824B-B517-1DBDACFF9B32}" dt="2023-11-28T01:58:14.751" v="4318" actId="20577"/>
          <ac:spMkLst>
            <pc:docMk/>
            <pc:sldMk cId="546271444" sldId="285"/>
            <ac:spMk id="35" creationId="{7310157F-42B9-6A62-E966-9EBC0C2E9250}"/>
          </ac:spMkLst>
        </pc:spChg>
        <pc:spChg chg="add mod">
          <ac:chgData name="Trang Do" userId="1f6a371144d1ab6b" providerId="LiveId" clId="{0C93FB5C-6D62-824B-B517-1DBDACFF9B32}" dt="2023-11-28T01:43:43.708" v="3950" actId="1076"/>
          <ac:spMkLst>
            <pc:docMk/>
            <pc:sldMk cId="546271444" sldId="285"/>
            <ac:spMk id="36" creationId="{460D013B-A290-F480-7135-BAF35F004972}"/>
          </ac:spMkLst>
        </pc:spChg>
        <pc:spChg chg="add mod">
          <ac:chgData name="Trang Do" userId="1f6a371144d1ab6b" providerId="LiveId" clId="{0C93FB5C-6D62-824B-B517-1DBDACFF9B32}" dt="2023-11-28T01:58:18.141" v="4320" actId="20577"/>
          <ac:spMkLst>
            <pc:docMk/>
            <pc:sldMk cId="546271444" sldId="285"/>
            <ac:spMk id="37" creationId="{FF6C0A9A-DF5D-00E9-31BC-925EFBA2EE1D}"/>
          </ac:spMkLst>
        </pc:spChg>
        <pc:spChg chg="add mod">
          <ac:chgData name="Trang Do" userId="1f6a371144d1ab6b" providerId="LiveId" clId="{0C93FB5C-6D62-824B-B517-1DBDACFF9B32}" dt="2023-11-28T01:55:02.963" v="4293" actId="962"/>
          <ac:spMkLst>
            <pc:docMk/>
            <pc:sldMk cId="546271444" sldId="285"/>
            <ac:spMk id="38" creationId="{F3BD013A-9D20-9452-5DB2-134DA2779EEC}"/>
          </ac:spMkLst>
        </pc:spChg>
        <pc:spChg chg="add del mod">
          <ac:chgData name="Trang Do" userId="1f6a371144d1ab6b" providerId="LiveId" clId="{0C93FB5C-6D62-824B-B517-1DBDACFF9B32}" dt="2023-11-28T02:07:01.914" v="4677" actId="478"/>
          <ac:spMkLst>
            <pc:docMk/>
            <pc:sldMk cId="546271444" sldId="285"/>
            <ac:spMk id="39" creationId="{03F9EBCE-2B6E-C593-5BDA-365387C6F0A0}"/>
          </ac:spMkLst>
        </pc:spChg>
        <pc:spChg chg="add del mod">
          <ac:chgData name="Trang Do" userId="1f6a371144d1ab6b" providerId="LiveId" clId="{0C93FB5C-6D62-824B-B517-1DBDACFF9B32}" dt="2023-11-28T02:04:58.648" v="4663" actId="478"/>
          <ac:spMkLst>
            <pc:docMk/>
            <pc:sldMk cId="546271444" sldId="285"/>
            <ac:spMk id="40" creationId="{AB854391-4F75-DE67-AA4D-A33C678E6CBB}"/>
          </ac:spMkLst>
        </pc:spChg>
        <pc:spChg chg="add del mod">
          <ac:chgData name="Trang Do" userId="1f6a371144d1ab6b" providerId="LiveId" clId="{0C93FB5C-6D62-824B-B517-1DBDACFF9B32}" dt="2023-11-28T02:07:58.901" v="4688" actId="478"/>
          <ac:spMkLst>
            <pc:docMk/>
            <pc:sldMk cId="546271444" sldId="285"/>
            <ac:spMk id="41" creationId="{CF27A644-45ED-70E6-43F3-D2FA7FE9CEF7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43" creationId="{1E688EB3-382B-84C9-E2E4-0FC04B634C56}"/>
          </ac:spMkLst>
        </pc:spChg>
        <pc:spChg chg="mod">
          <ac:chgData name="Trang Do" userId="1f6a371144d1ab6b" providerId="LiveId" clId="{0C93FB5C-6D62-824B-B517-1DBDACFF9B32}" dt="2023-11-28T01:50:24.054" v="4093" actId="20577"/>
          <ac:spMkLst>
            <pc:docMk/>
            <pc:sldMk cId="546271444" sldId="285"/>
            <ac:spMk id="45" creationId="{96774C51-92CE-4C08-B5E8-789D64D01645}"/>
          </ac:spMkLst>
        </pc:spChg>
        <pc:spChg chg="mod">
          <ac:chgData name="Trang Do" userId="1f6a371144d1ab6b" providerId="LiveId" clId="{0C93FB5C-6D62-824B-B517-1DBDACFF9B32}" dt="2023-11-28T01:50:30.331" v="4098" actId="20577"/>
          <ac:spMkLst>
            <pc:docMk/>
            <pc:sldMk cId="546271444" sldId="285"/>
            <ac:spMk id="47" creationId="{FBC087C7-9353-04AA-E5DA-A5355C4BB902}"/>
          </ac:spMkLst>
        </pc:spChg>
        <pc:spChg chg="mod">
          <ac:chgData name="Trang Do" userId="1f6a371144d1ab6b" providerId="LiveId" clId="{0C93FB5C-6D62-824B-B517-1DBDACFF9B32}" dt="2023-11-28T01:50:36.235" v="4102" actId="20577"/>
          <ac:spMkLst>
            <pc:docMk/>
            <pc:sldMk cId="546271444" sldId="285"/>
            <ac:spMk id="49" creationId="{79544145-2F30-850C-D465-2923F44BA530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52" creationId="{17B51CDC-8940-6C8F-E5F7-E063D75F5766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55" creationId="{2403D290-0016-AD28-4542-4C35B1FDBD7D}"/>
          </ac:spMkLst>
        </pc:spChg>
        <pc:spChg chg="mod">
          <ac:chgData name="Trang Do" userId="1f6a371144d1ab6b" providerId="LiveId" clId="{0C93FB5C-6D62-824B-B517-1DBDACFF9B32}" dt="2023-11-28T01:52:46.805" v="4288" actId="20577"/>
          <ac:spMkLst>
            <pc:docMk/>
            <pc:sldMk cId="546271444" sldId="285"/>
            <ac:spMk id="57" creationId="{8AC4D4B7-15C2-BD90-0D48-7CCD8C876D5D}"/>
          </ac:spMkLst>
        </pc:spChg>
        <pc:spChg chg="mod">
          <ac:chgData name="Trang Do" userId="1f6a371144d1ab6b" providerId="LiveId" clId="{0C93FB5C-6D62-824B-B517-1DBDACFF9B32}" dt="2023-11-28T01:52:09.735" v="4214" actId="20577"/>
          <ac:spMkLst>
            <pc:docMk/>
            <pc:sldMk cId="546271444" sldId="285"/>
            <ac:spMk id="59" creationId="{FE51BDFC-ABC0-09FE-8E54-6099245ECD31}"/>
          </ac:spMkLst>
        </pc:spChg>
        <pc:spChg chg="mod">
          <ac:chgData name="Trang Do" userId="1f6a371144d1ab6b" providerId="LiveId" clId="{0C93FB5C-6D62-824B-B517-1DBDACFF9B32}" dt="2023-11-28T01:52:04.452" v="4208" actId="20577"/>
          <ac:spMkLst>
            <pc:docMk/>
            <pc:sldMk cId="546271444" sldId="285"/>
            <ac:spMk id="61" creationId="{74B57581-D364-9C11-2110-514AAE701BC2}"/>
          </ac:spMkLst>
        </pc:spChg>
        <pc:spChg chg="mod">
          <ac:chgData name="Trang Do" userId="1f6a371144d1ab6b" providerId="LiveId" clId="{0C93FB5C-6D62-824B-B517-1DBDACFF9B32}" dt="2023-11-28T01:51:57.515" v="4198" actId="20577"/>
          <ac:spMkLst>
            <pc:docMk/>
            <pc:sldMk cId="546271444" sldId="285"/>
            <ac:spMk id="63" creationId="{6682887F-54BB-5966-F4BF-055EBA4A82D3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66" creationId="{9C2E9C56-E9EF-CD73-F94A-94341C85C30A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69" creationId="{4EFCF579-503E-6E1A-CD38-ACDDE11134B9}"/>
          </ac:spMkLst>
        </pc:spChg>
        <pc:spChg chg="mod">
          <ac:chgData name="Trang Do" userId="1f6a371144d1ab6b" providerId="LiveId" clId="{0C93FB5C-6D62-824B-B517-1DBDACFF9B32}" dt="2023-11-28T01:52:38.265" v="4272" actId="20577"/>
          <ac:spMkLst>
            <pc:docMk/>
            <pc:sldMk cId="546271444" sldId="285"/>
            <ac:spMk id="71" creationId="{65445286-54F1-E662-96CC-B150DD665130}"/>
          </ac:spMkLst>
        </pc:spChg>
        <pc:spChg chg="mod">
          <ac:chgData name="Trang Do" userId="1f6a371144d1ab6b" providerId="LiveId" clId="{0C93FB5C-6D62-824B-B517-1DBDACFF9B32}" dt="2023-11-28T01:51:52.848" v="4192" actId="20577"/>
          <ac:spMkLst>
            <pc:docMk/>
            <pc:sldMk cId="546271444" sldId="285"/>
            <ac:spMk id="73" creationId="{8233FF91-D195-BD4D-30DE-24DCE867C587}"/>
          </ac:spMkLst>
        </pc:spChg>
        <pc:spChg chg="mod">
          <ac:chgData name="Trang Do" userId="1f6a371144d1ab6b" providerId="LiveId" clId="{0C93FB5C-6D62-824B-B517-1DBDACFF9B32}" dt="2023-11-28T01:51:48.878" v="4187" actId="20577"/>
          <ac:spMkLst>
            <pc:docMk/>
            <pc:sldMk cId="546271444" sldId="285"/>
            <ac:spMk id="75" creationId="{99D25953-51D0-E4F0-3B82-1E599A764D6F}"/>
          </ac:spMkLst>
        </pc:spChg>
        <pc:spChg chg="mod">
          <ac:chgData name="Trang Do" userId="1f6a371144d1ab6b" providerId="LiveId" clId="{0C93FB5C-6D62-824B-B517-1DBDACFF9B32}" dt="2023-11-28T01:51:44.030" v="4182" actId="20577"/>
          <ac:spMkLst>
            <pc:docMk/>
            <pc:sldMk cId="546271444" sldId="285"/>
            <ac:spMk id="77" creationId="{0D28E3A4-3BC4-D6A7-2B49-6DE40FB7C66B}"/>
          </ac:spMkLst>
        </pc:spChg>
        <pc:spChg chg="mod">
          <ac:chgData name="Trang Do" userId="1f6a371144d1ab6b" providerId="LiveId" clId="{0C93FB5C-6D62-824B-B517-1DBDACFF9B32}" dt="2023-11-28T01:42:25.563" v="3929"/>
          <ac:spMkLst>
            <pc:docMk/>
            <pc:sldMk cId="546271444" sldId="285"/>
            <ac:spMk id="80" creationId="{0D77402D-DB07-D094-E2BC-9840BAF76753}"/>
          </ac:spMkLst>
        </pc:spChg>
        <pc:spChg chg="mod">
          <ac:chgData name="Trang Do" userId="1f6a371144d1ab6b" providerId="LiveId" clId="{0C93FB5C-6D62-824B-B517-1DBDACFF9B32}" dt="2023-11-28T01:51:14.938" v="4146" actId="20577"/>
          <ac:spMkLst>
            <pc:docMk/>
            <pc:sldMk cId="546271444" sldId="285"/>
            <ac:spMk id="82" creationId="{27708D7E-4AB5-A43A-7A6E-DB1405D3999D}"/>
          </ac:spMkLst>
        </pc:spChg>
        <pc:spChg chg="mod">
          <ac:chgData name="Trang Do" userId="1f6a371144d1ab6b" providerId="LiveId" clId="{0C93FB5C-6D62-824B-B517-1DBDACFF9B32}" dt="2023-11-28T01:50:45.878" v="4109" actId="20577"/>
          <ac:spMkLst>
            <pc:docMk/>
            <pc:sldMk cId="546271444" sldId="285"/>
            <ac:spMk id="84" creationId="{8DCE2673-45C7-28B5-9EC2-7FEC55301F49}"/>
          </ac:spMkLst>
        </pc:spChg>
        <pc:spChg chg="mod">
          <ac:chgData name="Trang Do" userId="1f6a371144d1ab6b" providerId="LiveId" clId="{0C93FB5C-6D62-824B-B517-1DBDACFF9B32}" dt="2023-11-28T01:50:50.857" v="4113" actId="20577"/>
          <ac:spMkLst>
            <pc:docMk/>
            <pc:sldMk cId="546271444" sldId="285"/>
            <ac:spMk id="86" creationId="{2CAC6450-1684-961E-E396-5A83E2B92845}"/>
          </ac:spMkLst>
        </pc:spChg>
        <pc:spChg chg="add mod modCrop">
          <ac:chgData name="Trang Do" userId="1f6a371144d1ab6b" providerId="LiveId" clId="{0C93FB5C-6D62-824B-B517-1DBDACFF9B32}" dt="2023-11-28T02:09:59.740" v="4715" actId="1076"/>
          <ac:spMkLst>
            <pc:docMk/>
            <pc:sldMk cId="546271444" sldId="285"/>
            <ac:spMk id="88" creationId="{557AE3C4-1B79-407F-ED87-7784653B74FF}"/>
          </ac:spMkLst>
        </pc:spChg>
        <pc:spChg chg="mod">
          <ac:chgData name="Trang Do" userId="1f6a371144d1ab6b" providerId="LiveId" clId="{0C93FB5C-6D62-824B-B517-1DBDACFF9B32}" dt="2023-11-28T01:43:44.798" v="3951"/>
          <ac:spMkLst>
            <pc:docMk/>
            <pc:sldMk cId="546271444" sldId="285"/>
            <ac:spMk id="90" creationId="{6C344238-57C8-1C50-087C-5D2C2385392D}"/>
          </ac:spMkLst>
        </pc:spChg>
        <pc:spChg chg="mod">
          <ac:chgData name="Trang Do" userId="1f6a371144d1ab6b" providerId="LiveId" clId="{0C93FB5C-6D62-824B-B517-1DBDACFF9B32}" dt="2023-11-28T01:48:23.575" v="3994" actId="20577"/>
          <ac:spMkLst>
            <pc:docMk/>
            <pc:sldMk cId="546271444" sldId="285"/>
            <ac:spMk id="92" creationId="{7E86975C-4BE6-AB6E-A47B-F92D8B404867}"/>
          </ac:spMkLst>
        </pc:spChg>
        <pc:spChg chg="mod">
          <ac:chgData name="Trang Do" userId="1f6a371144d1ab6b" providerId="LiveId" clId="{0C93FB5C-6D62-824B-B517-1DBDACFF9B32}" dt="2023-11-28T01:43:44.798" v="3951"/>
          <ac:spMkLst>
            <pc:docMk/>
            <pc:sldMk cId="546271444" sldId="285"/>
            <ac:spMk id="95" creationId="{CC2B137A-0648-61EC-650C-6F6ECBFDC9D9}"/>
          </ac:spMkLst>
        </pc:spChg>
        <pc:spChg chg="mod">
          <ac:chgData name="Trang Do" userId="1f6a371144d1ab6b" providerId="LiveId" clId="{0C93FB5C-6D62-824B-B517-1DBDACFF9B32}" dt="2023-11-28T01:48:28.039" v="3999" actId="20577"/>
          <ac:spMkLst>
            <pc:docMk/>
            <pc:sldMk cId="546271444" sldId="285"/>
            <ac:spMk id="97" creationId="{F00D4A04-54F0-2C84-E39C-856E73D6CAC0}"/>
          </ac:spMkLst>
        </pc:spChg>
        <pc:spChg chg="mod">
          <ac:chgData name="Trang Do" userId="1f6a371144d1ab6b" providerId="LiveId" clId="{0C93FB5C-6D62-824B-B517-1DBDACFF9B32}" dt="2023-11-28T01:43:44.798" v="3951"/>
          <ac:spMkLst>
            <pc:docMk/>
            <pc:sldMk cId="546271444" sldId="285"/>
            <ac:spMk id="100" creationId="{0564D181-BE2B-095A-DAC0-998018DBACA9}"/>
          </ac:spMkLst>
        </pc:spChg>
        <pc:spChg chg="mod">
          <ac:chgData name="Trang Do" userId="1f6a371144d1ab6b" providerId="LiveId" clId="{0C93FB5C-6D62-824B-B517-1DBDACFF9B32}" dt="2023-11-28T01:48:33.734" v="4006" actId="20577"/>
          <ac:spMkLst>
            <pc:docMk/>
            <pc:sldMk cId="546271444" sldId="285"/>
            <ac:spMk id="102" creationId="{9E676572-5F80-F188-F2F9-1DF3B3679526}"/>
          </ac:spMkLst>
        </pc:spChg>
        <pc:spChg chg="add mod">
          <ac:chgData name="Trang Do" userId="1f6a371144d1ab6b" providerId="LiveId" clId="{0C93FB5C-6D62-824B-B517-1DBDACFF9B32}" dt="2023-11-28T01:43:51.436" v="3952" actId="1076"/>
          <ac:spMkLst>
            <pc:docMk/>
            <pc:sldMk cId="546271444" sldId="285"/>
            <ac:spMk id="104" creationId="{B03E8CEE-9C2E-E786-192F-04978E694239}"/>
          </ac:spMkLst>
        </pc:spChg>
        <pc:spChg chg="add mod">
          <ac:chgData name="Trang Do" userId="1f6a371144d1ab6b" providerId="LiveId" clId="{0C93FB5C-6D62-824B-B517-1DBDACFF9B32}" dt="2023-11-28T01:58:20.753" v="4322" actId="20577"/>
          <ac:spMkLst>
            <pc:docMk/>
            <pc:sldMk cId="546271444" sldId="285"/>
            <ac:spMk id="105" creationId="{051F51DA-4BF9-96DC-4C5C-D351F58CF4B9}"/>
          </ac:spMkLst>
        </pc:spChg>
        <pc:spChg chg="add mod">
          <ac:chgData name="Trang Do" userId="1f6a371144d1ab6b" providerId="LiveId" clId="{0C93FB5C-6D62-824B-B517-1DBDACFF9B32}" dt="2023-11-28T01:43:51.436" v="3952" actId="1076"/>
          <ac:spMkLst>
            <pc:docMk/>
            <pc:sldMk cId="546271444" sldId="285"/>
            <ac:spMk id="106" creationId="{9B2DDA0D-CEDE-1C1F-636C-CD4B36C720BD}"/>
          </ac:spMkLst>
        </pc:spChg>
        <pc:spChg chg="add mod">
          <ac:chgData name="Trang Do" userId="1f6a371144d1ab6b" providerId="LiveId" clId="{0C93FB5C-6D62-824B-B517-1DBDACFF9B32}" dt="2023-11-28T01:58:26.002" v="4329" actId="20577"/>
          <ac:spMkLst>
            <pc:docMk/>
            <pc:sldMk cId="546271444" sldId="285"/>
            <ac:spMk id="107" creationId="{396E3F04-C153-F244-FA55-5715BAF97C7D}"/>
          </ac:spMkLst>
        </pc:spChg>
        <pc:spChg chg="add mod">
          <ac:chgData name="Trang Do" userId="1f6a371144d1ab6b" providerId="LiveId" clId="{0C93FB5C-6D62-824B-B517-1DBDACFF9B32}" dt="2023-11-28T01:43:51.436" v="3952" actId="1076"/>
          <ac:spMkLst>
            <pc:docMk/>
            <pc:sldMk cId="546271444" sldId="285"/>
            <ac:spMk id="108" creationId="{573F0B90-80CF-A57B-2625-034BFA88F759}"/>
          </ac:spMkLst>
        </pc:spChg>
        <pc:spChg chg="add mod">
          <ac:chgData name="Trang Do" userId="1f6a371144d1ab6b" providerId="LiveId" clId="{0C93FB5C-6D62-824B-B517-1DBDACFF9B32}" dt="2023-11-28T01:58:30.152" v="4336" actId="20577"/>
          <ac:spMkLst>
            <pc:docMk/>
            <pc:sldMk cId="546271444" sldId="285"/>
            <ac:spMk id="109" creationId="{AD25C858-2D4F-28EE-A336-B2AC231C639F}"/>
          </ac:spMkLst>
        </pc:spChg>
        <pc:spChg chg="add mod ord">
          <ac:chgData name="Trang Do" userId="1f6a371144d1ab6b" providerId="LiveId" clId="{0C93FB5C-6D62-824B-B517-1DBDACFF9B32}" dt="2023-11-28T01:56:52.987" v="4302" actId="13244"/>
          <ac:spMkLst>
            <pc:docMk/>
            <pc:sldMk cId="546271444" sldId="285"/>
            <ac:spMk id="110" creationId="{57FD8196-2486-A548-1A70-35C432CD07CE}"/>
          </ac:spMkLst>
        </pc:spChg>
        <pc:spChg chg="mod">
          <ac:chgData name="Trang Do" userId="1f6a371144d1ab6b" providerId="LiveId" clId="{0C93FB5C-6D62-824B-B517-1DBDACFF9B32}" dt="2023-11-28T01:45:31.065" v="3956"/>
          <ac:spMkLst>
            <pc:docMk/>
            <pc:sldMk cId="546271444" sldId="285"/>
            <ac:spMk id="112" creationId="{202CBE45-2F27-2445-4D4E-2EF1C7AB97A4}"/>
          </ac:spMkLst>
        </pc:spChg>
        <pc:spChg chg="mod">
          <ac:chgData name="Trang Do" userId="1f6a371144d1ab6b" providerId="LiveId" clId="{0C93FB5C-6D62-824B-B517-1DBDACFF9B32}" dt="2023-11-28T01:52:20.877" v="4240" actId="20577"/>
          <ac:spMkLst>
            <pc:docMk/>
            <pc:sldMk cId="546271444" sldId="285"/>
            <ac:spMk id="115" creationId="{F3436815-B470-2C9D-03F4-C13448FDCF7F}"/>
          </ac:spMkLst>
        </pc:spChg>
        <pc:spChg chg="mod">
          <ac:chgData name="Trang Do" userId="1f6a371144d1ab6b" providerId="LiveId" clId="{0C93FB5C-6D62-824B-B517-1DBDACFF9B32}" dt="2023-11-28T01:52:29.063" v="4256" actId="20577"/>
          <ac:spMkLst>
            <pc:docMk/>
            <pc:sldMk cId="546271444" sldId="285"/>
            <ac:spMk id="117" creationId="{4BE18615-BF16-FB92-BB04-4925914EC792}"/>
          </ac:spMkLst>
        </pc:spChg>
        <pc:spChg chg="mod">
          <ac:chgData name="Trang Do" userId="1f6a371144d1ab6b" providerId="LiveId" clId="{0C93FB5C-6D62-824B-B517-1DBDACFF9B32}" dt="2023-11-28T01:51:39.116" v="4177" actId="20577"/>
          <ac:spMkLst>
            <pc:docMk/>
            <pc:sldMk cId="546271444" sldId="285"/>
            <ac:spMk id="119" creationId="{BF885046-BD90-204C-A829-E4912B365178}"/>
          </ac:spMkLst>
        </pc:spChg>
        <pc:spChg chg="mod">
          <ac:chgData name="Trang Do" userId="1f6a371144d1ab6b" providerId="LiveId" clId="{0C93FB5C-6D62-824B-B517-1DBDACFF9B32}" dt="2023-11-28T01:51:34.963" v="4172" actId="20577"/>
          <ac:spMkLst>
            <pc:docMk/>
            <pc:sldMk cId="546271444" sldId="285"/>
            <ac:spMk id="121" creationId="{4B3E55BF-326B-CE5A-616A-992EBDAB083E}"/>
          </ac:spMkLst>
        </pc:spChg>
        <pc:spChg chg="mod">
          <ac:chgData name="Trang Do" userId="1f6a371144d1ab6b" providerId="LiveId" clId="{0C93FB5C-6D62-824B-B517-1DBDACFF9B32}" dt="2023-11-28T01:51:30.642" v="4167" actId="20577"/>
          <ac:spMkLst>
            <pc:docMk/>
            <pc:sldMk cId="546271444" sldId="285"/>
            <ac:spMk id="123" creationId="{5AAD9FE8-B732-B4C7-CF02-8BF641DE18AE}"/>
          </ac:spMkLst>
        </pc:spChg>
        <pc:spChg chg="add del mod ord">
          <ac:chgData name="Trang Do" userId="1f6a371144d1ab6b" providerId="LiveId" clId="{0C93FB5C-6D62-824B-B517-1DBDACFF9B32}" dt="2023-11-28T01:58:37.872" v="4337" actId="478"/>
          <ac:spMkLst>
            <pc:docMk/>
            <pc:sldMk cId="546271444" sldId="285"/>
            <ac:spMk id="125" creationId="{C3F079EB-E444-9703-CBB6-2B123F8E8DAE}"/>
          </ac:spMkLst>
        </pc:spChg>
        <pc:spChg chg="mod">
          <ac:chgData name="Trang Do" userId="1f6a371144d1ab6b" providerId="LiveId" clId="{0C93FB5C-6D62-824B-B517-1DBDACFF9B32}" dt="2023-11-28T01:46:40.102" v="3963"/>
          <ac:spMkLst>
            <pc:docMk/>
            <pc:sldMk cId="546271444" sldId="285"/>
            <ac:spMk id="127" creationId="{68E4D177-2555-BC5F-EDE7-C4C5D2B9C8F9}"/>
          </ac:spMkLst>
        </pc:spChg>
        <pc:spChg chg="mod">
          <ac:chgData name="Trang Do" userId="1f6a371144d1ab6b" providerId="LiveId" clId="{0C93FB5C-6D62-824B-B517-1DBDACFF9B32}" dt="2023-11-28T01:57:48.950" v="4308" actId="20577"/>
          <ac:spMkLst>
            <pc:docMk/>
            <pc:sldMk cId="546271444" sldId="285"/>
            <ac:spMk id="129" creationId="{1D8786E3-B9A3-DD89-51C3-5EDB2DF7C9A0}"/>
          </ac:spMkLst>
        </pc:spChg>
        <pc:spChg chg="mod">
          <ac:chgData name="Trang Do" userId="1f6a371144d1ab6b" providerId="LiveId" clId="{0C93FB5C-6D62-824B-B517-1DBDACFF9B32}" dt="2023-11-28T01:50:56.701" v="4120" actId="20577"/>
          <ac:spMkLst>
            <pc:docMk/>
            <pc:sldMk cId="546271444" sldId="285"/>
            <ac:spMk id="131" creationId="{4EF9F692-C7AA-5681-C35A-BF66616B95ED}"/>
          </ac:spMkLst>
        </pc:spChg>
        <pc:spChg chg="mod">
          <ac:chgData name="Trang Do" userId="1f6a371144d1ab6b" providerId="LiveId" clId="{0C93FB5C-6D62-824B-B517-1DBDACFF9B32}" dt="2023-11-28T01:51:04.207" v="4124" actId="20577"/>
          <ac:spMkLst>
            <pc:docMk/>
            <pc:sldMk cId="546271444" sldId="285"/>
            <ac:spMk id="133" creationId="{E473B917-E591-26CD-B21A-0586767C5410}"/>
          </ac:spMkLst>
        </pc:spChg>
        <pc:spChg chg="add mod">
          <ac:chgData name="Trang Do" userId="1f6a371144d1ab6b" providerId="LiveId" clId="{0C93FB5C-6D62-824B-B517-1DBDACFF9B32}" dt="2023-11-28T01:50:12.091" v="4077" actId="20577"/>
          <ac:spMkLst>
            <pc:docMk/>
            <pc:sldMk cId="546271444" sldId="285"/>
            <ac:spMk id="135" creationId="{77E33EF7-506B-2BBA-3461-8DE83061F004}"/>
          </ac:spMkLst>
        </pc:spChg>
        <pc:spChg chg="add mod">
          <ac:chgData name="Trang Do" userId="1f6a371144d1ab6b" providerId="LiveId" clId="{0C93FB5C-6D62-824B-B517-1DBDACFF9B32}" dt="2023-11-28T01:58:38.264" v="4338"/>
          <ac:spMkLst>
            <pc:docMk/>
            <pc:sldMk cId="546271444" sldId="285"/>
            <ac:spMk id="136" creationId="{851643D4-BB88-72F2-595C-BB5EB7DB58A1}"/>
          </ac:spMkLst>
        </pc:spChg>
        <pc:spChg chg="mod">
          <ac:chgData name="Trang Do" userId="1f6a371144d1ab6b" providerId="LiveId" clId="{0C93FB5C-6D62-824B-B517-1DBDACFF9B32}" dt="2023-11-28T01:58:38.264" v="4338"/>
          <ac:spMkLst>
            <pc:docMk/>
            <pc:sldMk cId="546271444" sldId="285"/>
            <ac:spMk id="138" creationId="{EC9BA1E7-BBAD-F8B6-343F-75674A871EC8}"/>
          </ac:spMkLst>
        </pc:spChg>
        <pc:spChg chg="mod">
          <ac:chgData name="Trang Do" userId="1f6a371144d1ab6b" providerId="LiveId" clId="{0C93FB5C-6D62-824B-B517-1DBDACFF9B32}" dt="2023-11-28T01:58:38.264" v="4338"/>
          <ac:spMkLst>
            <pc:docMk/>
            <pc:sldMk cId="546271444" sldId="285"/>
            <ac:spMk id="140" creationId="{338BEACD-D4CE-0E0D-4CEB-6561880639C6}"/>
          </ac:spMkLst>
        </pc:spChg>
        <pc:spChg chg="mod">
          <ac:chgData name="Trang Do" userId="1f6a371144d1ab6b" providerId="LiveId" clId="{0C93FB5C-6D62-824B-B517-1DBDACFF9B32}" dt="2023-11-28T01:58:38.264" v="4338"/>
          <ac:spMkLst>
            <pc:docMk/>
            <pc:sldMk cId="546271444" sldId="285"/>
            <ac:spMk id="142" creationId="{0E334871-9FE5-B0FD-E4AC-B27FD28EEFE0}"/>
          </ac:spMkLst>
        </pc:spChg>
        <pc:spChg chg="mod">
          <ac:chgData name="Trang Do" userId="1f6a371144d1ab6b" providerId="LiveId" clId="{0C93FB5C-6D62-824B-B517-1DBDACFF9B32}" dt="2023-11-28T01:58:38.264" v="4338"/>
          <ac:spMkLst>
            <pc:docMk/>
            <pc:sldMk cId="546271444" sldId="285"/>
            <ac:spMk id="144" creationId="{00C81493-10B1-5FC4-F24F-DAD742DA9D38}"/>
          </ac:spMkLst>
        </pc:spChg>
        <pc:spChg chg="add mod">
          <ac:chgData name="Trang Do" userId="1f6a371144d1ab6b" providerId="LiveId" clId="{0C93FB5C-6D62-824B-B517-1DBDACFF9B32}" dt="2023-11-28T02:04:58.897" v="4664"/>
          <ac:spMkLst>
            <pc:docMk/>
            <pc:sldMk cId="546271444" sldId="285"/>
            <ac:spMk id="146" creationId="{4F044188-1111-AC78-BD75-8645DF4205ED}"/>
          </ac:spMkLst>
        </pc:spChg>
        <pc:spChg chg="mod">
          <ac:chgData name="Trang Do" userId="1f6a371144d1ab6b" providerId="LiveId" clId="{0C93FB5C-6D62-824B-B517-1DBDACFF9B32}" dt="2023-11-28T02:04:58.897" v="4664"/>
          <ac:spMkLst>
            <pc:docMk/>
            <pc:sldMk cId="546271444" sldId="285"/>
            <ac:spMk id="148" creationId="{F3C1D36F-60CA-8AF0-EB6B-C1A9DED69A8C}"/>
          </ac:spMkLst>
        </pc:spChg>
        <pc:spChg chg="mod">
          <ac:chgData name="Trang Do" userId="1f6a371144d1ab6b" providerId="LiveId" clId="{0C93FB5C-6D62-824B-B517-1DBDACFF9B32}" dt="2023-11-28T02:04:58.897" v="4664"/>
          <ac:spMkLst>
            <pc:docMk/>
            <pc:sldMk cId="546271444" sldId="285"/>
            <ac:spMk id="151" creationId="{6745F3FD-0238-F80C-0024-5B89577B4AB6}"/>
          </ac:spMkLst>
        </pc:spChg>
        <pc:spChg chg="mod">
          <ac:chgData name="Trang Do" userId="1f6a371144d1ab6b" providerId="LiveId" clId="{0C93FB5C-6D62-824B-B517-1DBDACFF9B32}" dt="2023-11-28T02:04:58.897" v="4664"/>
          <ac:spMkLst>
            <pc:docMk/>
            <pc:sldMk cId="546271444" sldId="285"/>
            <ac:spMk id="153" creationId="{0610301C-502B-7100-8F5D-8EBDC7F3A9E2}"/>
          </ac:spMkLst>
        </pc:spChg>
        <pc:spChg chg="mod">
          <ac:chgData name="Trang Do" userId="1f6a371144d1ab6b" providerId="LiveId" clId="{0C93FB5C-6D62-824B-B517-1DBDACFF9B32}" dt="2023-11-28T02:04:58.897" v="4664"/>
          <ac:spMkLst>
            <pc:docMk/>
            <pc:sldMk cId="546271444" sldId="285"/>
            <ac:spMk id="155" creationId="{C049D3AF-CBE0-EBD9-5E8C-024549DE7985}"/>
          </ac:spMkLst>
        </pc:spChg>
        <pc:spChg chg="mod">
          <ac:chgData name="Trang Do" userId="1f6a371144d1ab6b" providerId="LiveId" clId="{0C93FB5C-6D62-824B-B517-1DBDACFF9B32}" dt="2023-11-28T02:04:58.897" v="4664"/>
          <ac:spMkLst>
            <pc:docMk/>
            <pc:sldMk cId="546271444" sldId="285"/>
            <ac:spMk id="157" creationId="{CEEEF806-7276-C84C-8656-E834E1BEACDA}"/>
          </ac:spMkLst>
        </pc:spChg>
        <pc:spChg chg="mod">
          <ac:chgData name="Trang Do" userId="1f6a371144d1ab6b" providerId="LiveId" clId="{0C93FB5C-6D62-824B-B517-1DBDACFF9B32}" dt="2023-11-28T02:04:58.897" v="4664"/>
          <ac:spMkLst>
            <pc:docMk/>
            <pc:sldMk cId="546271444" sldId="285"/>
            <ac:spMk id="159" creationId="{8E635A8D-320D-97D4-FD9F-E3B0A29E9B0E}"/>
          </ac:spMkLst>
        </pc:spChg>
        <pc:spChg chg="add mod">
          <ac:chgData name="Trang Do" userId="1f6a371144d1ab6b" providerId="LiveId" clId="{0C93FB5C-6D62-824B-B517-1DBDACFF9B32}" dt="2023-11-28T02:07:02.377" v="4678"/>
          <ac:spMkLst>
            <pc:docMk/>
            <pc:sldMk cId="546271444" sldId="285"/>
            <ac:spMk id="161" creationId="{47B9F75B-83F5-BDAC-1653-558EBABF965B}"/>
          </ac:spMkLst>
        </pc:spChg>
        <pc:spChg chg="mod">
          <ac:chgData name="Trang Do" userId="1f6a371144d1ab6b" providerId="LiveId" clId="{0C93FB5C-6D62-824B-B517-1DBDACFF9B32}" dt="2023-11-28T02:07:02.377" v="4678"/>
          <ac:spMkLst>
            <pc:docMk/>
            <pc:sldMk cId="546271444" sldId="285"/>
            <ac:spMk id="163" creationId="{7300288C-0AC5-0DD9-8852-8E62A39155AD}"/>
          </ac:spMkLst>
        </pc:spChg>
        <pc:spChg chg="mod">
          <ac:chgData name="Trang Do" userId="1f6a371144d1ab6b" providerId="LiveId" clId="{0C93FB5C-6D62-824B-B517-1DBDACFF9B32}" dt="2023-11-28T02:07:02.377" v="4678"/>
          <ac:spMkLst>
            <pc:docMk/>
            <pc:sldMk cId="546271444" sldId="285"/>
            <ac:spMk id="165" creationId="{2DCE10FC-C7D1-5D35-4B19-5462E5A8B71A}"/>
          </ac:spMkLst>
        </pc:spChg>
        <pc:spChg chg="mod">
          <ac:chgData name="Trang Do" userId="1f6a371144d1ab6b" providerId="LiveId" clId="{0C93FB5C-6D62-824B-B517-1DBDACFF9B32}" dt="2023-11-28T02:07:02.377" v="4678"/>
          <ac:spMkLst>
            <pc:docMk/>
            <pc:sldMk cId="546271444" sldId="285"/>
            <ac:spMk id="167" creationId="{2C041660-D6B0-4EBC-4433-6B7044EF35FC}"/>
          </ac:spMkLst>
        </pc:spChg>
        <pc:spChg chg="mod">
          <ac:chgData name="Trang Do" userId="1f6a371144d1ab6b" providerId="LiveId" clId="{0C93FB5C-6D62-824B-B517-1DBDACFF9B32}" dt="2023-11-28T02:07:02.377" v="4678"/>
          <ac:spMkLst>
            <pc:docMk/>
            <pc:sldMk cId="546271444" sldId="285"/>
            <ac:spMk id="169" creationId="{72F9272B-A6A2-C6F4-EF02-C74F44D7E82C}"/>
          </ac:spMkLst>
        </pc:spChg>
        <pc:spChg chg="add mod">
          <ac:chgData name="Trang Do" userId="1f6a371144d1ab6b" providerId="LiveId" clId="{0C93FB5C-6D62-824B-B517-1DBDACFF9B32}" dt="2023-11-28T02:07:59.174" v="4689"/>
          <ac:spMkLst>
            <pc:docMk/>
            <pc:sldMk cId="546271444" sldId="285"/>
            <ac:spMk id="171" creationId="{34455AA3-E66F-E0A8-A02C-E7A0273802EA}"/>
          </ac:spMkLst>
        </pc:spChg>
        <pc:spChg chg="mod">
          <ac:chgData name="Trang Do" userId="1f6a371144d1ab6b" providerId="LiveId" clId="{0C93FB5C-6D62-824B-B517-1DBDACFF9B32}" dt="2023-11-28T02:07:59.174" v="4689"/>
          <ac:spMkLst>
            <pc:docMk/>
            <pc:sldMk cId="546271444" sldId="285"/>
            <ac:spMk id="173" creationId="{2674A264-7E1D-3BD6-81F4-0C4126854C97}"/>
          </ac:spMkLst>
        </pc:spChg>
        <pc:spChg chg="mod">
          <ac:chgData name="Trang Do" userId="1f6a371144d1ab6b" providerId="LiveId" clId="{0C93FB5C-6D62-824B-B517-1DBDACFF9B32}" dt="2023-11-28T02:07:59.174" v="4689"/>
          <ac:spMkLst>
            <pc:docMk/>
            <pc:sldMk cId="546271444" sldId="285"/>
            <ac:spMk id="176" creationId="{5D48DD9A-64D8-6823-EF1F-641CE30AACA4}"/>
          </ac:spMkLst>
        </pc:spChg>
        <pc:spChg chg="mod">
          <ac:chgData name="Trang Do" userId="1f6a371144d1ab6b" providerId="LiveId" clId="{0C93FB5C-6D62-824B-B517-1DBDACFF9B32}" dt="2023-11-28T02:07:59.174" v="4689"/>
          <ac:spMkLst>
            <pc:docMk/>
            <pc:sldMk cId="546271444" sldId="285"/>
            <ac:spMk id="178" creationId="{0F4E0BC7-E277-8BFA-0032-EC0091095F90}"/>
          </ac:spMkLst>
        </pc:spChg>
        <pc:spChg chg="mod">
          <ac:chgData name="Trang Do" userId="1f6a371144d1ab6b" providerId="LiveId" clId="{0C93FB5C-6D62-824B-B517-1DBDACFF9B32}" dt="2023-11-28T02:07:59.174" v="4689"/>
          <ac:spMkLst>
            <pc:docMk/>
            <pc:sldMk cId="546271444" sldId="285"/>
            <ac:spMk id="180" creationId="{AEE836CA-7591-A62C-189C-195E2CB5BEDB}"/>
          </ac:spMkLst>
        </pc:spChg>
        <pc:spChg chg="mod">
          <ac:chgData name="Trang Do" userId="1f6a371144d1ab6b" providerId="LiveId" clId="{0C93FB5C-6D62-824B-B517-1DBDACFF9B32}" dt="2023-11-28T02:07:59.174" v="4689"/>
          <ac:spMkLst>
            <pc:docMk/>
            <pc:sldMk cId="546271444" sldId="285"/>
            <ac:spMk id="182" creationId="{104B6BB1-631D-27D4-7F5C-23640E0FFCDA}"/>
          </ac:spMkLst>
        </pc:spChg>
        <pc:spChg chg="mod">
          <ac:chgData name="Trang Do" userId="1f6a371144d1ab6b" providerId="LiveId" clId="{0C93FB5C-6D62-824B-B517-1DBDACFF9B32}" dt="2023-11-28T02:07:59.174" v="4689"/>
          <ac:spMkLst>
            <pc:docMk/>
            <pc:sldMk cId="546271444" sldId="285"/>
            <ac:spMk id="184" creationId="{ED98CA38-3514-0F41-C056-A4DB4C2E8F6A}"/>
          </ac:spMkLst>
        </pc:spChg>
        <pc:grpChg chg="add del mod">
          <ac:chgData name="Trang Do" userId="1f6a371144d1ab6b" providerId="LiveId" clId="{0C93FB5C-6D62-824B-B517-1DBDACFF9B32}" dt="2023-11-28T01:43:36.893" v="3949" actId="478"/>
          <ac:grpSpMkLst>
            <pc:docMk/>
            <pc:sldMk cId="546271444" sldId="285"/>
            <ac:grpSpMk id="2" creationId="{FD0C75B3-25AE-C441-7AB6-C51660A7094E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4" creationId="{F65E5051-C43A-0448-022F-B0143F868966}"/>
          </ac:grpSpMkLst>
        </pc:grpChg>
        <pc:grpChg chg="add del mod">
          <ac:chgData name="Trang Do" userId="1f6a371144d1ab6b" providerId="LiveId" clId="{0C93FB5C-6D62-824B-B517-1DBDACFF9B32}" dt="2023-11-28T01:43:36.893" v="3949" actId="478"/>
          <ac:grpSpMkLst>
            <pc:docMk/>
            <pc:sldMk cId="546271444" sldId="285"/>
            <ac:grpSpMk id="7" creationId="{3A119192-03C5-A53E-34A3-01F291A8986E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9" creationId="{8B7276BB-3CCB-5548-2CB1-841DF2C1F4D5}"/>
          </ac:grpSpMkLst>
        </pc:grpChg>
        <pc:grpChg chg="add mod">
          <ac:chgData name="Trang Do" userId="1f6a371144d1ab6b" providerId="LiveId" clId="{0C93FB5C-6D62-824B-B517-1DBDACFF9B32}" dt="2023-11-28T01:43:43.708" v="3950" actId="1076"/>
          <ac:grpSpMkLst>
            <pc:docMk/>
            <pc:sldMk cId="546271444" sldId="285"/>
            <ac:grpSpMk id="12" creationId="{2ECF8ACD-965E-E822-F830-3274F76BB0C3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14" creationId="{B4D0462C-9F4E-8F2F-B820-340F9387E625}"/>
          </ac:grpSpMkLst>
        </pc:grpChg>
        <pc:grpChg chg="add mod">
          <ac:chgData name="Trang Do" userId="1f6a371144d1ab6b" providerId="LiveId" clId="{0C93FB5C-6D62-824B-B517-1DBDACFF9B32}" dt="2023-11-28T01:43:43.708" v="3950" actId="1076"/>
          <ac:grpSpMkLst>
            <pc:docMk/>
            <pc:sldMk cId="546271444" sldId="285"/>
            <ac:grpSpMk id="17" creationId="{73F2E52B-8F13-0161-6D41-ECBE1022E9ED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19" creationId="{46D6E4E8-3191-D77D-16DC-7AA9D7105C3A}"/>
          </ac:grpSpMkLst>
        </pc:grpChg>
        <pc:grpChg chg="add mod">
          <ac:chgData name="Trang Do" userId="1f6a371144d1ab6b" providerId="LiveId" clId="{0C93FB5C-6D62-824B-B517-1DBDACFF9B32}" dt="2023-11-28T01:43:43.708" v="3950" actId="1076"/>
          <ac:grpSpMkLst>
            <pc:docMk/>
            <pc:sldMk cId="546271444" sldId="285"/>
            <ac:grpSpMk id="22" creationId="{83C1C2D2-4FB5-2674-648F-B1425CBCBFD0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24" creationId="{827CF118-5904-DC5A-5250-EC1B400D6972}"/>
          </ac:grpSpMkLst>
        </pc:grpChg>
        <pc:grpChg chg="add mod">
          <ac:chgData name="Trang Do" userId="1f6a371144d1ab6b" providerId="LiveId" clId="{0C93FB5C-6D62-824B-B517-1DBDACFF9B32}" dt="2023-11-28T01:47:17.768" v="3965" actId="1076"/>
          <ac:grpSpMkLst>
            <pc:docMk/>
            <pc:sldMk cId="546271444" sldId="285"/>
            <ac:grpSpMk id="42" creationId="{AA05C18A-E025-F31F-3D1D-4EC6D633D99B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44" creationId="{EDDF977B-4258-CB1A-CF8E-04208F17267F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46" creationId="{79CFAD95-31FF-776C-BE60-22F2AF084774}"/>
          </ac:grpSpMkLst>
        </pc:grpChg>
        <pc:grpChg chg="add del mod">
          <ac:chgData name="Trang Do" userId="1f6a371144d1ab6b" providerId="LiveId" clId="{0C93FB5C-6D62-824B-B517-1DBDACFF9B32}" dt="2023-11-28T02:04:58.648" v="4663" actId="478"/>
          <ac:grpSpMkLst>
            <pc:docMk/>
            <pc:sldMk cId="546271444" sldId="285"/>
            <ac:grpSpMk id="51" creationId="{B994DAC9-046E-210F-E390-5AED9D29DE1B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53" creationId="{6F0D2AD5-FDB7-9936-74F9-A857E9A480B7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54" creationId="{1633471C-16C2-2EF3-822F-E5ED11D5732A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56" creationId="{221FC9B0-3F0B-9476-A237-DF852643DDCE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58" creationId="{4387AB99-A56B-31B4-2C94-41A7A8423703}"/>
          </ac:grpSpMkLst>
        </pc:grpChg>
        <pc:grpChg chg="add del mod">
          <ac:chgData name="Trang Do" userId="1f6a371144d1ab6b" providerId="LiveId" clId="{0C93FB5C-6D62-824B-B517-1DBDACFF9B32}" dt="2023-11-28T02:07:58.901" v="4688" actId="478"/>
          <ac:grpSpMkLst>
            <pc:docMk/>
            <pc:sldMk cId="546271444" sldId="285"/>
            <ac:grpSpMk id="65" creationId="{ECE6F53F-E7CF-7BEE-FF45-3BF42022C429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67" creationId="{11ECF355-755E-A9F1-E2F2-E84B366920D8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68" creationId="{F7982832-A876-394C-1684-05D037ADAA12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70" creationId="{8CDD9F6A-E89B-4CD7-FDAA-997649E565F7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72" creationId="{6F16F4C2-F921-0DAD-A921-F5A30A259812}"/>
          </ac:grpSpMkLst>
        </pc:grpChg>
        <pc:grpChg chg="add del mod">
          <ac:chgData name="Trang Do" userId="1f6a371144d1ab6b" providerId="LiveId" clId="{0C93FB5C-6D62-824B-B517-1DBDACFF9B32}" dt="2023-11-28T02:07:01.914" v="4677" actId="478"/>
          <ac:grpSpMkLst>
            <pc:docMk/>
            <pc:sldMk cId="546271444" sldId="285"/>
            <ac:grpSpMk id="79" creationId="{D8FC3250-9D63-50E6-3BE7-63EA869EF766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81" creationId="{C82D8D7D-F7B9-153B-BFFB-29089BD6B5F3}"/>
          </ac:grpSpMkLst>
        </pc:grpChg>
        <pc:grpChg chg="mod">
          <ac:chgData name="Trang Do" userId="1f6a371144d1ab6b" providerId="LiveId" clId="{0C93FB5C-6D62-824B-B517-1DBDACFF9B32}" dt="2023-11-28T01:42:25.563" v="3929"/>
          <ac:grpSpMkLst>
            <pc:docMk/>
            <pc:sldMk cId="546271444" sldId="285"/>
            <ac:grpSpMk id="83" creationId="{405447A1-544F-9A94-81B3-49938A1C36D4}"/>
          </ac:grpSpMkLst>
        </pc:grpChg>
        <pc:grpChg chg="add mod">
          <ac:chgData name="Trang Do" userId="1f6a371144d1ab6b" providerId="LiveId" clId="{0C93FB5C-6D62-824B-B517-1DBDACFF9B32}" dt="2023-11-28T01:43:51.436" v="3952" actId="1076"/>
          <ac:grpSpMkLst>
            <pc:docMk/>
            <pc:sldMk cId="546271444" sldId="285"/>
            <ac:grpSpMk id="89" creationId="{DAE74ADF-29A1-9F25-F2B6-A74342E75EE5}"/>
          </ac:grpSpMkLst>
        </pc:grpChg>
        <pc:grpChg chg="mod">
          <ac:chgData name="Trang Do" userId="1f6a371144d1ab6b" providerId="LiveId" clId="{0C93FB5C-6D62-824B-B517-1DBDACFF9B32}" dt="2023-11-28T01:43:44.798" v="3951"/>
          <ac:grpSpMkLst>
            <pc:docMk/>
            <pc:sldMk cId="546271444" sldId="285"/>
            <ac:grpSpMk id="91" creationId="{8F0EA1E9-6C28-1B1D-F106-406ED7ABEF04}"/>
          </ac:grpSpMkLst>
        </pc:grpChg>
        <pc:grpChg chg="add mod">
          <ac:chgData name="Trang Do" userId="1f6a371144d1ab6b" providerId="LiveId" clId="{0C93FB5C-6D62-824B-B517-1DBDACFF9B32}" dt="2023-11-28T01:43:51.436" v="3952" actId="1076"/>
          <ac:grpSpMkLst>
            <pc:docMk/>
            <pc:sldMk cId="546271444" sldId="285"/>
            <ac:grpSpMk id="94" creationId="{43078C93-742E-5929-A1D9-EDA95532B09F}"/>
          </ac:grpSpMkLst>
        </pc:grpChg>
        <pc:grpChg chg="mod">
          <ac:chgData name="Trang Do" userId="1f6a371144d1ab6b" providerId="LiveId" clId="{0C93FB5C-6D62-824B-B517-1DBDACFF9B32}" dt="2023-11-28T01:43:44.798" v="3951"/>
          <ac:grpSpMkLst>
            <pc:docMk/>
            <pc:sldMk cId="546271444" sldId="285"/>
            <ac:grpSpMk id="96" creationId="{3A8A3D95-EE67-2AAF-F120-0C9A8C4DFAAE}"/>
          </ac:grpSpMkLst>
        </pc:grpChg>
        <pc:grpChg chg="add mod">
          <ac:chgData name="Trang Do" userId="1f6a371144d1ab6b" providerId="LiveId" clId="{0C93FB5C-6D62-824B-B517-1DBDACFF9B32}" dt="2023-11-28T01:43:51.436" v="3952" actId="1076"/>
          <ac:grpSpMkLst>
            <pc:docMk/>
            <pc:sldMk cId="546271444" sldId="285"/>
            <ac:grpSpMk id="99" creationId="{3AA59FB1-A369-4620-DCE5-694344CD4EB9}"/>
          </ac:grpSpMkLst>
        </pc:grpChg>
        <pc:grpChg chg="mod">
          <ac:chgData name="Trang Do" userId="1f6a371144d1ab6b" providerId="LiveId" clId="{0C93FB5C-6D62-824B-B517-1DBDACFF9B32}" dt="2023-11-28T01:43:44.798" v="3951"/>
          <ac:grpSpMkLst>
            <pc:docMk/>
            <pc:sldMk cId="546271444" sldId="285"/>
            <ac:grpSpMk id="101" creationId="{581E258F-055D-6DD2-AE4B-482D2821BAAB}"/>
          </ac:grpSpMkLst>
        </pc:grpChg>
        <pc:grpChg chg="add mod">
          <ac:chgData name="Trang Do" userId="1f6a371144d1ab6b" providerId="LiveId" clId="{0C93FB5C-6D62-824B-B517-1DBDACFF9B32}" dt="2023-11-28T01:49:25.749" v="4023" actId="1076"/>
          <ac:grpSpMkLst>
            <pc:docMk/>
            <pc:sldMk cId="546271444" sldId="285"/>
            <ac:grpSpMk id="111" creationId="{E6DAC1AC-14F4-42F3-DE5A-F15FA2E7A2BF}"/>
          </ac:grpSpMkLst>
        </pc:grpChg>
        <pc:grpChg chg="mod">
          <ac:chgData name="Trang Do" userId="1f6a371144d1ab6b" providerId="LiveId" clId="{0C93FB5C-6D62-824B-B517-1DBDACFF9B32}" dt="2023-11-28T01:45:31.065" v="3956"/>
          <ac:grpSpMkLst>
            <pc:docMk/>
            <pc:sldMk cId="546271444" sldId="285"/>
            <ac:grpSpMk id="113" creationId="{0FE5C91A-EFDD-E9E9-5851-7FA97086B7CB}"/>
          </ac:grpSpMkLst>
        </pc:grpChg>
        <pc:grpChg chg="mod">
          <ac:chgData name="Trang Do" userId="1f6a371144d1ab6b" providerId="LiveId" clId="{0C93FB5C-6D62-824B-B517-1DBDACFF9B32}" dt="2023-11-28T01:45:31.065" v="3956"/>
          <ac:grpSpMkLst>
            <pc:docMk/>
            <pc:sldMk cId="546271444" sldId="285"/>
            <ac:grpSpMk id="114" creationId="{A199310E-CE56-82AE-D124-4C3160F7D898}"/>
          </ac:grpSpMkLst>
        </pc:grpChg>
        <pc:grpChg chg="mod">
          <ac:chgData name="Trang Do" userId="1f6a371144d1ab6b" providerId="LiveId" clId="{0C93FB5C-6D62-824B-B517-1DBDACFF9B32}" dt="2023-11-28T01:45:31.065" v="3956"/>
          <ac:grpSpMkLst>
            <pc:docMk/>
            <pc:sldMk cId="546271444" sldId="285"/>
            <ac:grpSpMk id="116" creationId="{550284E0-967C-43A0-D355-02E1937133A4}"/>
          </ac:grpSpMkLst>
        </pc:grpChg>
        <pc:grpChg chg="mod">
          <ac:chgData name="Trang Do" userId="1f6a371144d1ab6b" providerId="LiveId" clId="{0C93FB5C-6D62-824B-B517-1DBDACFF9B32}" dt="2023-11-28T01:45:31.065" v="3956"/>
          <ac:grpSpMkLst>
            <pc:docMk/>
            <pc:sldMk cId="546271444" sldId="285"/>
            <ac:grpSpMk id="118" creationId="{B2BB1556-59D2-BE1C-C69D-EDD2306BDC35}"/>
          </ac:grpSpMkLst>
        </pc:grpChg>
        <pc:grpChg chg="add del mod">
          <ac:chgData name="Trang Do" userId="1f6a371144d1ab6b" providerId="LiveId" clId="{0C93FB5C-6D62-824B-B517-1DBDACFF9B32}" dt="2023-11-28T01:58:37.872" v="4337" actId="478"/>
          <ac:grpSpMkLst>
            <pc:docMk/>
            <pc:sldMk cId="546271444" sldId="285"/>
            <ac:grpSpMk id="126" creationId="{52CB7C69-7A4B-4182-B17D-9D1D4029F145}"/>
          </ac:grpSpMkLst>
        </pc:grpChg>
        <pc:grpChg chg="mod">
          <ac:chgData name="Trang Do" userId="1f6a371144d1ab6b" providerId="LiveId" clId="{0C93FB5C-6D62-824B-B517-1DBDACFF9B32}" dt="2023-11-28T01:46:40.102" v="3963"/>
          <ac:grpSpMkLst>
            <pc:docMk/>
            <pc:sldMk cId="546271444" sldId="285"/>
            <ac:grpSpMk id="128" creationId="{79182145-A8B4-4F8D-4018-45404BC59D54}"/>
          </ac:grpSpMkLst>
        </pc:grpChg>
        <pc:grpChg chg="mod">
          <ac:chgData name="Trang Do" userId="1f6a371144d1ab6b" providerId="LiveId" clId="{0C93FB5C-6D62-824B-B517-1DBDACFF9B32}" dt="2023-11-28T01:46:40.102" v="3963"/>
          <ac:grpSpMkLst>
            <pc:docMk/>
            <pc:sldMk cId="546271444" sldId="285"/>
            <ac:grpSpMk id="130" creationId="{3A7A0D63-9E9B-2A33-4A21-388EF8DB340E}"/>
          </ac:grpSpMkLst>
        </pc:grpChg>
        <pc:grpChg chg="add mod">
          <ac:chgData name="Trang Do" userId="1f6a371144d1ab6b" providerId="LiveId" clId="{0C93FB5C-6D62-824B-B517-1DBDACFF9B32}" dt="2023-11-28T01:58:38.264" v="4338"/>
          <ac:grpSpMkLst>
            <pc:docMk/>
            <pc:sldMk cId="546271444" sldId="285"/>
            <ac:grpSpMk id="137" creationId="{8CCF6330-B8FD-13E3-92EE-2C3AB2A179D2}"/>
          </ac:grpSpMkLst>
        </pc:grpChg>
        <pc:grpChg chg="mod">
          <ac:chgData name="Trang Do" userId="1f6a371144d1ab6b" providerId="LiveId" clId="{0C93FB5C-6D62-824B-B517-1DBDACFF9B32}" dt="2023-11-28T01:58:38.264" v="4338"/>
          <ac:grpSpMkLst>
            <pc:docMk/>
            <pc:sldMk cId="546271444" sldId="285"/>
            <ac:grpSpMk id="139" creationId="{606218FF-7102-B6A6-6AEE-ED309D193225}"/>
          </ac:grpSpMkLst>
        </pc:grpChg>
        <pc:grpChg chg="mod">
          <ac:chgData name="Trang Do" userId="1f6a371144d1ab6b" providerId="LiveId" clId="{0C93FB5C-6D62-824B-B517-1DBDACFF9B32}" dt="2023-11-28T01:58:38.264" v="4338"/>
          <ac:grpSpMkLst>
            <pc:docMk/>
            <pc:sldMk cId="546271444" sldId="285"/>
            <ac:grpSpMk id="141" creationId="{0A7EBBA1-C0F0-A4D0-25A7-82C3BC6C44DE}"/>
          </ac:grpSpMkLst>
        </pc:grpChg>
        <pc:grpChg chg="add mod">
          <ac:chgData name="Trang Do" userId="1f6a371144d1ab6b" providerId="LiveId" clId="{0C93FB5C-6D62-824B-B517-1DBDACFF9B32}" dt="2023-11-28T02:04:58.897" v="4664"/>
          <ac:grpSpMkLst>
            <pc:docMk/>
            <pc:sldMk cId="546271444" sldId="285"/>
            <ac:grpSpMk id="147" creationId="{B8F2660C-6998-900D-004C-EA1984F40692}"/>
          </ac:grpSpMkLst>
        </pc:grpChg>
        <pc:grpChg chg="mod">
          <ac:chgData name="Trang Do" userId="1f6a371144d1ab6b" providerId="LiveId" clId="{0C93FB5C-6D62-824B-B517-1DBDACFF9B32}" dt="2023-11-28T02:04:58.897" v="4664"/>
          <ac:grpSpMkLst>
            <pc:docMk/>
            <pc:sldMk cId="546271444" sldId="285"/>
            <ac:grpSpMk id="149" creationId="{6E1B327F-7404-3619-4EA3-E5EB82D13909}"/>
          </ac:grpSpMkLst>
        </pc:grpChg>
        <pc:grpChg chg="mod">
          <ac:chgData name="Trang Do" userId="1f6a371144d1ab6b" providerId="LiveId" clId="{0C93FB5C-6D62-824B-B517-1DBDACFF9B32}" dt="2023-11-28T02:04:58.897" v="4664"/>
          <ac:grpSpMkLst>
            <pc:docMk/>
            <pc:sldMk cId="546271444" sldId="285"/>
            <ac:grpSpMk id="150" creationId="{DB2CF364-0D1C-ABC3-473A-430BA7F16902}"/>
          </ac:grpSpMkLst>
        </pc:grpChg>
        <pc:grpChg chg="mod">
          <ac:chgData name="Trang Do" userId="1f6a371144d1ab6b" providerId="LiveId" clId="{0C93FB5C-6D62-824B-B517-1DBDACFF9B32}" dt="2023-11-28T02:04:58.897" v="4664"/>
          <ac:grpSpMkLst>
            <pc:docMk/>
            <pc:sldMk cId="546271444" sldId="285"/>
            <ac:grpSpMk id="152" creationId="{EDEB25D1-3D16-809D-980F-3058F9B47CD9}"/>
          </ac:grpSpMkLst>
        </pc:grpChg>
        <pc:grpChg chg="mod">
          <ac:chgData name="Trang Do" userId="1f6a371144d1ab6b" providerId="LiveId" clId="{0C93FB5C-6D62-824B-B517-1DBDACFF9B32}" dt="2023-11-28T02:04:58.897" v="4664"/>
          <ac:grpSpMkLst>
            <pc:docMk/>
            <pc:sldMk cId="546271444" sldId="285"/>
            <ac:grpSpMk id="154" creationId="{BBCEEB9E-0F4F-CDC5-6F7D-8702770D09E4}"/>
          </ac:grpSpMkLst>
        </pc:grpChg>
        <pc:grpChg chg="add mod">
          <ac:chgData name="Trang Do" userId="1f6a371144d1ab6b" providerId="LiveId" clId="{0C93FB5C-6D62-824B-B517-1DBDACFF9B32}" dt="2023-11-28T02:07:02.377" v="4678"/>
          <ac:grpSpMkLst>
            <pc:docMk/>
            <pc:sldMk cId="546271444" sldId="285"/>
            <ac:grpSpMk id="162" creationId="{AEE7C055-D43B-FD43-A998-5D910423AF81}"/>
          </ac:grpSpMkLst>
        </pc:grpChg>
        <pc:grpChg chg="mod">
          <ac:chgData name="Trang Do" userId="1f6a371144d1ab6b" providerId="LiveId" clId="{0C93FB5C-6D62-824B-B517-1DBDACFF9B32}" dt="2023-11-28T02:07:02.377" v="4678"/>
          <ac:grpSpMkLst>
            <pc:docMk/>
            <pc:sldMk cId="546271444" sldId="285"/>
            <ac:grpSpMk id="164" creationId="{89C9EF47-8091-2405-FEC9-4951D2A2D5CE}"/>
          </ac:grpSpMkLst>
        </pc:grpChg>
        <pc:grpChg chg="mod">
          <ac:chgData name="Trang Do" userId="1f6a371144d1ab6b" providerId="LiveId" clId="{0C93FB5C-6D62-824B-B517-1DBDACFF9B32}" dt="2023-11-28T02:07:02.377" v="4678"/>
          <ac:grpSpMkLst>
            <pc:docMk/>
            <pc:sldMk cId="546271444" sldId="285"/>
            <ac:grpSpMk id="166" creationId="{185FE874-A0BC-8AF4-0826-7235FA14FF3B}"/>
          </ac:grpSpMkLst>
        </pc:grpChg>
        <pc:grpChg chg="add mod">
          <ac:chgData name="Trang Do" userId="1f6a371144d1ab6b" providerId="LiveId" clId="{0C93FB5C-6D62-824B-B517-1DBDACFF9B32}" dt="2023-11-28T02:07:59.174" v="4689"/>
          <ac:grpSpMkLst>
            <pc:docMk/>
            <pc:sldMk cId="546271444" sldId="285"/>
            <ac:grpSpMk id="172" creationId="{168D3A37-8FDB-0323-F614-95A3513D044A}"/>
          </ac:grpSpMkLst>
        </pc:grpChg>
        <pc:grpChg chg="mod">
          <ac:chgData name="Trang Do" userId="1f6a371144d1ab6b" providerId="LiveId" clId="{0C93FB5C-6D62-824B-B517-1DBDACFF9B32}" dt="2023-11-28T02:07:59.174" v="4689"/>
          <ac:grpSpMkLst>
            <pc:docMk/>
            <pc:sldMk cId="546271444" sldId="285"/>
            <ac:grpSpMk id="174" creationId="{F1F0F76F-A1DE-BEF5-1362-0B1DACB98F35}"/>
          </ac:grpSpMkLst>
        </pc:grpChg>
        <pc:grpChg chg="mod">
          <ac:chgData name="Trang Do" userId="1f6a371144d1ab6b" providerId="LiveId" clId="{0C93FB5C-6D62-824B-B517-1DBDACFF9B32}" dt="2023-11-28T02:07:59.174" v="4689"/>
          <ac:grpSpMkLst>
            <pc:docMk/>
            <pc:sldMk cId="546271444" sldId="285"/>
            <ac:grpSpMk id="175" creationId="{6441C619-A3A6-FCB2-9677-F25FF74BC97B}"/>
          </ac:grpSpMkLst>
        </pc:grpChg>
        <pc:grpChg chg="mod">
          <ac:chgData name="Trang Do" userId="1f6a371144d1ab6b" providerId="LiveId" clId="{0C93FB5C-6D62-824B-B517-1DBDACFF9B32}" dt="2023-11-28T02:07:59.174" v="4689"/>
          <ac:grpSpMkLst>
            <pc:docMk/>
            <pc:sldMk cId="546271444" sldId="285"/>
            <ac:grpSpMk id="177" creationId="{2E7BB147-D485-6BEE-8C64-F7611FE51D3D}"/>
          </ac:grpSpMkLst>
        </pc:grpChg>
        <pc:grpChg chg="mod">
          <ac:chgData name="Trang Do" userId="1f6a371144d1ab6b" providerId="LiveId" clId="{0C93FB5C-6D62-824B-B517-1DBDACFF9B32}" dt="2023-11-28T02:07:59.174" v="4689"/>
          <ac:grpSpMkLst>
            <pc:docMk/>
            <pc:sldMk cId="546271444" sldId="285"/>
            <ac:grpSpMk id="179" creationId="{081EB283-0A1B-B5C0-F347-CC4A852F0993}"/>
          </ac:grpSpMkLst>
        </pc:grp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6" creationId="{6084EB5D-4EE9-CEE6-6370-C01E75CA5305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11" creationId="{F376EA8D-63D1-713B-1F83-B0CEABB8CD67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16" creationId="{A5AF9B17-5FCE-4D5D-0F67-5CDB7B935A16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21" creationId="{2F0B93E5-900B-F7E2-A8A4-45D382892224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26" creationId="{69C33100-3A37-FF12-AC24-6A74BA518341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48" creationId="{6CF584E3-69E6-BA26-EA31-FC59FD08122D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50" creationId="{EB3743BD-5E51-0F64-787F-77BBF7A02568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60" creationId="{80D24004-3AFE-C175-7AEB-13195C7527CC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62" creationId="{E3EE90B0-0411-5193-A52A-974302816C52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64" creationId="{C7B843BF-FDBD-CC42-6118-550D849706C0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74" creationId="{85E0971B-3E96-4CB2-9C16-FC6905FBBC63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76" creationId="{B4F544AE-26D1-82D2-7D67-E75A764C0238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78" creationId="{C18CF371-C894-D576-8E47-0DFA0ADF7226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85" creationId="{DF99A031-B0DC-E520-DF49-0D27C488F0D1}"/>
          </ac:cxnSpMkLst>
        </pc:cxnChg>
        <pc:cxnChg chg="mod">
          <ac:chgData name="Trang Do" userId="1f6a371144d1ab6b" providerId="LiveId" clId="{0C93FB5C-6D62-824B-B517-1DBDACFF9B32}" dt="2023-11-28T01:42:25.563" v="3929"/>
          <ac:cxnSpMkLst>
            <pc:docMk/>
            <pc:sldMk cId="546271444" sldId="285"/>
            <ac:cxnSpMk id="87" creationId="{7A4DE9C6-5FF5-2818-EBBA-C70D1AE6389E}"/>
          </ac:cxnSpMkLst>
        </pc:cxnChg>
        <pc:cxnChg chg="mod">
          <ac:chgData name="Trang Do" userId="1f6a371144d1ab6b" providerId="LiveId" clId="{0C93FB5C-6D62-824B-B517-1DBDACFF9B32}" dt="2023-11-28T01:43:44.798" v="3951"/>
          <ac:cxnSpMkLst>
            <pc:docMk/>
            <pc:sldMk cId="546271444" sldId="285"/>
            <ac:cxnSpMk id="93" creationId="{3E164158-18E8-838D-4374-798AFCC93CAD}"/>
          </ac:cxnSpMkLst>
        </pc:cxnChg>
        <pc:cxnChg chg="mod">
          <ac:chgData name="Trang Do" userId="1f6a371144d1ab6b" providerId="LiveId" clId="{0C93FB5C-6D62-824B-B517-1DBDACFF9B32}" dt="2023-11-28T01:43:44.798" v="3951"/>
          <ac:cxnSpMkLst>
            <pc:docMk/>
            <pc:sldMk cId="546271444" sldId="285"/>
            <ac:cxnSpMk id="98" creationId="{2452E4D8-CE1B-1205-F539-449CA46E4EFA}"/>
          </ac:cxnSpMkLst>
        </pc:cxnChg>
        <pc:cxnChg chg="mod">
          <ac:chgData name="Trang Do" userId="1f6a371144d1ab6b" providerId="LiveId" clId="{0C93FB5C-6D62-824B-B517-1DBDACFF9B32}" dt="2023-11-28T01:43:44.798" v="3951"/>
          <ac:cxnSpMkLst>
            <pc:docMk/>
            <pc:sldMk cId="546271444" sldId="285"/>
            <ac:cxnSpMk id="103" creationId="{62AD60BD-B260-2C13-ECB8-ADD0902C73C8}"/>
          </ac:cxnSpMkLst>
        </pc:cxnChg>
        <pc:cxnChg chg="mod">
          <ac:chgData name="Trang Do" userId="1f6a371144d1ab6b" providerId="LiveId" clId="{0C93FB5C-6D62-824B-B517-1DBDACFF9B32}" dt="2023-11-28T01:45:31.065" v="3956"/>
          <ac:cxnSpMkLst>
            <pc:docMk/>
            <pc:sldMk cId="546271444" sldId="285"/>
            <ac:cxnSpMk id="120" creationId="{BCB90503-0864-6A1C-E895-073278FCDD30}"/>
          </ac:cxnSpMkLst>
        </pc:cxnChg>
        <pc:cxnChg chg="mod">
          <ac:chgData name="Trang Do" userId="1f6a371144d1ab6b" providerId="LiveId" clId="{0C93FB5C-6D62-824B-B517-1DBDACFF9B32}" dt="2023-11-28T01:45:31.065" v="3956"/>
          <ac:cxnSpMkLst>
            <pc:docMk/>
            <pc:sldMk cId="546271444" sldId="285"/>
            <ac:cxnSpMk id="122" creationId="{2161AAB5-EEB9-DBF8-50B9-6C0E05FF0534}"/>
          </ac:cxnSpMkLst>
        </pc:cxnChg>
        <pc:cxnChg chg="mod">
          <ac:chgData name="Trang Do" userId="1f6a371144d1ab6b" providerId="LiveId" clId="{0C93FB5C-6D62-824B-B517-1DBDACFF9B32}" dt="2023-11-28T01:45:31.065" v="3956"/>
          <ac:cxnSpMkLst>
            <pc:docMk/>
            <pc:sldMk cId="546271444" sldId="285"/>
            <ac:cxnSpMk id="124" creationId="{2D647195-D8FD-5593-5FFC-2D285CEC1D93}"/>
          </ac:cxnSpMkLst>
        </pc:cxnChg>
        <pc:cxnChg chg="mod">
          <ac:chgData name="Trang Do" userId="1f6a371144d1ab6b" providerId="LiveId" clId="{0C93FB5C-6D62-824B-B517-1DBDACFF9B32}" dt="2023-11-28T01:46:40.102" v="3963"/>
          <ac:cxnSpMkLst>
            <pc:docMk/>
            <pc:sldMk cId="546271444" sldId="285"/>
            <ac:cxnSpMk id="132" creationId="{19E5702A-4D88-CDF9-73A3-6BE591FC73A7}"/>
          </ac:cxnSpMkLst>
        </pc:cxnChg>
        <pc:cxnChg chg="mod">
          <ac:chgData name="Trang Do" userId="1f6a371144d1ab6b" providerId="LiveId" clId="{0C93FB5C-6D62-824B-B517-1DBDACFF9B32}" dt="2023-11-28T01:46:40.102" v="3963"/>
          <ac:cxnSpMkLst>
            <pc:docMk/>
            <pc:sldMk cId="546271444" sldId="285"/>
            <ac:cxnSpMk id="134" creationId="{511BFAB4-3A05-4D97-C8F2-EA0CC85E6EA7}"/>
          </ac:cxnSpMkLst>
        </pc:cxnChg>
        <pc:cxnChg chg="mod">
          <ac:chgData name="Trang Do" userId="1f6a371144d1ab6b" providerId="LiveId" clId="{0C93FB5C-6D62-824B-B517-1DBDACFF9B32}" dt="2023-11-28T01:58:38.264" v="4338"/>
          <ac:cxnSpMkLst>
            <pc:docMk/>
            <pc:sldMk cId="546271444" sldId="285"/>
            <ac:cxnSpMk id="143" creationId="{5CE2A3CB-4D8C-A25E-B15B-A3DDE1BD38D1}"/>
          </ac:cxnSpMkLst>
        </pc:cxnChg>
        <pc:cxnChg chg="mod">
          <ac:chgData name="Trang Do" userId="1f6a371144d1ab6b" providerId="LiveId" clId="{0C93FB5C-6D62-824B-B517-1DBDACFF9B32}" dt="2023-11-28T01:58:38.264" v="4338"/>
          <ac:cxnSpMkLst>
            <pc:docMk/>
            <pc:sldMk cId="546271444" sldId="285"/>
            <ac:cxnSpMk id="145" creationId="{FCB967D9-25F8-44D2-4E69-AD5EB06D92F5}"/>
          </ac:cxnSpMkLst>
        </pc:cxnChg>
        <pc:cxnChg chg="mod">
          <ac:chgData name="Trang Do" userId="1f6a371144d1ab6b" providerId="LiveId" clId="{0C93FB5C-6D62-824B-B517-1DBDACFF9B32}" dt="2023-11-28T02:04:58.897" v="4664"/>
          <ac:cxnSpMkLst>
            <pc:docMk/>
            <pc:sldMk cId="546271444" sldId="285"/>
            <ac:cxnSpMk id="156" creationId="{DDB25A62-34FB-4297-10C7-D1764EBC75A4}"/>
          </ac:cxnSpMkLst>
        </pc:cxnChg>
        <pc:cxnChg chg="mod">
          <ac:chgData name="Trang Do" userId="1f6a371144d1ab6b" providerId="LiveId" clId="{0C93FB5C-6D62-824B-B517-1DBDACFF9B32}" dt="2023-11-28T02:04:58.897" v="4664"/>
          <ac:cxnSpMkLst>
            <pc:docMk/>
            <pc:sldMk cId="546271444" sldId="285"/>
            <ac:cxnSpMk id="158" creationId="{56A83C27-587E-4440-1021-FD964180795D}"/>
          </ac:cxnSpMkLst>
        </pc:cxnChg>
        <pc:cxnChg chg="mod">
          <ac:chgData name="Trang Do" userId="1f6a371144d1ab6b" providerId="LiveId" clId="{0C93FB5C-6D62-824B-B517-1DBDACFF9B32}" dt="2023-11-28T02:04:58.897" v="4664"/>
          <ac:cxnSpMkLst>
            <pc:docMk/>
            <pc:sldMk cId="546271444" sldId="285"/>
            <ac:cxnSpMk id="160" creationId="{030EF817-9A48-B170-F94F-DADF32EF5A72}"/>
          </ac:cxnSpMkLst>
        </pc:cxnChg>
        <pc:cxnChg chg="mod">
          <ac:chgData name="Trang Do" userId="1f6a371144d1ab6b" providerId="LiveId" clId="{0C93FB5C-6D62-824B-B517-1DBDACFF9B32}" dt="2023-11-28T02:07:02.377" v="4678"/>
          <ac:cxnSpMkLst>
            <pc:docMk/>
            <pc:sldMk cId="546271444" sldId="285"/>
            <ac:cxnSpMk id="168" creationId="{5C4F28FC-2B34-2BC3-C734-9B83DD192F79}"/>
          </ac:cxnSpMkLst>
        </pc:cxnChg>
        <pc:cxnChg chg="mod">
          <ac:chgData name="Trang Do" userId="1f6a371144d1ab6b" providerId="LiveId" clId="{0C93FB5C-6D62-824B-B517-1DBDACFF9B32}" dt="2023-11-28T02:07:02.377" v="4678"/>
          <ac:cxnSpMkLst>
            <pc:docMk/>
            <pc:sldMk cId="546271444" sldId="285"/>
            <ac:cxnSpMk id="170" creationId="{9E968E79-8D94-83E1-CFD6-5023BA854CFA}"/>
          </ac:cxnSpMkLst>
        </pc:cxnChg>
        <pc:cxnChg chg="mod">
          <ac:chgData name="Trang Do" userId="1f6a371144d1ab6b" providerId="LiveId" clId="{0C93FB5C-6D62-824B-B517-1DBDACFF9B32}" dt="2023-11-28T02:07:59.174" v="4689"/>
          <ac:cxnSpMkLst>
            <pc:docMk/>
            <pc:sldMk cId="546271444" sldId="285"/>
            <ac:cxnSpMk id="181" creationId="{AC081700-C83F-80BD-2FAA-669AD5029412}"/>
          </ac:cxnSpMkLst>
        </pc:cxnChg>
        <pc:cxnChg chg="mod">
          <ac:chgData name="Trang Do" userId="1f6a371144d1ab6b" providerId="LiveId" clId="{0C93FB5C-6D62-824B-B517-1DBDACFF9B32}" dt="2023-11-28T02:07:59.174" v="4689"/>
          <ac:cxnSpMkLst>
            <pc:docMk/>
            <pc:sldMk cId="546271444" sldId="285"/>
            <ac:cxnSpMk id="183" creationId="{FA1E1AFF-1F5D-79D7-81DC-70A0D702DA17}"/>
          </ac:cxnSpMkLst>
        </pc:cxnChg>
        <pc:cxnChg chg="mod">
          <ac:chgData name="Trang Do" userId="1f6a371144d1ab6b" providerId="LiveId" clId="{0C93FB5C-6D62-824B-B517-1DBDACFF9B32}" dt="2023-11-28T02:07:59.174" v="4689"/>
          <ac:cxnSpMkLst>
            <pc:docMk/>
            <pc:sldMk cId="546271444" sldId="285"/>
            <ac:cxnSpMk id="185" creationId="{36CBB593-FCCF-941A-92BC-0983D92E4162}"/>
          </ac:cxnSpMkLst>
        </pc:cxnChg>
      </pc:sldChg>
      <pc:sldChg chg="addSp modSp add mod ord replId modTransition modAnim">
        <pc:chgData name="Trang Do" userId="1f6a371144d1ab6b" providerId="LiveId" clId="{0C93FB5C-6D62-824B-B517-1DBDACFF9B32}" dt="2023-12-03T15:44:43.877" v="5998"/>
        <pc:sldMkLst>
          <pc:docMk/>
          <pc:sldMk cId="2290300761" sldId="286"/>
        </pc:sldMkLst>
        <pc:spChg chg="add mod">
          <ac:chgData name="Trang Do" userId="1f6a371144d1ab6b" providerId="LiveId" clId="{0C93FB5C-6D62-824B-B517-1DBDACFF9B32}" dt="2023-11-28T02:14:08.954" v="4909" actId="20577"/>
          <ac:spMkLst>
            <pc:docMk/>
            <pc:sldMk cId="2290300761" sldId="286"/>
            <ac:spMk id="3" creationId="{042820E7-7598-0E50-51FC-8C5ABF784D63}"/>
          </ac:spMkLst>
        </pc:spChg>
        <pc:spChg chg="add mod">
          <ac:chgData name="Trang Do" userId="1f6a371144d1ab6b" providerId="LiveId" clId="{0C93FB5C-6D62-824B-B517-1DBDACFF9B32}" dt="2023-11-28T02:15:28.877" v="4922" actId="164"/>
          <ac:spMkLst>
            <pc:docMk/>
            <pc:sldMk cId="2290300761" sldId="286"/>
            <ac:spMk id="4" creationId="{544C0A90-C057-14C6-E972-50E7C7B3387A}"/>
          </ac:spMkLst>
        </pc:spChg>
        <pc:spChg chg="add mod">
          <ac:chgData name="Trang Do" userId="1f6a371144d1ab6b" providerId="LiveId" clId="{0C93FB5C-6D62-824B-B517-1DBDACFF9B32}" dt="2023-11-28T02:15:28.877" v="4922" actId="164"/>
          <ac:spMkLst>
            <pc:docMk/>
            <pc:sldMk cId="2290300761" sldId="286"/>
            <ac:spMk id="5" creationId="{16B5D6E2-C901-C6F3-4469-621141C1A2C0}"/>
          </ac:spMkLst>
        </pc:spChg>
        <pc:spChg chg="add mod">
          <ac:chgData name="Trang Do" userId="1f6a371144d1ab6b" providerId="LiveId" clId="{0C93FB5C-6D62-824B-B517-1DBDACFF9B32}" dt="2023-11-28T02:15:28.877" v="4922" actId="164"/>
          <ac:spMkLst>
            <pc:docMk/>
            <pc:sldMk cId="2290300761" sldId="286"/>
            <ac:spMk id="6" creationId="{E97B0FA3-0C43-0767-0967-5F873D3B0B28}"/>
          </ac:spMkLst>
        </pc:spChg>
        <pc:spChg chg="add mod">
          <ac:chgData name="Trang Do" userId="1f6a371144d1ab6b" providerId="LiveId" clId="{0C93FB5C-6D62-824B-B517-1DBDACFF9B32}" dt="2023-11-28T02:15:28.877" v="4922" actId="164"/>
          <ac:spMkLst>
            <pc:docMk/>
            <pc:sldMk cId="2290300761" sldId="286"/>
            <ac:spMk id="7" creationId="{EB6EDCF5-B98C-C0EE-3578-C6AD9FF100BE}"/>
          </ac:spMkLst>
        </pc:spChg>
        <pc:spChg chg="add mod">
          <ac:chgData name="Trang Do" userId="1f6a371144d1ab6b" providerId="LiveId" clId="{0C93FB5C-6D62-824B-B517-1DBDACFF9B32}" dt="2023-11-28T02:15:28.877" v="4922" actId="164"/>
          <ac:spMkLst>
            <pc:docMk/>
            <pc:sldMk cId="2290300761" sldId="286"/>
            <ac:spMk id="8" creationId="{2DA1E551-EEA5-558B-94FF-28ECC9A9E33E}"/>
          </ac:spMkLst>
        </pc:spChg>
        <pc:spChg chg="add mod">
          <ac:chgData name="Trang Do" userId="1f6a371144d1ab6b" providerId="LiveId" clId="{0C93FB5C-6D62-824B-B517-1DBDACFF9B32}" dt="2023-11-28T02:24:00.138" v="4982" actId="164"/>
          <ac:spMkLst>
            <pc:docMk/>
            <pc:sldMk cId="2290300761" sldId="286"/>
            <ac:spMk id="11" creationId="{1FF0867B-E1FD-1DA5-1BBD-358AB8D1084E}"/>
          </ac:spMkLst>
        </pc:spChg>
        <pc:spChg chg="mod">
          <ac:chgData name="Trang Do" userId="1f6a371144d1ab6b" providerId="LiveId" clId="{0C93FB5C-6D62-824B-B517-1DBDACFF9B32}" dt="2023-11-28T02:23:44.882" v="4979" actId="20577"/>
          <ac:spMkLst>
            <pc:docMk/>
            <pc:sldMk cId="2290300761" sldId="286"/>
            <ac:spMk id="13" creationId="{81342585-9613-964E-9AAE-63B5992DA127}"/>
          </ac:spMkLst>
        </pc:spChg>
        <pc:spChg chg="mod">
          <ac:chgData name="Trang Do" userId="1f6a371144d1ab6b" providerId="LiveId" clId="{0C93FB5C-6D62-824B-B517-1DBDACFF9B32}" dt="2023-11-28T02:22:32.514" v="4944" actId="14100"/>
          <ac:spMkLst>
            <pc:docMk/>
            <pc:sldMk cId="2290300761" sldId="286"/>
            <ac:spMk id="16" creationId="{278EB96C-7638-3043-C23A-67F5127DD18A}"/>
          </ac:spMkLst>
        </pc:spChg>
        <pc:grpChg chg="add mod">
          <ac:chgData name="Trang Do" userId="1f6a371144d1ab6b" providerId="LiveId" clId="{0C93FB5C-6D62-824B-B517-1DBDACFF9B32}" dt="2023-11-28T02:15:28.877" v="4922" actId="164"/>
          <ac:grpSpMkLst>
            <pc:docMk/>
            <pc:sldMk cId="2290300761" sldId="286"/>
            <ac:grpSpMk id="9" creationId="{0986D870-713E-52F2-5589-2FE3A09A92D9}"/>
          </ac:grpSpMkLst>
        </pc:grpChg>
        <pc:grpChg chg="add mod">
          <ac:chgData name="Trang Do" userId="1f6a371144d1ab6b" providerId="LiveId" clId="{0C93FB5C-6D62-824B-B517-1DBDACFF9B32}" dt="2023-11-28T02:24:00.138" v="4982" actId="164"/>
          <ac:grpSpMkLst>
            <pc:docMk/>
            <pc:sldMk cId="2290300761" sldId="286"/>
            <ac:grpSpMk id="12" creationId="{306CF877-1593-AF50-ECCE-C1C108C78C07}"/>
          </ac:grpSpMkLst>
        </pc:grpChg>
        <pc:grpChg chg="add mod">
          <ac:chgData name="Trang Do" userId="1f6a371144d1ab6b" providerId="LiveId" clId="{0C93FB5C-6D62-824B-B517-1DBDACFF9B32}" dt="2023-11-28T02:24:00.138" v="4982" actId="164"/>
          <ac:grpSpMkLst>
            <pc:docMk/>
            <pc:sldMk cId="2290300761" sldId="286"/>
            <ac:grpSpMk id="15" creationId="{A4EF6E79-4620-E0C4-4F16-70DF8DE0E6EB}"/>
          </ac:grpSpMkLst>
        </pc:grpChg>
        <pc:grpChg chg="add mod">
          <ac:chgData name="Trang Do" userId="1f6a371144d1ab6b" providerId="LiveId" clId="{0C93FB5C-6D62-824B-B517-1DBDACFF9B32}" dt="2023-11-28T02:24:02.873" v="4983" actId="1076"/>
          <ac:grpSpMkLst>
            <pc:docMk/>
            <pc:sldMk cId="2290300761" sldId="286"/>
            <ac:grpSpMk id="18" creationId="{4C282A74-9D0B-98C2-2023-382B5FB974F7}"/>
          </ac:grpSpMkLst>
        </pc:grpChg>
        <pc:cxnChg chg="mod">
          <ac:chgData name="Trang Do" userId="1f6a371144d1ab6b" providerId="LiveId" clId="{0C93FB5C-6D62-824B-B517-1DBDACFF9B32}" dt="2023-11-28T02:22:04.640" v="4930"/>
          <ac:cxnSpMkLst>
            <pc:docMk/>
            <pc:sldMk cId="2290300761" sldId="286"/>
            <ac:cxnSpMk id="14" creationId="{EFDA2EE7-97E3-9BCB-7E34-4359CCC82A1A}"/>
          </ac:cxnSpMkLst>
        </pc:cxnChg>
        <pc:cxnChg chg="mod">
          <ac:chgData name="Trang Do" userId="1f6a371144d1ab6b" providerId="LiveId" clId="{0C93FB5C-6D62-824B-B517-1DBDACFF9B32}" dt="2023-11-28T02:22:12.026" v="4935"/>
          <ac:cxnSpMkLst>
            <pc:docMk/>
            <pc:sldMk cId="2290300761" sldId="286"/>
            <ac:cxnSpMk id="17" creationId="{E5D9B376-0C0D-6BDD-DF68-D7A7A332E2F7}"/>
          </ac:cxnSpMkLst>
        </pc:cxnChg>
      </pc:sldChg>
      <pc:sldChg chg="addSp delSp modSp add mod ord replId modTransition modAnim">
        <pc:chgData name="Trang Do" userId="1f6a371144d1ab6b" providerId="LiveId" clId="{0C93FB5C-6D62-824B-B517-1DBDACFF9B32}" dt="2023-12-03T15:44:43.877" v="5998"/>
        <pc:sldMkLst>
          <pc:docMk/>
          <pc:sldMk cId="590220885" sldId="287"/>
        </pc:sldMkLst>
        <pc:spChg chg="mod">
          <ac:chgData name="Trang Do" userId="1f6a371144d1ab6b" providerId="LiveId" clId="{0C93FB5C-6D62-824B-B517-1DBDACFF9B32}" dt="2023-11-28T02:26:18.708" v="5013" actId="1076"/>
          <ac:spMkLst>
            <pc:docMk/>
            <pc:sldMk cId="590220885" sldId="287"/>
            <ac:spMk id="2" creationId="{FD8C94A9-8045-F795-87A7-01CF1182CF41}"/>
          </ac:spMkLst>
        </pc:spChg>
        <pc:spChg chg="add mod">
          <ac:chgData name="Trang Do" userId="1f6a371144d1ab6b" providerId="LiveId" clId="{0C93FB5C-6D62-824B-B517-1DBDACFF9B32}" dt="2023-11-28T02:26:57.136" v="5025" actId="1076"/>
          <ac:spMkLst>
            <pc:docMk/>
            <pc:sldMk cId="590220885" sldId="287"/>
            <ac:spMk id="3" creationId="{5579D383-CBF6-74F4-5C80-D3851756B3DA}"/>
          </ac:spMkLst>
        </pc:spChg>
        <pc:spChg chg="add mod">
          <ac:chgData name="Trang Do" userId="1f6a371144d1ab6b" providerId="LiveId" clId="{0C93FB5C-6D62-824B-B517-1DBDACFF9B32}" dt="2023-11-28T02:26:30.112" v="5015" actId="164"/>
          <ac:spMkLst>
            <pc:docMk/>
            <pc:sldMk cId="590220885" sldId="287"/>
            <ac:spMk id="4" creationId="{F1537137-C389-1048-78DE-C62D8BC72355}"/>
          </ac:spMkLst>
        </pc:spChg>
        <pc:spChg chg="add del mod">
          <ac:chgData name="Trang Do" userId="1f6a371144d1ab6b" providerId="LiveId" clId="{0C93FB5C-6D62-824B-B517-1DBDACFF9B32}" dt="2023-11-28T02:25:49.707" v="5003" actId="478"/>
          <ac:spMkLst>
            <pc:docMk/>
            <pc:sldMk cId="590220885" sldId="287"/>
            <ac:spMk id="5" creationId="{9825A509-1150-3C29-56CE-A48CC6FBF0E0}"/>
          </ac:spMkLst>
        </pc:spChg>
        <pc:spChg chg="add mod">
          <ac:chgData name="Trang Do" userId="1f6a371144d1ab6b" providerId="LiveId" clId="{0C93FB5C-6D62-824B-B517-1DBDACFF9B32}" dt="2023-11-28T02:26:42.557" v="5020" actId="1076"/>
          <ac:spMkLst>
            <pc:docMk/>
            <pc:sldMk cId="590220885" sldId="287"/>
            <ac:spMk id="6" creationId="{62153F9C-AE6A-79AF-96A6-695B0AA8B854}"/>
          </ac:spMkLst>
        </pc:spChg>
        <pc:spChg chg="add del mod">
          <ac:chgData name="Trang Do" userId="1f6a371144d1ab6b" providerId="LiveId" clId="{0C93FB5C-6D62-824B-B517-1DBDACFF9B32}" dt="2023-11-28T02:26:00.217" v="5007" actId="478"/>
          <ac:spMkLst>
            <pc:docMk/>
            <pc:sldMk cId="590220885" sldId="287"/>
            <ac:spMk id="7" creationId="{2C7EC646-31CF-2AED-4BD4-71CFF02B6AC9}"/>
          </ac:spMkLst>
        </pc:spChg>
        <pc:spChg chg="add mod">
          <ac:chgData name="Trang Do" userId="1f6a371144d1ab6b" providerId="LiveId" clId="{0C93FB5C-6D62-824B-B517-1DBDACFF9B32}" dt="2023-11-28T02:26:30.112" v="5015" actId="164"/>
          <ac:spMkLst>
            <pc:docMk/>
            <pc:sldMk cId="590220885" sldId="287"/>
            <ac:spMk id="8" creationId="{5129EEE7-CE18-6DC4-E140-21C92CB9B933}"/>
          </ac:spMkLst>
        </pc:spChg>
        <pc:spChg chg="add mod">
          <ac:chgData name="Trang Do" userId="1f6a371144d1ab6b" providerId="LiveId" clId="{0C93FB5C-6D62-824B-B517-1DBDACFF9B32}" dt="2023-11-28T02:26:49.426" v="5023" actId="1076"/>
          <ac:spMkLst>
            <pc:docMk/>
            <pc:sldMk cId="590220885" sldId="287"/>
            <ac:spMk id="9" creationId="{198E20FF-EED0-8842-8442-397744F31018}"/>
          </ac:spMkLst>
        </pc:spChg>
        <pc:spChg chg="add mod">
          <ac:chgData name="Trang Do" userId="1f6a371144d1ab6b" providerId="LiveId" clId="{0C93FB5C-6D62-824B-B517-1DBDACFF9B32}" dt="2023-11-28T02:27:04.052" v="5027" actId="1076"/>
          <ac:spMkLst>
            <pc:docMk/>
            <pc:sldMk cId="590220885" sldId="287"/>
            <ac:spMk id="10" creationId="{C9E892D8-7779-AD4F-4D2B-9C10BFF3D088}"/>
          </ac:spMkLst>
        </pc:spChg>
        <pc:spChg chg="add mod">
          <ac:chgData name="Trang Do" userId="1f6a371144d1ab6b" providerId="LiveId" clId="{0C93FB5C-6D62-824B-B517-1DBDACFF9B32}" dt="2023-11-28T02:30:52.300" v="5182" actId="14100"/>
          <ac:spMkLst>
            <pc:docMk/>
            <pc:sldMk cId="590220885" sldId="287"/>
            <ac:spMk id="13" creationId="{6F3CE323-A497-E6F7-3A7B-4D701B010122}"/>
          </ac:spMkLst>
        </pc:spChg>
        <pc:spChg chg="add mod">
          <ac:chgData name="Trang Do" userId="1f6a371144d1ab6b" providerId="LiveId" clId="{0C93FB5C-6D62-824B-B517-1DBDACFF9B32}" dt="2023-11-28T02:28:04.582" v="5042"/>
          <ac:spMkLst>
            <pc:docMk/>
            <pc:sldMk cId="590220885" sldId="287"/>
            <ac:spMk id="14" creationId="{2676B3F1-9043-FAB9-7FAB-F1CAA999246E}"/>
          </ac:spMkLst>
        </pc:spChg>
        <pc:spChg chg="mod topLvl">
          <ac:chgData name="Trang Do" userId="1f6a371144d1ab6b" providerId="LiveId" clId="{0C93FB5C-6D62-824B-B517-1DBDACFF9B32}" dt="2023-11-28T02:30:44.116" v="5180" actId="164"/>
          <ac:spMkLst>
            <pc:docMk/>
            <pc:sldMk cId="590220885" sldId="287"/>
            <ac:spMk id="16" creationId="{FC8DE957-B483-BD21-C699-1126E9BB5ACF}"/>
          </ac:spMkLst>
        </pc:spChg>
        <pc:spChg chg="mod">
          <ac:chgData name="Trang Do" userId="1f6a371144d1ab6b" providerId="LiveId" clId="{0C93FB5C-6D62-824B-B517-1DBDACFF9B32}" dt="2023-11-28T02:30:00.698" v="5109" actId="165"/>
          <ac:spMkLst>
            <pc:docMk/>
            <pc:sldMk cId="590220885" sldId="287"/>
            <ac:spMk id="18" creationId="{4B662DBA-0DE3-BAB4-B939-5C875822505B}"/>
          </ac:spMkLst>
        </pc:spChg>
        <pc:spChg chg="mod topLvl">
          <ac:chgData name="Trang Do" userId="1f6a371144d1ab6b" providerId="LiveId" clId="{0C93FB5C-6D62-824B-B517-1DBDACFF9B32}" dt="2023-11-28T02:29:54.975" v="5108" actId="164"/>
          <ac:spMkLst>
            <pc:docMk/>
            <pc:sldMk cId="590220885" sldId="287"/>
            <ac:spMk id="21" creationId="{C8E41FE6-D7F4-C1A2-AF9D-90CFD81B318E}"/>
          </ac:spMkLst>
        </pc:spChg>
        <pc:spChg chg="mod topLvl">
          <ac:chgData name="Trang Do" userId="1f6a371144d1ab6b" providerId="LiveId" clId="{0C93FB5C-6D62-824B-B517-1DBDACFF9B32}" dt="2023-11-28T02:29:54.975" v="5108" actId="164"/>
          <ac:spMkLst>
            <pc:docMk/>
            <pc:sldMk cId="590220885" sldId="287"/>
            <ac:spMk id="22" creationId="{5E8B3688-C7D9-F8B9-8DC9-597E578CB0E8}"/>
          </ac:spMkLst>
        </pc:spChg>
        <pc:spChg chg="mod topLvl">
          <ac:chgData name="Trang Do" userId="1f6a371144d1ab6b" providerId="LiveId" clId="{0C93FB5C-6D62-824B-B517-1DBDACFF9B32}" dt="2023-11-28T02:29:54.975" v="5108" actId="164"/>
          <ac:spMkLst>
            <pc:docMk/>
            <pc:sldMk cId="590220885" sldId="287"/>
            <ac:spMk id="23" creationId="{3ECC87BE-2360-0F2B-8C1A-491F5C32CC05}"/>
          </ac:spMkLst>
        </pc:spChg>
        <pc:spChg chg="del mod topLvl">
          <ac:chgData name="Trang Do" userId="1f6a371144d1ab6b" providerId="LiveId" clId="{0C93FB5C-6D62-824B-B517-1DBDACFF9B32}" dt="2023-11-28T02:29:07.703" v="5062" actId="478"/>
          <ac:spMkLst>
            <pc:docMk/>
            <pc:sldMk cId="590220885" sldId="287"/>
            <ac:spMk id="27" creationId="{9032F4E8-51A4-26A1-4BDB-A3C018E1F8F4}"/>
          </ac:spMkLst>
        </pc:spChg>
        <pc:spChg chg="mod topLvl">
          <ac:chgData name="Trang Do" userId="1f6a371144d1ab6b" providerId="LiveId" clId="{0C93FB5C-6D62-824B-B517-1DBDACFF9B32}" dt="2023-11-28T02:29:54.975" v="5108" actId="164"/>
          <ac:spMkLst>
            <pc:docMk/>
            <pc:sldMk cId="590220885" sldId="287"/>
            <ac:spMk id="29" creationId="{95D8A578-36C4-E9FA-489E-EE79474C6655}"/>
          </ac:spMkLst>
        </pc:spChg>
        <pc:spChg chg="mod">
          <ac:chgData name="Trang Do" userId="1f6a371144d1ab6b" providerId="LiveId" clId="{0C93FB5C-6D62-824B-B517-1DBDACFF9B32}" dt="2023-11-28T02:28:56.622" v="5056" actId="20577"/>
          <ac:spMkLst>
            <pc:docMk/>
            <pc:sldMk cId="590220885" sldId="287"/>
            <ac:spMk id="31" creationId="{B4FE2661-3E25-2E6A-F7CB-3F3F3A8619C9}"/>
          </ac:spMkLst>
        </pc:spChg>
        <pc:spChg chg="mod">
          <ac:chgData name="Trang Do" userId="1f6a371144d1ab6b" providerId="LiveId" clId="{0C93FB5C-6D62-824B-B517-1DBDACFF9B32}" dt="2023-11-28T02:28:52.848" v="5054" actId="20577"/>
          <ac:spMkLst>
            <pc:docMk/>
            <pc:sldMk cId="590220885" sldId="287"/>
            <ac:spMk id="33" creationId="{7AD27713-5EB8-EC2B-A1E2-DECB907AEF86}"/>
          </ac:spMkLst>
        </pc:spChg>
        <pc:spChg chg="mod">
          <ac:chgData name="Trang Do" userId="1f6a371144d1ab6b" providerId="LiveId" clId="{0C93FB5C-6D62-824B-B517-1DBDACFF9B32}" dt="2023-11-28T02:28:43.100" v="5046" actId="165"/>
          <ac:spMkLst>
            <pc:docMk/>
            <pc:sldMk cId="590220885" sldId="287"/>
            <ac:spMk id="35" creationId="{DD7BFD31-35F6-9C61-4F8E-518939D43C31}"/>
          </ac:spMkLst>
        </pc:spChg>
        <pc:spChg chg="mod">
          <ac:chgData name="Trang Do" userId="1f6a371144d1ab6b" providerId="LiveId" clId="{0C93FB5C-6D62-824B-B517-1DBDACFF9B32}" dt="2023-11-28T02:28:59.707" v="5059" actId="20577"/>
          <ac:spMkLst>
            <pc:docMk/>
            <pc:sldMk cId="590220885" sldId="287"/>
            <ac:spMk id="37" creationId="{05DFDB07-2FD0-0F8E-86D5-0678F9AADEDB}"/>
          </ac:spMkLst>
        </pc:spChg>
        <pc:spChg chg="mod">
          <ac:chgData name="Trang Do" userId="1f6a371144d1ab6b" providerId="LiveId" clId="{0C93FB5C-6D62-824B-B517-1DBDACFF9B32}" dt="2023-11-28T02:29:18.630" v="5066" actId="20577"/>
          <ac:spMkLst>
            <pc:docMk/>
            <pc:sldMk cId="590220885" sldId="287"/>
            <ac:spMk id="39" creationId="{90CFC964-CB48-0552-3146-6774B0AA2B69}"/>
          </ac:spMkLst>
        </pc:spChg>
        <pc:grpChg chg="add mod">
          <ac:chgData name="Trang Do" userId="1f6a371144d1ab6b" providerId="LiveId" clId="{0C93FB5C-6D62-824B-B517-1DBDACFF9B32}" dt="2023-11-28T02:27:13.232" v="5030" actId="1076"/>
          <ac:grpSpMkLst>
            <pc:docMk/>
            <pc:sldMk cId="590220885" sldId="287"/>
            <ac:grpSpMk id="11" creationId="{EC346A0A-03EC-783B-8223-1F2598BBB84D}"/>
          </ac:grpSpMkLst>
        </pc:grpChg>
        <pc:grpChg chg="add del mod">
          <ac:chgData name="Trang Do" userId="1f6a371144d1ab6b" providerId="LiveId" clId="{0C93FB5C-6D62-824B-B517-1DBDACFF9B32}" dt="2023-11-28T02:30:00.698" v="5109" actId="165"/>
          <ac:grpSpMkLst>
            <pc:docMk/>
            <pc:sldMk cId="590220885" sldId="287"/>
            <ac:grpSpMk id="15" creationId="{57AE09DC-3672-1363-7381-2432A6FC9B2B}"/>
          </ac:grpSpMkLst>
        </pc:grpChg>
        <pc:grpChg chg="mod topLvl">
          <ac:chgData name="Trang Do" userId="1f6a371144d1ab6b" providerId="LiveId" clId="{0C93FB5C-6D62-824B-B517-1DBDACFF9B32}" dt="2023-11-28T02:30:44.116" v="5180" actId="164"/>
          <ac:grpSpMkLst>
            <pc:docMk/>
            <pc:sldMk cId="590220885" sldId="287"/>
            <ac:grpSpMk id="17" creationId="{09C2A415-B079-F5CB-3484-92A10E3061E1}"/>
          </ac:grpSpMkLst>
        </pc:grpChg>
        <pc:grpChg chg="add del mod">
          <ac:chgData name="Trang Do" userId="1f6a371144d1ab6b" providerId="LiveId" clId="{0C93FB5C-6D62-824B-B517-1DBDACFF9B32}" dt="2023-11-28T02:28:43.100" v="5046" actId="165"/>
          <ac:grpSpMkLst>
            <pc:docMk/>
            <pc:sldMk cId="590220885" sldId="287"/>
            <ac:grpSpMk id="20" creationId="{3E508DBE-137B-72A2-F170-7920985D561F}"/>
          </ac:grpSpMkLst>
        </pc:grpChg>
        <pc:grpChg chg="mod topLvl">
          <ac:chgData name="Trang Do" userId="1f6a371144d1ab6b" providerId="LiveId" clId="{0C93FB5C-6D62-824B-B517-1DBDACFF9B32}" dt="2023-11-28T02:29:54.975" v="5108" actId="164"/>
          <ac:grpSpMkLst>
            <pc:docMk/>
            <pc:sldMk cId="590220885" sldId="287"/>
            <ac:grpSpMk id="24" creationId="{9C1C4025-6519-C1C8-BE99-8A6BDED4FAFC}"/>
          </ac:grpSpMkLst>
        </pc:grpChg>
        <pc:grpChg chg="mod topLvl">
          <ac:chgData name="Trang Do" userId="1f6a371144d1ab6b" providerId="LiveId" clId="{0C93FB5C-6D62-824B-B517-1DBDACFF9B32}" dt="2023-11-28T02:29:54.975" v="5108" actId="164"/>
          <ac:grpSpMkLst>
            <pc:docMk/>
            <pc:sldMk cId="590220885" sldId="287"/>
            <ac:grpSpMk id="25" creationId="{6B9B559C-C952-F98C-249A-F37D7996F56F}"/>
          </ac:grpSpMkLst>
        </pc:grpChg>
        <pc:grpChg chg="del mod topLvl">
          <ac:chgData name="Trang Do" userId="1f6a371144d1ab6b" providerId="LiveId" clId="{0C93FB5C-6D62-824B-B517-1DBDACFF9B32}" dt="2023-11-28T02:29:04.633" v="5060" actId="478"/>
          <ac:grpSpMkLst>
            <pc:docMk/>
            <pc:sldMk cId="590220885" sldId="287"/>
            <ac:grpSpMk id="26" creationId="{D4EA1390-C5B2-E286-4BB3-8698BF2FE98D}"/>
          </ac:grpSpMkLst>
        </pc:grpChg>
        <pc:grpChg chg="mod topLvl">
          <ac:chgData name="Trang Do" userId="1f6a371144d1ab6b" providerId="LiveId" clId="{0C93FB5C-6D62-824B-B517-1DBDACFF9B32}" dt="2023-11-28T02:29:54.975" v="5108" actId="164"/>
          <ac:grpSpMkLst>
            <pc:docMk/>
            <pc:sldMk cId="590220885" sldId="287"/>
            <ac:grpSpMk id="28" creationId="{1B61E339-A649-0097-7A8F-4769D3923908}"/>
          </ac:grpSpMkLst>
        </pc:grpChg>
        <pc:grpChg chg="mod topLvl">
          <ac:chgData name="Trang Do" userId="1f6a371144d1ab6b" providerId="LiveId" clId="{0C93FB5C-6D62-824B-B517-1DBDACFF9B32}" dt="2023-11-28T02:29:54.975" v="5108" actId="164"/>
          <ac:grpSpMkLst>
            <pc:docMk/>
            <pc:sldMk cId="590220885" sldId="287"/>
            <ac:grpSpMk id="30" creationId="{5E2CBA86-D226-1D63-6ACC-2AE0D813FCDA}"/>
          </ac:grpSpMkLst>
        </pc:grpChg>
        <pc:grpChg chg="add mod">
          <ac:chgData name="Trang Do" userId="1f6a371144d1ab6b" providerId="LiveId" clId="{0C93FB5C-6D62-824B-B517-1DBDACFF9B32}" dt="2023-11-28T02:31:13.205" v="5185" actId="1076"/>
          <ac:grpSpMkLst>
            <pc:docMk/>
            <pc:sldMk cId="590220885" sldId="287"/>
            <ac:grpSpMk id="41" creationId="{E5B2A8D7-0731-875A-893A-24BA0B8B2658}"/>
          </ac:grpSpMkLst>
        </pc:grpChg>
        <pc:grpChg chg="add mod">
          <ac:chgData name="Trang Do" userId="1f6a371144d1ab6b" providerId="LiveId" clId="{0C93FB5C-6D62-824B-B517-1DBDACFF9B32}" dt="2023-11-28T02:31:09.576" v="5184" actId="1076"/>
          <ac:grpSpMkLst>
            <pc:docMk/>
            <pc:sldMk cId="590220885" sldId="287"/>
            <ac:grpSpMk id="42" creationId="{76F5AAE5-C7B2-62F7-70F5-6EAD564D8E1D}"/>
          </ac:grpSpMkLst>
        </pc:grpChg>
        <pc:cxnChg chg="mod">
          <ac:chgData name="Trang Do" userId="1f6a371144d1ab6b" providerId="LiveId" clId="{0C93FB5C-6D62-824B-B517-1DBDACFF9B32}" dt="2023-11-28T02:30:00.698" v="5109" actId="165"/>
          <ac:cxnSpMkLst>
            <pc:docMk/>
            <pc:sldMk cId="590220885" sldId="287"/>
            <ac:cxnSpMk id="19" creationId="{C3273303-84E1-BD96-36D2-0557A6C6C5E1}"/>
          </ac:cxnSpMkLst>
        </pc:cxnChg>
        <pc:cxnChg chg="mod">
          <ac:chgData name="Trang Do" userId="1f6a371144d1ab6b" providerId="LiveId" clId="{0C93FB5C-6D62-824B-B517-1DBDACFF9B32}" dt="2023-11-28T02:28:43.100" v="5046" actId="165"/>
          <ac:cxnSpMkLst>
            <pc:docMk/>
            <pc:sldMk cId="590220885" sldId="287"/>
            <ac:cxnSpMk id="32" creationId="{0BAE3F83-4E03-25E4-023D-CB025D6B0FF8}"/>
          </ac:cxnSpMkLst>
        </pc:cxnChg>
        <pc:cxnChg chg="mod">
          <ac:chgData name="Trang Do" userId="1f6a371144d1ab6b" providerId="LiveId" clId="{0C93FB5C-6D62-824B-B517-1DBDACFF9B32}" dt="2023-11-28T02:28:43.100" v="5046" actId="165"/>
          <ac:cxnSpMkLst>
            <pc:docMk/>
            <pc:sldMk cId="590220885" sldId="287"/>
            <ac:cxnSpMk id="34" creationId="{227F15B0-A04C-3471-4133-CB6DC80F989D}"/>
          </ac:cxnSpMkLst>
        </pc:cxnChg>
        <pc:cxnChg chg="mod">
          <ac:chgData name="Trang Do" userId="1f6a371144d1ab6b" providerId="LiveId" clId="{0C93FB5C-6D62-824B-B517-1DBDACFF9B32}" dt="2023-11-28T02:28:43.100" v="5046" actId="165"/>
          <ac:cxnSpMkLst>
            <pc:docMk/>
            <pc:sldMk cId="590220885" sldId="287"/>
            <ac:cxnSpMk id="36" creationId="{0FB9BC0B-DA46-DDC8-3893-B6B4794B966F}"/>
          </ac:cxnSpMkLst>
        </pc:cxnChg>
        <pc:cxnChg chg="mod">
          <ac:chgData name="Trang Do" userId="1f6a371144d1ab6b" providerId="LiveId" clId="{0C93FB5C-6D62-824B-B517-1DBDACFF9B32}" dt="2023-11-28T02:28:43.100" v="5046" actId="165"/>
          <ac:cxnSpMkLst>
            <pc:docMk/>
            <pc:sldMk cId="590220885" sldId="287"/>
            <ac:cxnSpMk id="38" creationId="{5A1E2F37-9502-24CD-034E-AC313CF067C7}"/>
          </ac:cxnSpMkLst>
        </pc:cxnChg>
        <pc:cxnChg chg="mod">
          <ac:chgData name="Trang Do" userId="1f6a371144d1ab6b" providerId="LiveId" clId="{0C93FB5C-6D62-824B-B517-1DBDACFF9B32}" dt="2023-11-28T02:28:43.100" v="5046" actId="165"/>
          <ac:cxnSpMkLst>
            <pc:docMk/>
            <pc:sldMk cId="590220885" sldId="287"/>
            <ac:cxnSpMk id="40" creationId="{7DF2A097-FCA7-01D6-27C0-600005842B05}"/>
          </ac:cxnSpMkLst>
        </pc:cxnChg>
      </pc:sldChg>
      <pc:sldChg chg="addSp delSp modSp add mod ord modTransition delAnim modAnim">
        <pc:chgData name="Trang Do" userId="1f6a371144d1ab6b" providerId="LiveId" clId="{0C93FB5C-6D62-824B-B517-1DBDACFF9B32}" dt="2023-12-03T15:44:43.877" v="5998"/>
        <pc:sldMkLst>
          <pc:docMk/>
          <pc:sldMk cId="584325151" sldId="288"/>
        </pc:sldMkLst>
        <pc:spChg chg="add mod">
          <ac:chgData name="Trang Do" userId="1f6a371144d1ab6b" providerId="LiveId" clId="{0C93FB5C-6D62-824B-B517-1DBDACFF9B32}" dt="2023-11-27T08:18:25.623" v="1393" actId="1076"/>
          <ac:spMkLst>
            <pc:docMk/>
            <pc:sldMk cId="584325151" sldId="288"/>
            <ac:spMk id="2" creationId="{08B68670-DDC2-232A-0413-4F64783625FF}"/>
          </ac:spMkLst>
        </pc:spChg>
        <pc:spChg chg="add mod">
          <ac:chgData name="Trang Do" userId="1f6a371144d1ab6b" providerId="LiveId" clId="{0C93FB5C-6D62-824B-B517-1DBDACFF9B32}" dt="2023-11-27T08:18:31.350" v="1396" actId="1076"/>
          <ac:spMkLst>
            <pc:docMk/>
            <pc:sldMk cId="584325151" sldId="288"/>
            <ac:spMk id="3" creationId="{684005E8-1B19-1567-8D77-58A21CF13F85}"/>
          </ac:spMkLst>
        </pc:spChg>
        <pc:spChg chg="add mod">
          <ac:chgData name="Trang Do" userId="1f6a371144d1ab6b" providerId="LiveId" clId="{0C93FB5C-6D62-824B-B517-1DBDACFF9B32}" dt="2023-12-03T15:42:15.172" v="5934" actId="1076"/>
          <ac:spMkLst>
            <pc:docMk/>
            <pc:sldMk cId="584325151" sldId="288"/>
            <ac:spMk id="4" creationId="{C98FC489-2891-D054-5C29-7E45439DCF09}"/>
          </ac:spMkLst>
        </pc:spChg>
        <pc:spChg chg="mod">
          <ac:chgData name="Trang Do" userId="1f6a371144d1ab6b" providerId="LiveId" clId="{0C93FB5C-6D62-824B-B517-1DBDACFF9B32}" dt="2023-11-27T08:18:56.729" v="1411" actId="1076"/>
          <ac:spMkLst>
            <pc:docMk/>
            <pc:sldMk cId="584325151" sldId="288"/>
            <ac:spMk id="24" creationId="{E31FB800-120E-3854-DA85-133B40268F20}"/>
          </ac:spMkLst>
        </pc:spChg>
        <pc:spChg chg="mod">
          <ac:chgData name="Trang Do" userId="1f6a371144d1ab6b" providerId="LiveId" clId="{0C93FB5C-6D62-824B-B517-1DBDACFF9B32}" dt="2023-11-27T08:18:38.791" v="1400" actId="1076"/>
          <ac:spMkLst>
            <pc:docMk/>
            <pc:sldMk cId="584325151" sldId="288"/>
            <ac:spMk id="25" creationId="{BFC09A1A-7CCE-EEB1-0190-DA2CDFDB7956}"/>
          </ac:spMkLst>
        </pc:spChg>
        <pc:spChg chg="mod">
          <ac:chgData name="Trang Do" userId="1f6a371144d1ab6b" providerId="LiveId" clId="{0C93FB5C-6D62-824B-B517-1DBDACFF9B32}" dt="2023-11-27T08:18:37.769" v="1399" actId="1076"/>
          <ac:spMkLst>
            <pc:docMk/>
            <pc:sldMk cId="584325151" sldId="288"/>
            <ac:spMk id="26" creationId="{0ACE9DE6-1BC7-3837-6D5A-52A709060C19}"/>
          </ac:spMkLst>
        </pc:spChg>
        <pc:spChg chg="del">
          <ac:chgData name="Trang Do" userId="1f6a371144d1ab6b" providerId="LiveId" clId="{0C93FB5C-6D62-824B-B517-1DBDACFF9B32}" dt="2023-11-27T08:16:48.668" v="1292" actId="478"/>
          <ac:spMkLst>
            <pc:docMk/>
            <pc:sldMk cId="584325151" sldId="288"/>
            <ac:spMk id="27" creationId="{AE93013B-D294-63AD-E668-4D2BC3806890}"/>
          </ac:spMkLst>
        </pc:spChg>
        <pc:spChg chg="del">
          <ac:chgData name="Trang Do" userId="1f6a371144d1ab6b" providerId="LiveId" clId="{0C93FB5C-6D62-824B-B517-1DBDACFF9B32}" dt="2023-11-27T08:16:44.403" v="1291" actId="478"/>
          <ac:spMkLst>
            <pc:docMk/>
            <pc:sldMk cId="584325151" sldId="288"/>
            <ac:spMk id="28" creationId="{2E965767-09F5-C24C-0BE1-8074FEB914FC}"/>
          </ac:spMkLst>
        </pc:spChg>
        <pc:grpChg chg="del">
          <ac:chgData name="Trang Do" userId="1f6a371144d1ab6b" providerId="LiveId" clId="{0C93FB5C-6D62-824B-B517-1DBDACFF9B32}" dt="2023-11-27T08:16:48.668" v="1292" actId="478"/>
          <ac:grpSpMkLst>
            <pc:docMk/>
            <pc:sldMk cId="584325151" sldId="288"/>
            <ac:grpSpMk id="14" creationId="{00000000-0000-0000-0000-000000000000}"/>
          </ac:grpSpMkLst>
        </pc:grpChg>
      </pc:sldChg>
      <pc:sldChg chg="addSp delSp modSp add mod modTransition modAnim">
        <pc:chgData name="Trang Do" userId="1f6a371144d1ab6b" providerId="LiveId" clId="{0C93FB5C-6D62-824B-B517-1DBDACFF9B32}" dt="2023-12-03T15:44:43.877" v="5998"/>
        <pc:sldMkLst>
          <pc:docMk/>
          <pc:sldMk cId="2180917853" sldId="289"/>
        </pc:sldMkLst>
        <pc:spChg chg="add del mod topLvl">
          <ac:chgData name="Trang Do" userId="1f6a371144d1ab6b" providerId="LiveId" clId="{0C93FB5C-6D62-824B-B517-1DBDACFF9B32}" dt="2023-11-27T08:20:47.159" v="1519" actId="1076"/>
          <ac:spMkLst>
            <pc:docMk/>
            <pc:sldMk cId="2180917853" sldId="289"/>
            <ac:spMk id="3" creationId="{00000000-0000-0000-0000-000000000000}"/>
          </ac:spMkLst>
        </pc:spChg>
        <pc:spChg chg="add del mod">
          <ac:chgData name="Trang Do" userId="1f6a371144d1ab6b" providerId="LiveId" clId="{0C93FB5C-6D62-824B-B517-1DBDACFF9B32}" dt="2023-11-27T08:19:31.174" v="1421"/>
          <ac:spMkLst>
            <pc:docMk/>
            <pc:sldMk cId="2180917853" sldId="289"/>
            <ac:spMk id="4" creationId="{D66E1869-C0A7-DEFC-3F8E-17D01992E3B9}"/>
          </ac:spMkLst>
        </pc:spChg>
        <pc:spChg chg="mod">
          <ac:chgData name="Trang Do" userId="1f6a371144d1ab6b" providerId="LiveId" clId="{0C93FB5C-6D62-824B-B517-1DBDACFF9B32}" dt="2023-11-27T08:20:53.023" v="1523" actId="1076"/>
          <ac:spMkLst>
            <pc:docMk/>
            <pc:sldMk cId="2180917853" sldId="289"/>
            <ac:spMk id="11" creationId="{00000000-0000-0000-0000-000000000000}"/>
          </ac:spMkLst>
        </pc:spChg>
        <pc:spChg chg="mod">
          <ac:chgData name="Trang Do" userId="1f6a371144d1ab6b" providerId="LiveId" clId="{0C93FB5C-6D62-824B-B517-1DBDACFF9B32}" dt="2023-11-27T08:20:51.329" v="1522" actId="1076"/>
          <ac:spMkLst>
            <pc:docMk/>
            <pc:sldMk cId="2180917853" sldId="289"/>
            <ac:spMk id="12" creationId="{00000000-0000-0000-0000-000000000000}"/>
          </ac:spMkLst>
        </pc:spChg>
        <pc:spChg chg="mod">
          <ac:chgData name="Trang Do" userId="1f6a371144d1ab6b" providerId="LiveId" clId="{0C93FB5C-6D62-824B-B517-1DBDACFF9B32}" dt="2023-11-27T08:20:44.339" v="1518" actId="1076"/>
          <ac:spMkLst>
            <pc:docMk/>
            <pc:sldMk cId="2180917853" sldId="289"/>
            <ac:spMk id="13" creationId="{5EA74B78-E1C3-8BD3-96BB-5C294585FC2B}"/>
          </ac:spMkLst>
        </pc:spChg>
        <pc:spChg chg="add mod">
          <ac:chgData name="Trang Do" userId="1f6a371144d1ab6b" providerId="LiveId" clId="{0C93FB5C-6D62-824B-B517-1DBDACFF9B32}" dt="2023-11-27T08:21:26.173" v="1535" actId="1076"/>
          <ac:spMkLst>
            <pc:docMk/>
            <pc:sldMk cId="2180917853" sldId="289"/>
            <ac:spMk id="14" creationId="{896FD5FF-7CAF-3408-E009-854D274654E3}"/>
          </ac:spMkLst>
        </pc:spChg>
        <pc:spChg chg="add mod">
          <ac:chgData name="Trang Do" userId="1f6a371144d1ab6b" providerId="LiveId" clId="{0C93FB5C-6D62-824B-B517-1DBDACFF9B32}" dt="2023-11-27T08:21:17.473" v="1530" actId="688"/>
          <ac:spMkLst>
            <pc:docMk/>
            <pc:sldMk cId="2180917853" sldId="289"/>
            <ac:spMk id="15" creationId="{DAB3D0C0-A36D-5665-2325-F583B0A32859}"/>
          </ac:spMkLst>
        </pc:spChg>
        <pc:grpChg chg="del mod">
          <ac:chgData name="Trang Do" userId="1f6a371144d1ab6b" providerId="LiveId" clId="{0C93FB5C-6D62-824B-B517-1DBDACFF9B32}" dt="2023-11-27T08:19:28.757" v="1419" actId="478"/>
          <ac:grpSpMkLst>
            <pc:docMk/>
            <pc:sldMk cId="2180917853" sldId="289"/>
            <ac:grpSpMk id="2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8:19:19.756" v="1414" actId="478"/>
          <ac:grpSpMkLst>
            <pc:docMk/>
            <pc:sldMk cId="2180917853" sldId="289"/>
            <ac:grpSpMk id="5" creationId="{00000000-0000-0000-0000-000000000000}"/>
          </ac:grpSpMkLst>
        </pc:grpChg>
        <pc:grpChg chg="del">
          <ac:chgData name="Trang Do" userId="1f6a371144d1ab6b" providerId="LiveId" clId="{0C93FB5C-6D62-824B-B517-1DBDACFF9B32}" dt="2023-11-27T08:20:39.847" v="1517" actId="478"/>
          <ac:grpSpMkLst>
            <pc:docMk/>
            <pc:sldMk cId="2180917853" sldId="289"/>
            <ac:grpSpMk id="9" creationId="{00000000-0000-0000-0000-000000000000}"/>
          </ac:grpSpMkLst>
        </pc:grpChg>
      </pc:sldChg>
      <pc:sldChg chg="addSp delSp modSp add mod ord modTransition delAnim modAnim">
        <pc:chgData name="Trang Do" userId="1f6a371144d1ab6b" providerId="LiveId" clId="{0C93FB5C-6D62-824B-B517-1DBDACFF9B32}" dt="2023-12-03T15:44:43.877" v="5998"/>
        <pc:sldMkLst>
          <pc:docMk/>
          <pc:sldMk cId="2073129563" sldId="290"/>
        </pc:sldMkLst>
        <pc:spChg chg="add mod">
          <ac:chgData name="Trang Do" userId="1f6a371144d1ab6b" providerId="LiveId" clId="{0C93FB5C-6D62-824B-B517-1DBDACFF9B32}" dt="2023-11-27T08:56:05.370" v="2171" actId="1076"/>
          <ac:spMkLst>
            <pc:docMk/>
            <pc:sldMk cId="2073129563" sldId="290"/>
            <ac:spMk id="2" creationId="{A5FB5317-9759-8CAA-4564-7F2702A0DAF5}"/>
          </ac:spMkLst>
        </pc:spChg>
        <pc:spChg chg="mod">
          <ac:chgData name="Trang Do" userId="1f6a371144d1ab6b" providerId="LiveId" clId="{0C93FB5C-6D62-824B-B517-1DBDACFF9B32}" dt="2023-11-27T08:55:59.020" v="2170"/>
          <ac:spMkLst>
            <pc:docMk/>
            <pc:sldMk cId="2073129563" sldId="290"/>
            <ac:spMk id="4" creationId="{827D4514-8F40-2147-6A25-C027A7680B6C}"/>
          </ac:spMkLst>
        </pc:spChg>
        <pc:spChg chg="mod">
          <ac:chgData name="Trang Do" userId="1f6a371144d1ab6b" providerId="LiveId" clId="{0C93FB5C-6D62-824B-B517-1DBDACFF9B32}" dt="2023-11-27T08:55:59.020" v="2170"/>
          <ac:spMkLst>
            <pc:docMk/>
            <pc:sldMk cId="2073129563" sldId="290"/>
            <ac:spMk id="5" creationId="{ED090AC3-A8C0-1F13-AD1C-FE6A88A15E70}"/>
          </ac:spMkLst>
        </pc:spChg>
        <pc:spChg chg="mod">
          <ac:chgData name="Trang Do" userId="1f6a371144d1ab6b" providerId="LiveId" clId="{0C93FB5C-6D62-824B-B517-1DBDACFF9B32}" dt="2023-11-27T08:56:28.631" v="2173" actId="1076"/>
          <ac:spMkLst>
            <pc:docMk/>
            <pc:sldMk cId="2073129563" sldId="290"/>
            <ac:spMk id="8" creationId="{55F4F8F8-7044-C5B8-8109-0C73CFA07DA2}"/>
          </ac:spMkLst>
        </pc:spChg>
        <pc:spChg chg="mod">
          <ac:chgData name="Trang Do" userId="1f6a371144d1ab6b" providerId="LiveId" clId="{0C93FB5C-6D62-824B-B517-1DBDACFF9B32}" dt="2023-11-27T08:55:59.020" v="2170"/>
          <ac:spMkLst>
            <pc:docMk/>
            <pc:sldMk cId="2073129563" sldId="290"/>
            <ac:spMk id="9" creationId="{38B837F4-2BE7-7E79-80C2-11B18DE72747}"/>
          </ac:spMkLst>
        </pc:spChg>
        <pc:spChg chg="mod">
          <ac:chgData name="Trang Do" userId="1f6a371144d1ab6b" providerId="LiveId" clId="{0C93FB5C-6D62-824B-B517-1DBDACFF9B32}" dt="2023-11-27T08:55:59.020" v="2170"/>
          <ac:spMkLst>
            <pc:docMk/>
            <pc:sldMk cId="2073129563" sldId="290"/>
            <ac:spMk id="15" creationId="{4E193D48-00D7-F18F-1245-68D4A8629F5B}"/>
          </ac:spMkLst>
        </pc:spChg>
        <pc:spChg chg="mod">
          <ac:chgData name="Trang Do" userId="1f6a371144d1ab6b" providerId="LiveId" clId="{0C93FB5C-6D62-824B-B517-1DBDACFF9B32}" dt="2023-11-27T08:55:59.020" v="2170"/>
          <ac:spMkLst>
            <pc:docMk/>
            <pc:sldMk cId="2073129563" sldId="290"/>
            <ac:spMk id="17" creationId="{11CF97F2-B35E-2E79-27F7-ACAE59BF35CA}"/>
          </ac:spMkLst>
        </pc:spChg>
        <pc:spChg chg="mod">
          <ac:chgData name="Trang Do" userId="1f6a371144d1ab6b" providerId="LiveId" clId="{0C93FB5C-6D62-824B-B517-1DBDACFF9B32}" dt="2023-11-27T08:55:59.020" v="2170"/>
          <ac:spMkLst>
            <pc:docMk/>
            <pc:sldMk cId="2073129563" sldId="290"/>
            <ac:spMk id="20" creationId="{B2C495E8-36A9-1C9C-EBCB-8E1DC87E0905}"/>
          </ac:spMkLst>
        </pc:spChg>
        <pc:spChg chg="mod">
          <ac:chgData name="Trang Do" userId="1f6a371144d1ab6b" providerId="LiveId" clId="{0C93FB5C-6D62-824B-B517-1DBDACFF9B32}" dt="2023-11-27T08:57:38.097" v="2187" actId="20577"/>
          <ac:spMkLst>
            <pc:docMk/>
            <pc:sldMk cId="2073129563" sldId="290"/>
            <ac:spMk id="21" creationId="{D080D7D1-CBF4-D89A-C5A5-9E91545169A0}"/>
          </ac:spMkLst>
        </pc:spChg>
        <pc:spChg chg="del">
          <ac:chgData name="Trang Do" userId="1f6a371144d1ab6b" providerId="LiveId" clId="{0C93FB5C-6D62-824B-B517-1DBDACFF9B32}" dt="2023-11-27T08:55:53.602" v="2169" actId="478"/>
          <ac:spMkLst>
            <pc:docMk/>
            <pc:sldMk cId="2073129563" sldId="290"/>
            <ac:spMk id="23" creationId="{4C6C0B4E-4EE0-35E1-397C-4B9DB19B8AB0}"/>
          </ac:spMkLst>
        </pc:spChg>
        <pc:spChg chg="mod">
          <ac:chgData name="Trang Do" userId="1f6a371144d1ab6b" providerId="LiveId" clId="{0C93FB5C-6D62-824B-B517-1DBDACFF9B32}" dt="2023-11-27T08:57:33.548" v="2185" actId="20577"/>
          <ac:spMkLst>
            <pc:docMk/>
            <pc:sldMk cId="2073129563" sldId="290"/>
            <ac:spMk id="24" creationId="{EF984B40-89D5-DE8F-DBF7-F8EB69516336}"/>
          </ac:spMkLst>
        </pc:spChg>
        <pc:spChg chg="mod">
          <ac:chgData name="Trang Do" userId="1f6a371144d1ab6b" providerId="LiveId" clId="{0C93FB5C-6D62-824B-B517-1DBDACFF9B32}" dt="2023-11-27T08:55:59.020" v="2170"/>
          <ac:spMkLst>
            <pc:docMk/>
            <pc:sldMk cId="2073129563" sldId="290"/>
            <ac:spMk id="26" creationId="{3AD05BF6-D841-FDEA-E9A0-FB4EE280F075}"/>
          </ac:spMkLst>
        </pc:spChg>
        <pc:spChg chg="mod">
          <ac:chgData name="Trang Do" userId="1f6a371144d1ab6b" providerId="LiveId" clId="{0C93FB5C-6D62-824B-B517-1DBDACFF9B32}" dt="2023-11-27T08:55:59.020" v="2170"/>
          <ac:spMkLst>
            <pc:docMk/>
            <pc:sldMk cId="2073129563" sldId="290"/>
            <ac:spMk id="28" creationId="{E60FEFFF-77E2-27CC-6E86-0E352E5F6268}"/>
          </ac:spMkLst>
        </pc:spChg>
        <pc:spChg chg="mod">
          <ac:chgData name="Trang Do" userId="1f6a371144d1ab6b" providerId="LiveId" clId="{0C93FB5C-6D62-824B-B517-1DBDACFF9B32}" dt="2023-11-27T08:57:29.357" v="2183" actId="20577"/>
          <ac:spMkLst>
            <pc:docMk/>
            <pc:sldMk cId="2073129563" sldId="290"/>
            <ac:spMk id="30" creationId="{0454E845-224F-BA6B-AF9B-5B7EE6FA09D8}"/>
          </ac:spMkLst>
        </pc:spChg>
        <pc:spChg chg="mod">
          <ac:chgData name="Trang Do" userId="1f6a371144d1ab6b" providerId="LiveId" clId="{0C93FB5C-6D62-824B-B517-1DBDACFF9B32}" dt="2023-11-27T08:55:59.020" v="2170"/>
          <ac:spMkLst>
            <pc:docMk/>
            <pc:sldMk cId="2073129563" sldId="290"/>
            <ac:spMk id="32" creationId="{A0D07509-51ED-A616-C005-284EF7534389}"/>
          </ac:spMkLst>
        </pc:spChg>
        <pc:spChg chg="mod topLvl">
          <ac:chgData name="Trang Do" userId="1f6a371144d1ab6b" providerId="LiveId" clId="{0C93FB5C-6D62-824B-B517-1DBDACFF9B32}" dt="2023-11-27T09:02:03.947" v="2294" actId="164"/>
          <ac:spMkLst>
            <pc:docMk/>
            <pc:sldMk cId="2073129563" sldId="290"/>
            <ac:spMk id="37" creationId="{7C14B6DF-0BB0-A2E5-C75E-4CB6FF8F7F0B}"/>
          </ac:spMkLst>
        </pc:spChg>
        <pc:spChg chg="mod topLvl">
          <ac:chgData name="Trang Do" userId="1f6a371144d1ab6b" providerId="LiveId" clId="{0C93FB5C-6D62-824B-B517-1DBDACFF9B32}" dt="2023-11-27T09:02:09.627" v="2295" actId="164"/>
          <ac:spMkLst>
            <pc:docMk/>
            <pc:sldMk cId="2073129563" sldId="290"/>
            <ac:spMk id="38" creationId="{6B39886A-1AAF-EF16-31F3-683B86D1C474}"/>
          </ac:spMkLst>
        </pc:spChg>
        <pc:spChg chg="mod topLvl">
          <ac:chgData name="Trang Do" userId="1f6a371144d1ab6b" providerId="LiveId" clId="{0C93FB5C-6D62-824B-B517-1DBDACFF9B32}" dt="2023-11-27T09:02:09.627" v="2295" actId="164"/>
          <ac:spMkLst>
            <pc:docMk/>
            <pc:sldMk cId="2073129563" sldId="290"/>
            <ac:spMk id="40" creationId="{9529351F-115C-056B-8ED0-EFC43424C71D}"/>
          </ac:spMkLst>
        </pc:spChg>
        <pc:spChg chg="mod topLvl">
          <ac:chgData name="Trang Do" userId="1f6a371144d1ab6b" providerId="LiveId" clId="{0C93FB5C-6D62-824B-B517-1DBDACFF9B32}" dt="2023-11-27T09:02:09.627" v="2295" actId="164"/>
          <ac:spMkLst>
            <pc:docMk/>
            <pc:sldMk cId="2073129563" sldId="290"/>
            <ac:spMk id="42" creationId="{5409D863-F1C9-1B58-72D9-2969CFD279FA}"/>
          </ac:spMkLst>
        </pc:spChg>
        <pc:spChg chg="mod topLvl">
          <ac:chgData name="Trang Do" userId="1f6a371144d1ab6b" providerId="LiveId" clId="{0C93FB5C-6D62-824B-B517-1DBDACFF9B32}" dt="2023-11-27T09:02:09.627" v="2295" actId="164"/>
          <ac:spMkLst>
            <pc:docMk/>
            <pc:sldMk cId="2073129563" sldId="290"/>
            <ac:spMk id="45" creationId="{3A12F23B-C747-1B11-C993-3CD06D78A75D}"/>
          </ac:spMkLst>
        </pc:spChg>
        <pc:spChg chg="mod topLvl">
          <ac:chgData name="Trang Do" userId="1f6a371144d1ab6b" providerId="LiveId" clId="{0C93FB5C-6D62-824B-B517-1DBDACFF9B32}" dt="2023-11-27T09:02:09.627" v="2295" actId="164"/>
          <ac:spMkLst>
            <pc:docMk/>
            <pc:sldMk cId="2073129563" sldId="290"/>
            <ac:spMk id="46" creationId="{7D8DAB36-EF6D-8EBF-045C-6B13CE11ACC0}"/>
          </ac:spMkLst>
        </pc:spChg>
        <pc:spChg chg="mod">
          <ac:chgData name="Trang Do" userId="1f6a371144d1ab6b" providerId="LiveId" clId="{0C93FB5C-6D62-824B-B517-1DBDACFF9B32}" dt="2023-11-27T09:01:58.924" v="2293" actId="165"/>
          <ac:spMkLst>
            <pc:docMk/>
            <pc:sldMk cId="2073129563" sldId="290"/>
            <ac:spMk id="48" creationId="{A14322D7-75D4-02E4-496B-124C2FB33FE2}"/>
          </ac:spMkLst>
        </pc:spChg>
        <pc:spChg chg="mod">
          <ac:chgData name="Trang Do" userId="1f6a371144d1ab6b" providerId="LiveId" clId="{0C93FB5C-6D62-824B-B517-1DBDACFF9B32}" dt="2023-11-27T09:01:58.924" v="2293" actId="165"/>
          <ac:spMkLst>
            <pc:docMk/>
            <pc:sldMk cId="2073129563" sldId="290"/>
            <ac:spMk id="50" creationId="{B2281E0B-9142-36A2-BA41-307B44B0C412}"/>
          </ac:spMkLst>
        </pc:spChg>
        <pc:spChg chg="mod">
          <ac:chgData name="Trang Do" userId="1f6a371144d1ab6b" providerId="LiveId" clId="{0C93FB5C-6D62-824B-B517-1DBDACFF9B32}" dt="2023-11-27T09:01:58.924" v="2293" actId="165"/>
          <ac:spMkLst>
            <pc:docMk/>
            <pc:sldMk cId="2073129563" sldId="290"/>
            <ac:spMk id="52" creationId="{90685AB9-EE47-C322-FB5E-B6E7A6A2BC5A}"/>
          </ac:spMkLst>
        </pc:spChg>
        <pc:spChg chg="mod">
          <ac:chgData name="Trang Do" userId="1f6a371144d1ab6b" providerId="LiveId" clId="{0C93FB5C-6D62-824B-B517-1DBDACFF9B32}" dt="2023-11-27T09:01:58.924" v="2293" actId="165"/>
          <ac:spMkLst>
            <pc:docMk/>
            <pc:sldMk cId="2073129563" sldId="290"/>
            <ac:spMk id="54" creationId="{4442F238-408D-55A8-5ADE-7338C6898E22}"/>
          </ac:spMkLst>
        </pc:spChg>
        <pc:spChg chg="mod">
          <ac:chgData name="Trang Do" userId="1f6a371144d1ab6b" providerId="LiveId" clId="{0C93FB5C-6D62-824B-B517-1DBDACFF9B32}" dt="2023-11-27T09:01:58.924" v="2293" actId="165"/>
          <ac:spMkLst>
            <pc:docMk/>
            <pc:sldMk cId="2073129563" sldId="290"/>
            <ac:spMk id="56" creationId="{99A42691-6ECD-C7B0-E5B3-1E2AC0866013}"/>
          </ac:spMkLst>
        </pc:spChg>
        <pc:spChg chg="mod">
          <ac:chgData name="Trang Do" userId="1f6a371144d1ab6b" providerId="LiveId" clId="{0C93FB5C-6D62-824B-B517-1DBDACFF9B32}" dt="2023-11-27T09:01:58.924" v="2293" actId="165"/>
          <ac:spMkLst>
            <pc:docMk/>
            <pc:sldMk cId="2073129563" sldId="290"/>
            <ac:spMk id="58" creationId="{0D69C173-A40C-9ED8-232C-54CBDB4594B5}"/>
          </ac:spMkLst>
        </pc:spChg>
        <pc:spChg chg="mod">
          <ac:chgData name="Trang Do" userId="1f6a371144d1ab6b" providerId="LiveId" clId="{0C93FB5C-6D62-824B-B517-1DBDACFF9B32}" dt="2023-11-27T09:01:58.924" v="2293" actId="165"/>
          <ac:spMkLst>
            <pc:docMk/>
            <pc:sldMk cId="2073129563" sldId="290"/>
            <ac:spMk id="60" creationId="{6ADD6750-0161-9F1A-7228-93AEC0B8D904}"/>
          </ac:spMkLst>
        </pc:spChg>
        <pc:spChg chg="mod">
          <ac:chgData name="Trang Do" userId="1f6a371144d1ab6b" providerId="LiveId" clId="{0C93FB5C-6D62-824B-B517-1DBDACFF9B32}" dt="2023-11-27T08:57:45.033" v="2191" actId="20577"/>
          <ac:spMkLst>
            <pc:docMk/>
            <pc:sldMk cId="2073129563" sldId="290"/>
            <ac:spMk id="72" creationId="{2F285DC8-A72D-7D53-51AA-D3CF02D89D9B}"/>
          </ac:spMkLst>
        </pc:spChg>
        <pc:spChg chg="add mod">
          <ac:chgData name="Trang Do" userId="1f6a371144d1ab6b" providerId="LiveId" clId="{0C93FB5C-6D62-824B-B517-1DBDACFF9B32}" dt="2023-11-27T08:57:11.418" v="2180" actId="164"/>
          <ac:spMkLst>
            <pc:docMk/>
            <pc:sldMk cId="2073129563" sldId="290"/>
            <ac:spMk id="74" creationId="{C17AB446-2A4D-54A5-2AB2-B582DECCD457}"/>
          </ac:spMkLst>
        </pc:spChg>
        <pc:spChg chg="add mod topLvl">
          <ac:chgData name="Trang Do" userId="1f6a371144d1ab6b" providerId="LiveId" clId="{0C93FB5C-6D62-824B-B517-1DBDACFF9B32}" dt="2023-11-27T09:10:54.378" v="2423" actId="164"/>
          <ac:spMkLst>
            <pc:docMk/>
            <pc:sldMk cId="2073129563" sldId="290"/>
            <ac:spMk id="75" creationId="{8A532D1F-5883-3AD4-2C26-F1B065A018E3}"/>
          </ac:spMkLst>
        </pc:spChg>
        <pc:spChg chg="mod">
          <ac:chgData name="Trang Do" userId="1f6a371144d1ab6b" providerId="LiveId" clId="{0C93FB5C-6D62-824B-B517-1DBDACFF9B32}" dt="2023-11-27T09:10:42.169" v="2420" actId="165"/>
          <ac:spMkLst>
            <pc:docMk/>
            <pc:sldMk cId="2073129563" sldId="290"/>
            <ac:spMk id="77" creationId="{0504FFB4-CA5A-9D73-4C53-63F588D381CC}"/>
          </ac:spMkLst>
        </pc:spChg>
        <pc:spChg chg="add mod topLvl">
          <ac:chgData name="Trang Do" userId="1f6a371144d1ab6b" providerId="LiveId" clId="{0C93FB5C-6D62-824B-B517-1DBDACFF9B32}" dt="2023-11-27T09:10:54.378" v="2423" actId="164"/>
          <ac:spMkLst>
            <pc:docMk/>
            <pc:sldMk cId="2073129563" sldId="290"/>
            <ac:spMk id="79" creationId="{9438BBA2-487F-97F9-D808-EC1A4C91A60C}"/>
          </ac:spMkLst>
        </pc:spChg>
        <pc:spChg chg="mod">
          <ac:chgData name="Trang Do" userId="1f6a371144d1ab6b" providerId="LiveId" clId="{0C93FB5C-6D62-824B-B517-1DBDACFF9B32}" dt="2023-11-27T09:10:42.169" v="2420" actId="165"/>
          <ac:spMkLst>
            <pc:docMk/>
            <pc:sldMk cId="2073129563" sldId="290"/>
            <ac:spMk id="81" creationId="{AEC3240D-5354-DA75-99BA-759D5872DD24}"/>
          </ac:spMkLst>
        </pc:spChg>
        <pc:spChg chg="add mod">
          <ac:chgData name="Trang Do" userId="1f6a371144d1ab6b" providerId="LiveId" clId="{0C93FB5C-6D62-824B-B517-1DBDACFF9B32}" dt="2023-11-27T09:10:54.378" v="2423" actId="164"/>
          <ac:spMkLst>
            <pc:docMk/>
            <pc:sldMk cId="2073129563" sldId="290"/>
            <ac:spMk id="83" creationId="{4A8D615C-5BF9-0D25-E99A-C0AFC62A4A0D}"/>
          </ac:spMkLst>
        </pc:spChg>
        <pc:spChg chg="mod">
          <ac:chgData name="Trang Do" userId="1f6a371144d1ab6b" providerId="LiveId" clId="{0C93FB5C-6D62-824B-B517-1DBDACFF9B32}" dt="2023-11-27T09:10:42.169" v="2420" actId="165"/>
          <ac:spMkLst>
            <pc:docMk/>
            <pc:sldMk cId="2073129563" sldId="290"/>
            <ac:spMk id="85" creationId="{7334D6E7-4B0C-34DE-D9BA-D8F88C100055}"/>
          </ac:spMkLst>
        </pc:spChg>
        <pc:spChg chg="mod">
          <ac:chgData name="Trang Do" userId="1f6a371144d1ab6b" providerId="LiveId" clId="{0C93FB5C-6D62-824B-B517-1DBDACFF9B32}" dt="2023-11-27T09:10:42.169" v="2420" actId="165"/>
          <ac:spMkLst>
            <pc:docMk/>
            <pc:sldMk cId="2073129563" sldId="290"/>
            <ac:spMk id="88" creationId="{B26E2613-FD5D-5AE7-0FC7-FCCB30B021D1}"/>
          </ac:spMkLst>
        </pc:spChg>
        <pc:spChg chg="add mod topLvl">
          <ac:chgData name="Trang Do" userId="1f6a371144d1ab6b" providerId="LiveId" clId="{0C93FB5C-6D62-824B-B517-1DBDACFF9B32}" dt="2023-11-27T09:10:54.378" v="2423" actId="164"/>
          <ac:spMkLst>
            <pc:docMk/>
            <pc:sldMk cId="2073129563" sldId="290"/>
            <ac:spMk id="90" creationId="{BD22ACC4-98F9-4968-4F8D-EE42585C3935}"/>
          </ac:spMkLst>
        </pc:spChg>
        <pc:spChg chg="mod">
          <ac:chgData name="Trang Do" userId="1f6a371144d1ab6b" providerId="LiveId" clId="{0C93FB5C-6D62-824B-B517-1DBDACFF9B32}" dt="2023-11-27T08:58:36.603" v="2229" actId="20577"/>
          <ac:spMkLst>
            <pc:docMk/>
            <pc:sldMk cId="2073129563" sldId="290"/>
            <ac:spMk id="92" creationId="{1414347C-CB3D-DE91-B07B-2158A42AEB1C}"/>
          </ac:spMkLst>
        </pc:spChg>
        <pc:spChg chg="mod">
          <ac:chgData name="Trang Do" userId="1f6a371144d1ab6b" providerId="LiveId" clId="{0C93FB5C-6D62-824B-B517-1DBDACFF9B32}" dt="2023-11-27T08:58:31.788" v="2227" actId="20577"/>
          <ac:spMkLst>
            <pc:docMk/>
            <pc:sldMk cId="2073129563" sldId="290"/>
            <ac:spMk id="95" creationId="{AF7E9C64-8740-1F64-29B3-742F73444EE8}"/>
          </ac:spMkLst>
        </pc:spChg>
        <pc:spChg chg="add mod">
          <ac:chgData name="Trang Do" userId="1f6a371144d1ab6b" providerId="LiveId" clId="{0C93FB5C-6D62-824B-B517-1DBDACFF9B32}" dt="2023-11-27T09:01:43.120" v="2291" actId="164"/>
          <ac:spMkLst>
            <pc:docMk/>
            <pc:sldMk cId="2073129563" sldId="290"/>
            <ac:spMk id="97" creationId="{EF33C14B-AD7A-023F-1A34-32A4D911AAAC}"/>
          </ac:spMkLst>
        </pc:spChg>
        <pc:spChg chg="add mod">
          <ac:chgData name="Trang Do" userId="1f6a371144d1ab6b" providerId="LiveId" clId="{0C93FB5C-6D62-824B-B517-1DBDACFF9B32}" dt="2023-11-27T09:01:50.322" v="2292" actId="164"/>
          <ac:spMkLst>
            <pc:docMk/>
            <pc:sldMk cId="2073129563" sldId="290"/>
            <ac:spMk id="107" creationId="{8BD8E0C2-0490-0B3F-808A-6C29206714D5}"/>
          </ac:spMkLst>
        </pc:spChg>
        <pc:spChg chg="mod">
          <ac:chgData name="Trang Do" userId="1f6a371144d1ab6b" providerId="LiveId" clId="{0C93FB5C-6D62-824B-B517-1DBDACFF9B32}" dt="2023-11-27T08:58:59.973" v="2243" actId="20577"/>
          <ac:spMkLst>
            <pc:docMk/>
            <pc:sldMk cId="2073129563" sldId="290"/>
            <ac:spMk id="109" creationId="{D569AC9D-F161-79C6-BEA4-C0A6B8D489A0}"/>
          </ac:spMkLst>
        </pc:spChg>
        <pc:spChg chg="add mod">
          <ac:chgData name="Trang Do" userId="1f6a371144d1ab6b" providerId="LiveId" clId="{0C93FB5C-6D62-824B-B517-1DBDACFF9B32}" dt="2023-11-27T09:01:50.322" v="2292" actId="164"/>
          <ac:spMkLst>
            <pc:docMk/>
            <pc:sldMk cId="2073129563" sldId="290"/>
            <ac:spMk id="111" creationId="{EF0ADD80-85E8-A178-B058-13F96E6B5837}"/>
          </ac:spMkLst>
        </pc:spChg>
        <pc:spChg chg="mod">
          <ac:chgData name="Trang Do" userId="1f6a371144d1ab6b" providerId="LiveId" clId="{0C93FB5C-6D62-824B-B517-1DBDACFF9B32}" dt="2023-11-27T08:59:04.684" v="2247" actId="20577"/>
          <ac:spMkLst>
            <pc:docMk/>
            <pc:sldMk cId="2073129563" sldId="290"/>
            <ac:spMk id="113" creationId="{729CC07A-2392-880C-4208-D4BA17650E21}"/>
          </ac:spMkLst>
        </pc:spChg>
        <pc:spChg chg="add mod">
          <ac:chgData name="Trang Do" userId="1f6a371144d1ab6b" providerId="LiveId" clId="{0C93FB5C-6D62-824B-B517-1DBDACFF9B32}" dt="2023-11-27T09:01:50.322" v="2292" actId="164"/>
          <ac:spMkLst>
            <pc:docMk/>
            <pc:sldMk cId="2073129563" sldId="290"/>
            <ac:spMk id="115" creationId="{1D9E4204-5F8A-BA60-641B-2557320AF463}"/>
          </ac:spMkLst>
        </pc:spChg>
        <pc:spChg chg="mod">
          <ac:chgData name="Trang Do" userId="1f6a371144d1ab6b" providerId="LiveId" clId="{0C93FB5C-6D62-824B-B517-1DBDACFF9B32}" dt="2023-11-27T08:58:46.628" v="2233" actId="20577"/>
          <ac:spMkLst>
            <pc:docMk/>
            <pc:sldMk cId="2073129563" sldId="290"/>
            <ac:spMk id="153" creationId="{8F022824-35C2-8A42-B071-95870B7D0101}"/>
          </ac:spMkLst>
        </pc:spChg>
        <pc:spChg chg="mod">
          <ac:chgData name="Trang Do" userId="1f6a371144d1ab6b" providerId="LiveId" clId="{0C93FB5C-6D62-824B-B517-1DBDACFF9B32}" dt="2023-11-27T08:58:54.949" v="2239" actId="20577"/>
          <ac:spMkLst>
            <pc:docMk/>
            <pc:sldMk cId="2073129563" sldId="290"/>
            <ac:spMk id="156" creationId="{247DD72E-1D2F-E055-F31F-FFD2A58D561F}"/>
          </ac:spMkLst>
        </pc:spChg>
        <pc:spChg chg="add mod">
          <ac:chgData name="Trang Do" userId="1f6a371144d1ab6b" providerId="LiveId" clId="{0C93FB5C-6D62-824B-B517-1DBDACFF9B32}" dt="2023-11-27T09:01:50.322" v="2292" actId="164"/>
          <ac:spMkLst>
            <pc:docMk/>
            <pc:sldMk cId="2073129563" sldId="290"/>
            <ac:spMk id="158" creationId="{4F31BCA9-806B-AE77-8DF2-D623A334A299}"/>
          </ac:spMkLst>
        </pc:spChg>
        <pc:spChg chg="mod">
          <ac:chgData name="Trang Do" userId="1f6a371144d1ab6b" providerId="LiveId" clId="{0C93FB5C-6D62-824B-B517-1DBDACFF9B32}" dt="2023-11-27T08:57:50.164" v="2193" actId="20577"/>
          <ac:spMkLst>
            <pc:docMk/>
            <pc:sldMk cId="2073129563" sldId="290"/>
            <ac:spMk id="160" creationId="{28BEF189-8C9D-7226-1BF5-5F0DCF12679A}"/>
          </ac:spMkLst>
        </pc:spChg>
        <pc:spChg chg="add mod">
          <ac:chgData name="Trang Do" userId="1f6a371144d1ab6b" providerId="LiveId" clId="{0C93FB5C-6D62-824B-B517-1DBDACFF9B32}" dt="2023-11-27T08:57:11.418" v="2180" actId="164"/>
          <ac:spMkLst>
            <pc:docMk/>
            <pc:sldMk cId="2073129563" sldId="290"/>
            <ac:spMk id="162" creationId="{5B787A11-F9FB-7768-5D0C-4DC12D4B9BFA}"/>
          </ac:spMkLst>
        </pc:spChg>
        <pc:spChg chg="add mod">
          <ac:chgData name="Trang Do" userId="1f6a371144d1ab6b" providerId="LiveId" clId="{0C93FB5C-6D62-824B-B517-1DBDACFF9B32}" dt="2023-11-27T09:02:03.947" v="2294" actId="164"/>
          <ac:spMkLst>
            <pc:docMk/>
            <pc:sldMk cId="2073129563" sldId="290"/>
            <ac:spMk id="163" creationId="{5B246A0D-A786-6D7C-2AE3-C5D665498CFE}"/>
          </ac:spMkLst>
        </pc:spChg>
        <pc:spChg chg="add mod">
          <ac:chgData name="Trang Do" userId="1f6a371144d1ab6b" providerId="LiveId" clId="{0C93FB5C-6D62-824B-B517-1DBDACFF9B32}" dt="2023-11-27T09:01:43.120" v="2291" actId="164"/>
          <ac:spMkLst>
            <pc:docMk/>
            <pc:sldMk cId="2073129563" sldId="290"/>
            <ac:spMk id="164" creationId="{8C752E35-6DE2-98AC-0528-FA30301FCAC8}"/>
          </ac:spMkLst>
        </pc:spChg>
        <pc:spChg chg="add mod">
          <ac:chgData name="Trang Do" userId="1f6a371144d1ab6b" providerId="LiveId" clId="{0C93FB5C-6D62-824B-B517-1DBDACFF9B32}" dt="2023-11-28T02:24:44.972" v="4987" actId="1076"/>
          <ac:spMkLst>
            <pc:docMk/>
            <pc:sldMk cId="2073129563" sldId="290"/>
            <ac:spMk id="172" creationId="{888F7FAC-084A-893C-FFFF-69906FA25142}"/>
          </ac:spMkLst>
        </pc:spChg>
        <pc:spChg chg="add mod">
          <ac:chgData name="Trang Do" userId="1f6a371144d1ab6b" providerId="LiveId" clId="{0C93FB5C-6D62-824B-B517-1DBDACFF9B32}" dt="2023-11-28T02:24:42.571" v="4986" actId="1076"/>
          <ac:spMkLst>
            <pc:docMk/>
            <pc:sldMk cId="2073129563" sldId="290"/>
            <ac:spMk id="173" creationId="{F60D9DDA-F251-E93A-FFC7-C3B04D87BF85}"/>
          </ac:spMkLst>
        </pc:spChg>
        <pc:grpChg chg="add mod">
          <ac:chgData name="Trang Do" userId="1f6a371144d1ab6b" providerId="LiveId" clId="{0C93FB5C-6D62-824B-B517-1DBDACFF9B32}" dt="2023-11-27T08:56:55.494" v="2178" actId="1076"/>
          <ac:grpSpMkLst>
            <pc:docMk/>
            <pc:sldMk cId="2073129563" sldId="290"/>
            <ac:grpSpMk id="3" creationId="{5BAB74B3-ABD2-A572-B9B1-1C2DF6BFAE3D}"/>
          </ac:grpSpMkLst>
        </pc:grpChg>
        <pc:grpChg chg="mod">
          <ac:chgData name="Trang Do" userId="1f6a371144d1ab6b" providerId="LiveId" clId="{0C93FB5C-6D62-824B-B517-1DBDACFF9B32}" dt="2023-11-27T08:55:59.020" v="2170"/>
          <ac:grpSpMkLst>
            <pc:docMk/>
            <pc:sldMk cId="2073129563" sldId="290"/>
            <ac:grpSpMk id="6" creationId="{A143E705-0C78-302E-B257-58F98152E3B6}"/>
          </ac:grpSpMkLst>
        </pc:grpChg>
        <pc:grpChg chg="mod">
          <ac:chgData name="Trang Do" userId="1f6a371144d1ab6b" providerId="LiveId" clId="{0C93FB5C-6D62-824B-B517-1DBDACFF9B32}" dt="2023-11-27T08:55:59.020" v="2170"/>
          <ac:grpSpMkLst>
            <pc:docMk/>
            <pc:sldMk cId="2073129563" sldId="290"/>
            <ac:grpSpMk id="7" creationId="{6C00FCC2-3552-3AEC-34BB-794CC64D3392}"/>
          </ac:grpSpMkLst>
        </pc:grpChg>
        <pc:grpChg chg="mod">
          <ac:chgData name="Trang Do" userId="1f6a371144d1ab6b" providerId="LiveId" clId="{0C93FB5C-6D62-824B-B517-1DBDACFF9B32}" dt="2023-11-27T08:55:59.020" v="2170"/>
          <ac:grpSpMkLst>
            <pc:docMk/>
            <pc:sldMk cId="2073129563" sldId="290"/>
            <ac:grpSpMk id="14" creationId="{C36DAD2A-00A7-5FA1-6D1B-D33CEA26E832}"/>
          </ac:grpSpMkLst>
        </pc:grpChg>
        <pc:grpChg chg="mod">
          <ac:chgData name="Trang Do" userId="1f6a371144d1ab6b" providerId="LiveId" clId="{0C93FB5C-6D62-824B-B517-1DBDACFF9B32}" dt="2023-11-27T08:55:59.020" v="2170"/>
          <ac:grpSpMkLst>
            <pc:docMk/>
            <pc:sldMk cId="2073129563" sldId="290"/>
            <ac:grpSpMk id="16" creationId="{4DF531D7-1293-9980-F0EC-1F6DC07F36A1}"/>
          </ac:grpSpMkLst>
        </pc:grpChg>
        <pc:grpChg chg="mod">
          <ac:chgData name="Trang Do" userId="1f6a371144d1ab6b" providerId="LiveId" clId="{0C93FB5C-6D62-824B-B517-1DBDACFF9B32}" dt="2023-11-27T08:55:59.020" v="2170"/>
          <ac:grpSpMkLst>
            <pc:docMk/>
            <pc:sldMk cId="2073129563" sldId="290"/>
            <ac:grpSpMk id="18" creationId="{D951E03D-25A1-595F-896E-EF0232F601CF}"/>
          </ac:grpSpMkLst>
        </pc:grpChg>
        <pc:grpChg chg="mod">
          <ac:chgData name="Trang Do" userId="1f6a371144d1ab6b" providerId="LiveId" clId="{0C93FB5C-6D62-824B-B517-1DBDACFF9B32}" dt="2023-11-27T08:55:59.020" v="2170"/>
          <ac:grpSpMkLst>
            <pc:docMk/>
            <pc:sldMk cId="2073129563" sldId="290"/>
            <ac:grpSpMk id="19" creationId="{5BD8CEE0-DDA2-D4F0-64BD-53F764AE92D6}"/>
          </ac:grpSpMkLst>
        </pc:grpChg>
        <pc:grpChg chg="add del mod">
          <ac:chgData name="Trang Do" userId="1f6a371144d1ab6b" providerId="LiveId" clId="{0C93FB5C-6D62-824B-B517-1DBDACFF9B32}" dt="2023-11-27T09:01:58.924" v="2293" actId="165"/>
          <ac:grpSpMkLst>
            <pc:docMk/>
            <pc:sldMk cId="2073129563" sldId="290"/>
            <ac:grpSpMk id="34" creationId="{689F4E7D-BC71-8F57-69C8-03961799B7F7}"/>
          </ac:grpSpMkLst>
        </pc:grpChg>
        <pc:grpChg chg="mod topLvl">
          <ac:chgData name="Trang Do" userId="1f6a371144d1ab6b" providerId="LiveId" clId="{0C93FB5C-6D62-824B-B517-1DBDACFF9B32}" dt="2023-11-27T09:02:03.947" v="2294" actId="164"/>
          <ac:grpSpMkLst>
            <pc:docMk/>
            <pc:sldMk cId="2073129563" sldId="290"/>
            <ac:grpSpMk id="35" creationId="{F9DC352E-C392-A61D-A87C-1ED54DC5DBCB}"/>
          </ac:grpSpMkLst>
        </pc:grpChg>
        <pc:grpChg chg="mod topLvl">
          <ac:chgData name="Trang Do" userId="1f6a371144d1ab6b" providerId="LiveId" clId="{0C93FB5C-6D62-824B-B517-1DBDACFF9B32}" dt="2023-11-27T09:02:03.947" v="2294" actId="164"/>
          <ac:grpSpMkLst>
            <pc:docMk/>
            <pc:sldMk cId="2073129563" sldId="290"/>
            <ac:grpSpMk id="36" creationId="{1B87BCBB-FA3C-9F7A-737F-36290428C0E0}"/>
          </ac:grpSpMkLst>
        </pc:grpChg>
        <pc:grpChg chg="mod topLvl">
          <ac:chgData name="Trang Do" userId="1f6a371144d1ab6b" providerId="LiveId" clId="{0C93FB5C-6D62-824B-B517-1DBDACFF9B32}" dt="2023-11-27T09:02:09.627" v="2295" actId="164"/>
          <ac:grpSpMkLst>
            <pc:docMk/>
            <pc:sldMk cId="2073129563" sldId="290"/>
            <ac:grpSpMk id="39" creationId="{ECB875FB-7083-ADA5-8A33-85482AF7F314}"/>
          </ac:grpSpMkLst>
        </pc:grpChg>
        <pc:grpChg chg="mod topLvl">
          <ac:chgData name="Trang Do" userId="1f6a371144d1ab6b" providerId="LiveId" clId="{0C93FB5C-6D62-824B-B517-1DBDACFF9B32}" dt="2023-11-27T09:02:09.627" v="2295" actId="164"/>
          <ac:grpSpMkLst>
            <pc:docMk/>
            <pc:sldMk cId="2073129563" sldId="290"/>
            <ac:grpSpMk id="41" creationId="{68A6FE18-A051-0B36-7AFF-539CD24EC88C}"/>
          </ac:grpSpMkLst>
        </pc:grpChg>
        <pc:grpChg chg="mod topLvl">
          <ac:chgData name="Trang Do" userId="1f6a371144d1ab6b" providerId="LiveId" clId="{0C93FB5C-6D62-824B-B517-1DBDACFF9B32}" dt="2023-11-27T09:02:09.627" v="2295" actId="164"/>
          <ac:grpSpMkLst>
            <pc:docMk/>
            <pc:sldMk cId="2073129563" sldId="290"/>
            <ac:grpSpMk id="43" creationId="{88929F78-21C2-907A-AE78-C9A590C01297}"/>
          </ac:grpSpMkLst>
        </pc:grpChg>
        <pc:grpChg chg="mod topLvl">
          <ac:chgData name="Trang Do" userId="1f6a371144d1ab6b" providerId="LiveId" clId="{0C93FB5C-6D62-824B-B517-1DBDACFF9B32}" dt="2023-11-27T09:02:09.627" v="2295" actId="164"/>
          <ac:grpSpMkLst>
            <pc:docMk/>
            <pc:sldMk cId="2073129563" sldId="290"/>
            <ac:grpSpMk id="44" creationId="{C3068DA2-62FC-305E-200E-381E3D2229BE}"/>
          </ac:grpSpMkLst>
        </pc:grpChg>
        <pc:grpChg chg="mod topLvl">
          <ac:chgData name="Trang Do" userId="1f6a371144d1ab6b" providerId="LiveId" clId="{0C93FB5C-6D62-824B-B517-1DBDACFF9B32}" dt="2023-11-27T09:02:09.627" v="2295" actId="164"/>
          <ac:grpSpMkLst>
            <pc:docMk/>
            <pc:sldMk cId="2073129563" sldId="290"/>
            <ac:grpSpMk id="47" creationId="{7A80B3F9-C628-B32D-1313-ADDE8C954570}"/>
          </ac:grpSpMkLst>
        </pc:grpChg>
        <pc:grpChg chg="del">
          <ac:chgData name="Trang Do" userId="1f6a371144d1ab6b" providerId="LiveId" clId="{0C93FB5C-6D62-824B-B517-1DBDACFF9B32}" dt="2023-11-27T08:55:53.602" v="2169" actId="478"/>
          <ac:grpSpMkLst>
            <pc:docMk/>
            <pc:sldMk cId="2073129563" sldId="290"/>
            <ac:grpSpMk id="62" creationId="{B606085F-3A56-E942-A8E3-F2744D36181C}"/>
          </ac:grpSpMkLst>
        </pc:grpChg>
        <pc:grpChg chg="add mod">
          <ac:chgData name="Trang Do" userId="1f6a371144d1ab6b" providerId="LiveId" clId="{0C93FB5C-6D62-824B-B517-1DBDACFF9B32}" dt="2023-11-27T08:57:11.418" v="2180" actId="164"/>
          <ac:grpSpMkLst>
            <pc:docMk/>
            <pc:sldMk cId="2073129563" sldId="290"/>
            <ac:grpSpMk id="71" creationId="{E79C60E6-542C-0C70-BE0C-83C09CA605B1}"/>
          </ac:grpSpMkLst>
        </pc:grpChg>
        <pc:grpChg chg="add mod topLvl">
          <ac:chgData name="Trang Do" userId="1f6a371144d1ab6b" providerId="LiveId" clId="{0C93FB5C-6D62-824B-B517-1DBDACFF9B32}" dt="2023-11-27T09:10:54.378" v="2423" actId="164"/>
          <ac:grpSpMkLst>
            <pc:docMk/>
            <pc:sldMk cId="2073129563" sldId="290"/>
            <ac:grpSpMk id="76" creationId="{80665341-B98F-2DA6-DBF9-4AE7BC2D12A5}"/>
          </ac:grpSpMkLst>
        </pc:grpChg>
        <pc:grpChg chg="add mod topLvl">
          <ac:chgData name="Trang Do" userId="1f6a371144d1ab6b" providerId="LiveId" clId="{0C93FB5C-6D62-824B-B517-1DBDACFF9B32}" dt="2023-11-27T09:10:54.378" v="2423" actId="164"/>
          <ac:grpSpMkLst>
            <pc:docMk/>
            <pc:sldMk cId="2073129563" sldId="290"/>
            <ac:grpSpMk id="80" creationId="{D5EFAA48-680E-7549-B29C-ABCC2A7B03CB}"/>
          </ac:grpSpMkLst>
        </pc:grpChg>
        <pc:grpChg chg="add mod topLvl">
          <ac:chgData name="Trang Do" userId="1f6a371144d1ab6b" providerId="LiveId" clId="{0C93FB5C-6D62-824B-B517-1DBDACFF9B32}" dt="2023-11-27T09:10:54.378" v="2423" actId="164"/>
          <ac:grpSpMkLst>
            <pc:docMk/>
            <pc:sldMk cId="2073129563" sldId="290"/>
            <ac:grpSpMk id="84" creationId="{920483EB-E3CC-4AE2-F0A9-661BFD0CC8B6}"/>
          </ac:grpSpMkLst>
        </pc:grpChg>
        <pc:grpChg chg="add mod topLvl">
          <ac:chgData name="Trang Do" userId="1f6a371144d1ab6b" providerId="LiveId" clId="{0C93FB5C-6D62-824B-B517-1DBDACFF9B32}" dt="2023-11-27T09:10:54.378" v="2423" actId="164"/>
          <ac:grpSpMkLst>
            <pc:docMk/>
            <pc:sldMk cId="2073129563" sldId="290"/>
            <ac:grpSpMk id="87" creationId="{6E3CA6DE-DE73-555C-FB33-934D465A8A09}"/>
          </ac:grpSpMkLst>
        </pc:grpChg>
        <pc:grpChg chg="add mod">
          <ac:chgData name="Trang Do" userId="1f6a371144d1ab6b" providerId="LiveId" clId="{0C93FB5C-6D62-824B-B517-1DBDACFF9B32}" dt="2023-11-27T09:01:43.120" v="2291" actId="164"/>
          <ac:grpSpMkLst>
            <pc:docMk/>
            <pc:sldMk cId="2073129563" sldId="290"/>
            <ac:grpSpMk id="91" creationId="{874B551F-D6A1-3A09-69CE-D2FC26226F41}"/>
          </ac:grpSpMkLst>
        </pc:grpChg>
        <pc:grpChg chg="add mod">
          <ac:chgData name="Trang Do" userId="1f6a371144d1ab6b" providerId="LiveId" clId="{0C93FB5C-6D62-824B-B517-1DBDACFF9B32}" dt="2023-11-27T09:01:43.120" v="2291" actId="164"/>
          <ac:grpSpMkLst>
            <pc:docMk/>
            <pc:sldMk cId="2073129563" sldId="290"/>
            <ac:grpSpMk id="94" creationId="{7DEDE208-3077-27CC-6443-060447C148A5}"/>
          </ac:grpSpMkLst>
        </pc:grpChg>
        <pc:grpChg chg="del">
          <ac:chgData name="Trang Do" userId="1f6a371144d1ab6b" providerId="LiveId" clId="{0C93FB5C-6D62-824B-B517-1DBDACFF9B32}" dt="2023-11-27T08:55:53.602" v="2169" actId="478"/>
          <ac:grpSpMkLst>
            <pc:docMk/>
            <pc:sldMk cId="2073129563" sldId="290"/>
            <ac:grpSpMk id="98" creationId="{61BA8C0A-A087-2670-BA34-CED56F1BCD65}"/>
          </ac:grpSpMkLst>
        </pc:grpChg>
        <pc:grpChg chg="add mod">
          <ac:chgData name="Trang Do" userId="1f6a371144d1ab6b" providerId="LiveId" clId="{0C93FB5C-6D62-824B-B517-1DBDACFF9B32}" dt="2023-11-27T09:01:50.322" v="2292" actId="164"/>
          <ac:grpSpMkLst>
            <pc:docMk/>
            <pc:sldMk cId="2073129563" sldId="290"/>
            <ac:grpSpMk id="108" creationId="{CB2D8CBB-35B9-F584-2DA6-5F4CBD07259D}"/>
          </ac:grpSpMkLst>
        </pc:grpChg>
        <pc:grpChg chg="add mod">
          <ac:chgData name="Trang Do" userId="1f6a371144d1ab6b" providerId="LiveId" clId="{0C93FB5C-6D62-824B-B517-1DBDACFF9B32}" dt="2023-11-27T09:01:50.322" v="2292" actId="164"/>
          <ac:grpSpMkLst>
            <pc:docMk/>
            <pc:sldMk cId="2073129563" sldId="290"/>
            <ac:grpSpMk id="112" creationId="{D50D5CF2-068A-58C6-DAEA-BE69F5AD051A}"/>
          </ac:grpSpMkLst>
        </pc:grpChg>
        <pc:grpChg chg="del">
          <ac:chgData name="Trang Do" userId="1f6a371144d1ab6b" providerId="LiveId" clId="{0C93FB5C-6D62-824B-B517-1DBDACFF9B32}" dt="2023-11-27T08:55:53.602" v="2169" actId="478"/>
          <ac:grpSpMkLst>
            <pc:docMk/>
            <pc:sldMk cId="2073129563" sldId="290"/>
            <ac:grpSpMk id="116" creationId="{05DE2308-DAFE-8FFE-0264-2F8954ACA3C8}"/>
          </ac:grpSpMkLst>
        </pc:grpChg>
        <pc:grpChg chg="del">
          <ac:chgData name="Trang Do" userId="1f6a371144d1ab6b" providerId="LiveId" clId="{0C93FB5C-6D62-824B-B517-1DBDACFF9B32}" dt="2023-11-27T08:55:53.602" v="2169" actId="478"/>
          <ac:grpSpMkLst>
            <pc:docMk/>
            <pc:sldMk cId="2073129563" sldId="290"/>
            <ac:grpSpMk id="125" creationId="{71A6E2B8-0740-1172-DAB3-3B244583999C}"/>
          </ac:grpSpMkLst>
        </pc:grpChg>
        <pc:grpChg chg="del">
          <ac:chgData name="Trang Do" userId="1f6a371144d1ab6b" providerId="LiveId" clId="{0C93FB5C-6D62-824B-B517-1DBDACFF9B32}" dt="2023-11-27T08:55:53.602" v="2169" actId="478"/>
          <ac:grpSpMkLst>
            <pc:docMk/>
            <pc:sldMk cId="2073129563" sldId="290"/>
            <ac:grpSpMk id="134" creationId="{C26ED2B6-B5E3-7A74-7DAD-35BF0F401449}"/>
          </ac:grpSpMkLst>
        </pc:grpChg>
        <pc:grpChg chg="del">
          <ac:chgData name="Trang Do" userId="1f6a371144d1ab6b" providerId="LiveId" clId="{0C93FB5C-6D62-824B-B517-1DBDACFF9B32}" dt="2023-11-27T08:55:53.602" v="2169" actId="478"/>
          <ac:grpSpMkLst>
            <pc:docMk/>
            <pc:sldMk cId="2073129563" sldId="290"/>
            <ac:grpSpMk id="143" creationId="{048D293E-200E-5A17-9FE8-7BC2B5627DF1}"/>
          </ac:grpSpMkLst>
        </pc:grpChg>
        <pc:grpChg chg="add mod">
          <ac:chgData name="Trang Do" userId="1f6a371144d1ab6b" providerId="LiveId" clId="{0C93FB5C-6D62-824B-B517-1DBDACFF9B32}" dt="2023-11-27T09:01:50.322" v="2292" actId="164"/>
          <ac:grpSpMkLst>
            <pc:docMk/>
            <pc:sldMk cId="2073129563" sldId="290"/>
            <ac:grpSpMk id="152" creationId="{1F7A0B78-62BF-3A26-9941-40C19B8B96E0}"/>
          </ac:grpSpMkLst>
        </pc:grpChg>
        <pc:grpChg chg="add mod">
          <ac:chgData name="Trang Do" userId="1f6a371144d1ab6b" providerId="LiveId" clId="{0C93FB5C-6D62-824B-B517-1DBDACFF9B32}" dt="2023-11-27T09:01:50.322" v="2292" actId="164"/>
          <ac:grpSpMkLst>
            <pc:docMk/>
            <pc:sldMk cId="2073129563" sldId="290"/>
            <ac:grpSpMk id="155" creationId="{3BB93926-8DC1-6117-0B96-E50ECC9A8DBC}"/>
          </ac:grpSpMkLst>
        </pc:grpChg>
        <pc:grpChg chg="add mod">
          <ac:chgData name="Trang Do" userId="1f6a371144d1ab6b" providerId="LiveId" clId="{0C93FB5C-6D62-824B-B517-1DBDACFF9B32}" dt="2023-11-27T08:57:11.418" v="2180" actId="164"/>
          <ac:grpSpMkLst>
            <pc:docMk/>
            <pc:sldMk cId="2073129563" sldId="290"/>
            <ac:grpSpMk id="159" creationId="{5B0B28C3-1E2A-812A-A972-46376DC7F09B}"/>
          </ac:grpSpMkLst>
        </pc:grpChg>
        <pc:grpChg chg="add mod">
          <ac:chgData name="Trang Do" userId="1f6a371144d1ab6b" providerId="LiveId" clId="{0C93FB5C-6D62-824B-B517-1DBDACFF9B32}" dt="2023-11-27T09:02:41.701" v="2302" actId="1076"/>
          <ac:grpSpMkLst>
            <pc:docMk/>
            <pc:sldMk cId="2073129563" sldId="290"/>
            <ac:grpSpMk id="165" creationId="{56B6B33F-E395-84F0-65FF-9CA0F4BB4BCE}"/>
          </ac:grpSpMkLst>
        </pc:grpChg>
        <pc:grpChg chg="add del mod">
          <ac:chgData name="Trang Do" userId="1f6a371144d1ab6b" providerId="LiveId" clId="{0C93FB5C-6D62-824B-B517-1DBDACFF9B32}" dt="2023-11-27T09:10:42.169" v="2420" actId="165"/>
          <ac:grpSpMkLst>
            <pc:docMk/>
            <pc:sldMk cId="2073129563" sldId="290"/>
            <ac:grpSpMk id="166" creationId="{0C0CC2DE-2B16-D047-53D4-68011D5EA618}"/>
          </ac:grpSpMkLst>
        </pc:grpChg>
        <pc:grpChg chg="add mod">
          <ac:chgData name="Trang Do" userId="1f6a371144d1ab6b" providerId="LiveId" clId="{0C93FB5C-6D62-824B-B517-1DBDACFF9B32}" dt="2023-11-27T09:02:41.701" v="2302" actId="1076"/>
          <ac:grpSpMkLst>
            <pc:docMk/>
            <pc:sldMk cId="2073129563" sldId="290"/>
            <ac:grpSpMk id="167" creationId="{42468A19-A2DF-7E9A-6CFB-4DD55B9180A8}"/>
          </ac:grpSpMkLst>
        </pc:grpChg>
        <pc:grpChg chg="add mod">
          <ac:chgData name="Trang Do" userId="1f6a371144d1ab6b" providerId="LiveId" clId="{0C93FB5C-6D62-824B-B517-1DBDACFF9B32}" dt="2023-11-27T09:02:41.701" v="2302" actId="1076"/>
          <ac:grpSpMkLst>
            <pc:docMk/>
            <pc:sldMk cId="2073129563" sldId="290"/>
            <ac:grpSpMk id="168" creationId="{24E479A1-4E32-CD9A-DC19-605D936E29A9}"/>
          </ac:grpSpMkLst>
        </pc:grpChg>
        <pc:grpChg chg="add mod">
          <ac:chgData name="Trang Do" userId="1f6a371144d1ab6b" providerId="LiveId" clId="{0C93FB5C-6D62-824B-B517-1DBDACFF9B32}" dt="2023-11-27T09:02:41.701" v="2302" actId="1076"/>
          <ac:grpSpMkLst>
            <pc:docMk/>
            <pc:sldMk cId="2073129563" sldId="290"/>
            <ac:grpSpMk id="169" creationId="{006320BB-DFD7-DE5C-4C95-7B7087C72775}"/>
          </ac:grpSpMkLst>
        </pc:grpChg>
        <pc:grpChg chg="add mod">
          <ac:chgData name="Trang Do" userId="1f6a371144d1ab6b" providerId="LiveId" clId="{0C93FB5C-6D62-824B-B517-1DBDACFF9B32}" dt="2023-11-27T09:02:41.701" v="2302" actId="1076"/>
          <ac:grpSpMkLst>
            <pc:docMk/>
            <pc:sldMk cId="2073129563" sldId="290"/>
            <ac:grpSpMk id="170" creationId="{3F1D830D-E6EA-B766-FFE1-D65EEE786DA1}"/>
          </ac:grpSpMkLst>
        </pc:grpChg>
        <pc:grpChg chg="add mod">
          <ac:chgData name="Trang Do" userId="1f6a371144d1ab6b" providerId="LiveId" clId="{0C93FB5C-6D62-824B-B517-1DBDACFF9B32}" dt="2023-11-27T09:10:54.378" v="2423" actId="164"/>
          <ac:grpSpMkLst>
            <pc:docMk/>
            <pc:sldMk cId="2073129563" sldId="290"/>
            <ac:grpSpMk id="171" creationId="{0CBB7646-6C7A-7ACF-A636-FC8CE6061F0C}"/>
          </ac:grpSpMkLst>
        </pc:grp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22" creationId="{62E860A5-E225-9CBA-7F64-267D8A25152C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25" creationId="{F6AEFFD5-5BBE-EFBC-954F-B44143B16BB5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27" creationId="{CF8AC0CC-C6C4-EA4B-0647-1EE2E18265EC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29" creationId="{BD7BA5EC-CC80-CC08-F2F8-3B0E9C7F5A03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31" creationId="{BF75942D-F139-2973-6C15-988151999CB1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33" creationId="{330E5F45-FED0-1384-DF5B-77CC950F11D2}"/>
          </ac:cxnSpMkLst>
        </pc:cxnChg>
        <pc:cxnChg chg="mod">
          <ac:chgData name="Trang Do" userId="1f6a371144d1ab6b" providerId="LiveId" clId="{0C93FB5C-6D62-824B-B517-1DBDACFF9B32}" dt="2023-11-27T09:01:58.924" v="2293" actId="165"/>
          <ac:cxnSpMkLst>
            <pc:docMk/>
            <pc:sldMk cId="2073129563" sldId="290"/>
            <ac:cxnSpMk id="49" creationId="{3C418A4D-DD2D-9B61-99C9-150ED8CDD15B}"/>
          </ac:cxnSpMkLst>
        </pc:cxnChg>
        <pc:cxnChg chg="mod">
          <ac:chgData name="Trang Do" userId="1f6a371144d1ab6b" providerId="LiveId" clId="{0C93FB5C-6D62-824B-B517-1DBDACFF9B32}" dt="2023-11-27T09:01:58.924" v="2293" actId="165"/>
          <ac:cxnSpMkLst>
            <pc:docMk/>
            <pc:sldMk cId="2073129563" sldId="290"/>
            <ac:cxnSpMk id="51" creationId="{5C25FC61-86F0-B579-6B7F-3E8B09E217CC}"/>
          </ac:cxnSpMkLst>
        </pc:cxnChg>
        <pc:cxnChg chg="mod">
          <ac:chgData name="Trang Do" userId="1f6a371144d1ab6b" providerId="LiveId" clId="{0C93FB5C-6D62-824B-B517-1DBDACFF9B32}" dt="2023-11-27T09:01:58.924" v="2293" actId="165"/>
          <ac:cxnSpMkLst>
            <pc:docMk/>
            <pc:sldMk cId="2073129563" sldId="290"/>
            <ac:cxnSpMk id="53" creationId="{EC4E4AB9-B1AB-4780-2449-BC1723BE6EFD}"/>
          </ac:cxnSpMkLst>
        </pc:cxnChg>
        <pc:cxnChg chg="mod">
          <ac:chgData name="Trang Do" userId="1f6a371144d1ab6b" providerId="LiveId" clId="{0C93FB5C-6D62-824B-B517-1DBDACFF9B32}" dt="2023-11-27T09:01:58.924" v="2293" actId="165"/>
          <ac:cxnSpMkLst>
            <pc:docMk/>
            <pc:sldMk cId="2073129563" sldId="290"/>
            <ac:cxnSpMk id="55" creationId="{6D677A9A-50E8-924D-052E-C075E5C2A025}"/>
          </ac:cxnSpMkLst>
        </pc:cxnChg>
        <pc:cxnChg chg="mod">
          <ac:chgData name="Trang Do" userId="1f6a371144d1ab6b" providerId="LiveId" clId="{0C93FB5C-6D62-824B-B517-1DBDACFF9B32}" dt="2023-11-27T09:01:58.924" v="2293" actId="165"/>
          <ac:cxnSpMkLst>
            <pc:docMk/>
            <pc:sldMk cId="2073129563" sldId="290"/>
            <ac:cxnSpMk id="57" creationId="{E23388EC-AF12-FE02-AE28-C99E20ABE422}"/>
          </ac:cxnSpMkLst>
        </pc:cxnChg>
        <pc:cxnChg chg="mod">
          <ac:chgData name="Trang Do" userId="1f6a371144d1ab6b" providerId="LiveId" clId="{0C93FB5C-6D62-824B-B517-1DBDACFF9B32}" dt="2023-11-27T09:01:58.924" v="2293" actId="165"/>
          <ac:cxnSpMkLst>
            <pc:docMk/>
            <pc:sldMk cId="2073129563" sldId="290"/>
            <ac:cxnSpMk id="59" creationId="{E349BC20-23FD-D621-F283-E7F25A935A19}"/>
          </ac:cxnSpMkLst>
        </pc:cxnChg>
        <pc:cxnChg chg="mod">
          <ac:chgData name="Trang Do" userId="1f6a371144d1ab6b" providerId="LiveId" clId="{0C93FB5C-6D62-824B-B517-1DBDACFF9B32}" dt="2023-11-27T09:01:58.924" v="2293" actId="165"/>
          <ac:cxnSpMkLst>
            <pc:docMk/>
            <pc:sldMk cId="2073129563" sldId="290"/>
            <ac:cxnSpMk id="61" creationId="{9FBEDD40-164A-2B97-243E-D6E82AFC6F00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73" creationId="{22EAA1EE-518B-5607-00A8-2A0AA9BFDCEF}"/>
          </ac:cxnSpMkLst>
        </pc:cxnChg>
        <pc:cxnChg chg="mod">
          <ac:chgData name="Trang Do" userId="1f6a371144d1ab6b" providerId="LiveId" clId="{0C93FB5C-6D62-824B-B517-1DBDACFF9B32}" dt="2023-11-27T09:10:42.169" v="2420" actId="165"/>
          <ac:cxnSpMkLst>
            <pc:docMk/>
            <pc:sldMk cId="2073129563" sldId="290"/>
            <ac:cxnSpMk id="78" creationId="{A94AA0D7-704A-1F2F-A1C6-ABEE9B560F36}"/>
          </ac:cxnSpMkLst>
        </pc:cxnChg>
        <pc:cxnChg chg="mod">
          <ac:chgData name="Trang Do" userId="1f6a371144d1ab6b" providerId="LiveId" clId="{0C93FB5C-6D62-824B-B517-1DBDACFF9B32}" dt="2023-11-27T09:10:42.169" v="2420" actId="165"/>
          <ac:cxnSpMkLst>
            <pc:docMk/>
            <pc:sldMk cId="2073129563" sldId="290"/>
            <ac:cxnSpMk id="82" creationId="{9CF8D8CF-EB12-AB7F-7E4A-FD608970EFE5}"/>
          </ac:cxnSpMkLst>
        </pc:cxnChg>
        <pc:cxnChg chg="mod">
          <ac:chgData name="Trang Do" userId="1f6a371144d1ab6b" providerId="LiveId" clId="{0C93FB5C-6D62-824B-B517-1DBDACFF9B32}" dt="2023-11-27T09:10:42.169" v="2420" actId="165"/>
          <ac:cxnSpMkLst>
            <pc:docMk/>
            <pc:sldMk cId="2073129563" sldId="290"/>
            <ac:cxnSpMk id="86" creationId="{3D76C6ED-E647-FA49-E924-A79AE33D468C}"/>
          </ac:cxnSpMkLst>
        </pc:cxnChg>
        <pc:cxnChg chg="mod">
          <ac:chgData name="Trang Do" userId="1f6a371144d1ab6b" providerId="LiveId" clId="{0C93FB5C-6D62-824B-B517-1DBDACFF9B32}" dt="2023-11-27T09:10:42.169" v="2420" actId="165"/>
          <ac:cxnSpMkLst>
            <pc:docMk/>
            <pc:sldMk cId="2073129563" sldId="290"/>
            <ac:cxnSpMk id="89" creationId="{68CEDCCC-7ECD-69B4-5B0D-8D99C657484E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93" creationId="{12196D61-FDC5-403B-C94F-BF38F22660F8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96" creationId="{617E30E6-06A2-5B6E-1D95-DF7D352879F7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110" creationId="{FA52645E-2BB6-7604-F539-98706441B17D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114" creationId="{6EF447D3-CA68-6714-2093-67C4CB12CB79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154" creationId="{5E085844-A0B8-4626-6F03-51D31A362B79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157" creationId="{9A58921B-B6A6-839E-5EC2-62B1A452DC07}"/>
          </ac:cxnSpMkLst>
        </pc:cxnChg>
        <pc:cxnChg chg="mod">
          <ac:chgData name="Trang Do" userId="1f6a371144d1ab6b" providerId="LiveId" clId="{0C93FB5C-6D62-824B-B517-1DBDACFF9B32}" dt="2023-11-27T08:55:59.020" v="2170"/>
          <ac:cxnSpMkLst>
            <pc:docMk/>
            <pc:sldMk cId="2073129563" sldId="290"/>
            <ac:cxnSpMk id="161" creationId="{5F1A0F16-DAD7-4F9F-C03C-7A7CE0F3B73E}"/>
          </ac:cxnSpMkLst>
        </pc:cxnChg>
      </pc:sldChg>
      <pc:sldChg chg="add del setBg">
        <pc:chgData name="Trang Do" userId="1f6a371144d1ab6b" providerId="LiveId" clId="{0C93FB5C-6D62-824B-B517-1DBDACFF9B32}" dt="2023-11-27T08:21:04.666" v="1525"/>
        <pc:sldMkLst>
          <pc:docMk/>
          <pc:sldMk cId="2847742241" sldId="290"/>
        </pc:sldMkLst>
      </pc:sldChg>
      <pc:sldChg chg="addSp delSp modSp add mod ord modTransition delAnim modAnim">
        <pc:chgData name="Trang Do" userId="1f6a371144d1ab6b" providerId="LiveId" clId="{0C93FB5C-6D62-824B-B517-1DBDACFF9B32}" dt="2023-12-03T15:44:43.877" v="5998"/>
        <pc:sldMkLst>
          <pc:docMk/>
          <pc:sldMk cId="2821956363" sldId="291"/>
        </pc:sldMkLst>
        <pc:spChg chg="del">
          <ac:chgData name="Trang Do" userId="1f6a371144d1ab6b" providerId="LiveId" clId="{0C93FB5C-6D62-824B-B517-1DBDACFF9B32}" dt="2023-11-27T09:08:52.871" v="2404" actId="478"/>
          <ac:spMkLst>
            <pc:docMk/>
            <pc:sldMk cId="2821956363" sldId="291"/>
            <ac:spMk id="3" creationId="{35464798-1D73-CB5A-64BD-65F22F1EE13E}"/>
          </ac:spMkLst>
        </pc:spChg>
        <pc:spChg chg="add mod">
          <ac:chgData name="Trang Do" userId="1f6a371144d1ab6b" providerId="LiveId" clId="{0C93FB5C-6D62-824B-B517-1DBDACFF9B32}" dt="2023-11-27T09:08:07.560" v="2388" actId="164"/>
          <ac:spMkLst>
            <pc:docMk/>
            <pc:sldMk cId="2821956363" sldId="291"/>
            <ac:spMk id="4" creationId="{6038E791-6DD5-4E14-4104-3C7C2732EE59}"/>
          </ac:spMkLst>
        </pc:spChg>
        <pc:spChg chg="add mod">
          <ac:chgData name="Trang Do" userId="1f6a371144d1ab6b" providerId="LiveId" clId="{0C93FB5C-6D62-824B-B517-1DBDACFF9B32}" dt="2023-11-27T09:08:07.560" v="2388" actId="164"/>
          <ac:spMkLst>
            <pc:docMk/>
            <pc:sldMk cId="2821956363" sldId="291"/>
            <ac:spMk id="5" creationId="{6C76AF3F-A33E-E467-5A1C-3B90F94E015C}"/>
          </ac:spMkLst>
        </pc:spChg>
        <pc:spChg chg="add mod">
          <ac:chgData name="Trang Do" userId="1f6a371144d1ab6b" providerId="LiveId" clId="{0C93FB5C-6D62-824B-B517-1DBDACFF9B32}" dt="2023-11-27T09:08:07.560" v="2388" actId="164"/>
          <ac:spMkLst>
            <pc:docMk/>
            <pc:sldMk cId="2821956363" sldId="291"/>
            <ac:spMk id="6" creationId="{962E61A1-65C5-2B5C-4265-57A7F8A1701F}"/>
          </ac:spMkLst>
        </pc:spChg>
        <pc:spChg chg="add mod">
          <ac:chgData name="Trang Do" userId="1f6a371144d1ab6b" providerId="LiveId" clId="{0C93FB5C-6D62-824B-B517-1DBDACFF9B32}" dt="2023-11-27T09:08:07.560" v="2388" actId="164"/>
          <ac:spMkLst>
            <pc:docMk/>
            <pc:sldMk cId="2821956363" sldId="291"/>
            <ac:spMk id="7" creationId="{6F8D974B-1AB6-09E9-1FA5-465C00A31231}"/>
          </ac:spMkLst>
        </pc:spChg>
        <pc:spChg chg="add mod">
          <ac:chgData name="Trang Do" userId="1f6a371144d1ab6b" providerId="LiveId" clId="{0C93FB5C-6D62-824B-B517-1DBDACFF9B32}" dt="2023-11-27T09:08:57.357" v="2405"/>
          <ac:spMkLst>
            <pc:docMk/>
            <pc:sldMk cId="2821956363" sldId="291"/>
            <ac:spMk id="9" creationId="{0990D2A9-2669-FBBA-DB12-2C4247D5FAF8}"/>
          </ac:spMkLst>
        </pc:spChg>
        <pc:spChg chg="add mod">
          <ac:chgData name="Trang Do" userId="1f6a371144d1ab6b" providerId="LiveId" clId="{0C93FB5C-6D62-824B-B517-1DBDACFF9B32}" dt="2023-11-27T09:13:40.174" v="2518" actId="20577"/>
          <ac:spMkLst>
            <pc:docMk/>
            <pc:sldMk cId="2821956363" sldId="291"/>
            <ac:spMk id="11" creationId="{0F23FA08-91B8-016E-E812-F12489BBC605}"/>
          </ac:spMkLst>
        </pc:spChg>
        <pc:spChg chg="mod topLvl">
          <ac:chgData name="Trang Do" userId="1f6a371144d1ab6b" providerId="LiveId" clId="{0C93FB5C-6D62-824B-B517-1DBDACFF9B32}" dt="2023-11-27T09:13:33.379" v="2516" actId="164"/>
          <ac:spMkLst>
            <pc:docMk/>
            <pc:sldMk cId="2821956363" sldId="291"/>
            <ac:spMk id="13" creationId="{63F51096-DBB8-D29D-9E94-13AD527A66AA}"/>
          </ac:spMkLst>
        </pc:spChg>
        <pc:spChg chg="mod">
          <ac:chgData name="Trang Do" userId="1f6a371144d1ab6b" providerId="LiveId" clId="{0C93FB5C-6D62-824B-B517-1DBDACFF9B32}" dt="2023-11-27T09:13:02.416" v="2486" actId="20577"/>
          <ac:spMkLst>
            <pc:docMk/>
            <pc:sldMk cId="2821956363" sldId="291"/>
            <ac:spMk id="15" creationId="{3B8D57A5-34AB-9969-74EB-7511C93FB65D}"/>
          </ac:spMkLst>
        </pc:spChg>
        <pc:spChg chg="del mod topLvl">
          <ac:chgData name="Trang Do" userId="1f6a371144d1ab6b" providerId="LiveId" clId="{0C93FB5C-6D62-824B-B517-1DBDACFF9B32}" dt="2023-11-27T09:11:24.208" v="2429" actId="478"/>
          <ac:spMkLst>
            <pc:docMk/>
            <pc:sldMk cId="2821956363" sldId="291"/>
            <ac:spMk id="19" creationId="{5E21DE73-E56D-F2DB-8DFE-F7F8EAD2109C}"/>
          </ac:spMkLst>
        </pc:spChg>
        <pc:spChg chg="del mod topLvl">
          <ac:chgData name="Trang Do" userId="1f6a371144d1ab6b" providerId="LiveId" clId="{0C93FB5C-6D62-824B-B517-1DBDACFF9B32}" dt="2023-11-27T09:11:24.208" v="2429" actId="478"/>
          <ac:spMkLst>
            <pc:docMk/>
            <pc:sldMk cId="2821956363" sldId="291"/>
            <ac:spMk id="20" creationId="{9377B224-D623-8BF6-7659-18729E126226}"/>
          </ac:spMkLst>
        </pc:spChg>
        <pc:spChg chg="mod topLvl">
          <ac:chgData name="Trang Do" userId="1f6a371144d1ab6b" providerId="LiveId" clId="{0C93FB5C-6D62-824B-B517-1DBDACFF9B32}" dt="2023-11-27T09:12:52.603" v="2476" actId="164"/>
          <ac:spMkLst>
            <pc:docMk/>
            <pc:sldMk cId="2821956363" sldId="291"/>
            <ac:spMk id="22" creationId="{128944AD-1406-2289-2B4E-435A627B0DA2}"/>
          </ac:spMkLst>
        </pc:spChg>
        <pc:spChg chg="del mod topLvl">
          <ac:chgData name="Trang Do" userId="1f6a371144d1ab6b" providerId="LiveId" clId="{0C93FB5C-6D62-824B-B517-1DBDACFF9B32}" dt="2023-11-27T09:11:24.208" v="2429" actId="478"/>
          <ac:spMkLst>
            <pc:docMk/>
            <pc:sldMk cId="2821956363" sldId="291"/>
            <ac:spMk id="25" creationId="{0506B9F1-07F1-E22D-783F-A571DD17F145}"/>
          </ac:spMkLst>
        </pc:spChg>
        <pc:spChg chg="mod">
          <ac:chgData name="Trang Do" userId="1f6a371144d1ab6b" providerId="LiveId" clId="{0C93FB5C-6D62-824B-B517-1DBDACFF9B32}" dt="2023-11-27T09:10:14.375" v="2419" actId="165"/>
          <ac:spMkLst>
            <pc:docMk/>
            <pc:sldMk cId="2821956363" sldId="291"/>
            <ac:spMk id="26" creationId="{A1A17494-CE0B-DAEC-4A9E-027E5EDD3DA6}"/>
          </ac:spMkLst>
        </pc:spChg>
        <pc:spChg chg="mod">
          <ac:chgData name="Trang Do" userId="1f6a371144d1ab6b" providerId="LiveId" clId="{0C93FB5C-6D62-824B-B517-1DBDACFF9B32}" dt="2023-11-27T09:10:14.375" v="2419" actId="165"/>
          <ac:spMkLst>
            <pc:docMk/>
            <pc:sldMk cId="2821956363" sldId="291"/>
            <ac:spMk id="28" creationId="{022CFD8B-CFDE-E901-ECE7-134835C95B8D}"/>
          </ac:spMkLst>
        </pc:spChg>
        <pc:spChg chg="mod">
          <ac:chgData name="Trang Do" userId="1f6a371144d1ab6b" providerId="LiveId" clId="{0C93FB5C-6D62-824B-B517-1DBDACFF9B32}" dt="2023-11-27T09:10:14.375" v="2419" actId="165"/>
          <ac:spMkLst>
            <pc:docMk/>
            <pc:sldMk cId="2821956363" sldId="291"/>
            <ac:spMk id="30" creationId="{1C5A474D-39E8-A250-BCD7-A5D252DFB0BC}"/>
          </ac:spMkLst>
        </pc:spChg>
        <pc:spChg chg="mod">
          <ac:chgData name="Trang Do" userId="1f6a371144d1ab6b" providerId="LiveId" clId="{0C93FB5C-6D62-824B-B517-1DBDACFF9B32}" dt="2023-11-27T09:10:14.375" v="2419" actId="165"/>
          <ac:spMkLst>
            <pc:docMk/>
            <pc:sldMk cId="2821956363" sldId="291"/>
            <ac:spMk id="32" creationId="{D452E598-88B4-A4B8-C976-9F40D85B2955}"/>
          </ac:spMkLst>
        </pc:spChg>
        <pc:spChg chg="mod topLvl">
          <ac:chgData name="Trang Do" userId="1f6a371144d1ab6b" providerId="LiveId" clId="{0C93FB5C-6D62-824B-B517-1DBDACFF9B32}" dt="2023-11-27T09:12:52.603" v="2476" actId="164"/>
          <ac:spMkLst>
            <pc:docMk/>
            <pc:sldMk cId="2821956363" sldId="291"/>
            <ac:spMk id="35" creationId="{EF878C38-5E23-C64C-ACAB-A8B4F402975D}"/>
          </ac:spMkLst>
        </pc:spChg>
        <pc:spChg chg="mod topLvl">
          <ac:chgData name="Trang Do" userId="1f6a371144d1ab6b" providerId="LiveId" clId="{0C93FB5C-6D62-824B-B517-1DBDACFF9B32}" dt="2023-11-27T09:12:52.603" v="2476" actId="164"/>
          <ac:spMkLst>
            <pc:docMk/>
            <pc:sldMk cId="2821956363" sldId="291"/>
            <ac:spMk id="36" creationId="{4F15CAE5-9961-BEAA-3450-B385B8CECF11}"/>
          </ac:spMkLst>
        </pc:spChg>
        <pc:spChg chg="del mod topLvl">
          <ac:chgData name="Trang Do" userId="1f6a371144d1ab6b" providerId="LiveId" clId="{0C93FB5C-6D62-824B-B517-1DBDACFF9B32}" dt="2023-11-27T09:12:16.680" v="2443" actId="478"/>
          <ac:spMkLst>
            <pc:docMk/>
            <pc:sldMk cId="2821956363" sldId="291"/>
            <ac:spMk id="38" creationId="{A04CCA5F-79EF-4056-D044-85A60B86FF5E}"/>
          </ac:spMkLst>
        </pc:spChg>
        <pc:spChg chg="mod topLvl">
          <ac:chgData name="Trang Do" userId="1f6a371144d1ab6b" providerId="LiveId" clId="{0C93FB5C-6D62-824B-B517-1DBDACFF9B32}" dt="2023-11-27T09:12:52.603" v="2476" actId="164"/>
          <ac:spMkLst>
            <pc:docMk/>
            <pc:sldMk cId="2821956363" sldId="291"/>
            <ac:spMk id="42" creationId="{0E33EF6E-6209-BB20-0799-37551B0ED149}"/>
          </ac:spMkLst>
        </pc:spChg>
        <pc:spChg chg="mod">
          <ac:chgData name="Trang Do" userId="1f6a371144d1ab6b" providerId="LiveId" clId="{0C93FB5C-6D62-824B-B517-1DBDACFF9B32}" dt="2023-11-27T09:12:01.731" v="2441" actId="20577"/>
          <ac:spMkLst>
            <pc:docMk/>
            <pc:sldMk cId="2821956363" sldId="291"/>
            <ac:spMk id="43" creationId="{9A9A548A-3836-98C0-AD7A-E66DB7D198D0}"/>
          </ac:spMkLst>
        </pc:spChg>
        <pc:spChg chg="mod">
          <ac:chgData name="Trang Do" userId="1f6a371144d1ab6b" providerId="LiveId" clId="{0C93FB5C-6D62-824B-B517-1DBDACFF9B32}" dt="2023-11-27T09:11:59.002" v="2439" actId="20577"/>
          <ac:spMkLst>
            <pc:docMk/>
            <pc:sldMk cId="2821956363" sldId="291"/>
            <ac:spMk id="45" creationId="{0AB15B11-0AC6-047A-0D92-97A064EDA5B6}"/>
          </ac:spMkLst>
        </pc:spChg>
        <pc:spChg chg="mod">
          <ac:chgData name="Trang Do" userId="1f6a371144d1ab6b" providerId="LiveId" clId="{0C93FB5C-6D62-824B-B517-1DBDACFF9B32}" dt="2023-11-27T09:12:27.706" v="2446" actId="20577"/>
          <ac:spMkLst>
            <pc:docMk/>
            <pc:sldMk cId="2821956363" sldId="291"/>
            <ac:spMk id="47" creationId="{AF2B2491-6C06-7AC9-5D0B-D05D9F3253B3}"/>
          </ac:spMkLst>
        </pc:spChg>
        <pc:spChg chg="mod">
          <ac:chgData name="Trang Do" userId="1f6a371144d1ab6b" providerId="LiveId" clId="{0C93FB5C-6D62-824B-B517-1DBDACFF9B32}" dt="2023-11-27T09:11:49.003" v="2435" actId="165"/>
          <ac:spMkLst>
            <pc:docMk/>
            <pc:sldMk cId="2821956363" sldId="291"/>
            <ac:spMk id="49" creationId="{2E72D807-6CD3-D94F-7B46-B1E28A64BE95}"/>
          </ac:spMkLst>
        </pc:spChg>
        <pc:spChg chg="mod topLvl">
          <ac:chgData name="Trang Do" userId="1f6a371144d1ab6b" providerId="LiveId" clId="{0C93FB5C-6D62-824B-B517-1DBDACFF9B32}" dt="2023-11-27T09:12:52.603" v="2476" actId="164"/>
          <ac:spMkLst>
            <pc:docMk/>
            <pc:sldMk cId="2821956363" sldId="291"/>
            <ac:spMk id="53" creationId="{E5A75016-A78F-481A-8972-7A9E1365B17C}"/>
          </ac:spMkLst>
        </pc:spChg>
        <pc:spChg chg="del mod">
          <ac:chgData name="Trang Do" userId="1f6a371144d1ab6b" providerId="LiveId" clId="{0C93FB5C-6D62-824B-B517-1DBDACFF9B32}" dt="2023-11-27T09:11:33.670" v="2431" actId="478"/>
          <ac:spMkLst>
            <pc:docMk/>
            <pc:sldMk cId="2821956363" sldId="291"/>
            <ac:spMk id="55" creationId="{30BC21D7-AD28-4E6C-A9A5-2CE2B36B7E67}"/>
          </ac:spMkLst>
        </pc:spChg>
        <pc:spChg chg="mod">
          <ac:chgData name="Trang Do" userId="1f6a371144d1ab6b" providerId="LiveId" clId="{0C93FB5C-6D62-824B-B517-1DBDACFF9B32}" dt="2023-11-27T09:11:56.353" v="2437" actId="20577"/>
          <ac:spMkLst>
            <pc:docMk/>
            <pc:sldMk cId="2821956363" sldId="291"/>
            <ac:spMk id="56" creationId="{AEFDDBB1-1D0C-1710-089D-16B51B52EBCB}"/>
          </ac:spMkLst>
        </pc:spChg>
        <pc:spChg chg="mod">
          <ac:chgData name="Trang Do" userId="1f6a371144d1ab6b" providerId="LiveId" clId="{0C93FB5C-6D62-824B-B517-1DBDACFF9B32}" dt="2023-11-27T09:11:44.118" v="2434" actId="165"/>
          <ac:spMkLst>
            <pc:docMk/>
            <pc:sldMk cId="2821956363" sldId="291"/>
            <ac:spMk id="58" creationId="{8DD2F978-13DC-FF9B-8DD3-DE9DE1DE95C9}"/>
          </ac:spMkLst>
        </pc:spChg>
        <pc:spChg chg="add mod">
          <ac:chgData name="Trang Do" userId="1f6a371144d1ab6b" providerId="LiveId" clId="{0C93FB5C-6D62-824B-B517-1DBDACFF9B32}" dt="2023-11-27T09:14:27.860" v="2529" actId="1076"/>
          <ac:spMkLst>
            <pc:docMk/>
            <pc:sldMk cId="2821956363" sldId="291"/>
            <ac:spMk id="62" creationId="{C1B759EF-1DCD-7E25-EDCC-5420F0921B86}"/>
          </ac:spMkLst>
        </pc:spChg>
        <pc:spChg chg="add mod">
          <ac:chgData name="Trang Do" userId="1f6a371144d1ab6b" providerId="LiveId" clId="{0C93FB5C-6D62-824B-B517-1DBDACFF9B32}" dt="2023-11-27T09:14:19.686" v="2525" actId="1076"/>
          <ac:spMkLst>
            <pc:docMk/>
            <pc:sldMk cId="2821956363" sldId="291"/>
            <ac:spMk id="63" creationId="{0983FDBF-9E4D-420D-2A32-605D0D3D9A14}"/>
          </ac:spMkLst>
        </pc:spChg>
        <pc:spChg chg="del">
          <ac:chgData name="Trang Do" userId="1f6a371144d1ab6b" providerId="LiveId" clId="{0C93FB5C-6D62-824B-B517-1DBDACFF9B32}" dt="2023-11-27T09:07:46.875" v="2382" actId="478"/>
          <ac:spMkLst>
            <pc:docMk/>
            <pc:sldMk cId="2821956363" sldId="291"/>
            <ac:spMk id="131" creationId="{C666B61F-8600-DD12-1B48-E4E0B22DCF91}"/>
          </ac:spMkLst>
        </pc:spChg>
        <pc:spChg chg="mod">
          <ac:chgData name="Trang Do" userId="1f6a371144d1ab6b" providerId="LiveId" clId="{0C93FB5C-6D62-824B-B517-1DBDACFF9B32}" dt="2023-11-27T09:08:07.560" v="2388" actId="164"/>
          <ac:spMkLst>
            <pc:docMk/>
            <pc:sldMk cId="2821956363" sldId="291"/>
            <ac:spMk id="133" creationId="{9CDB745D-C8C7-3D96-3497-03E044D04DF5}"/>
          </ac:spMkLst>
        </pc:spChg>
        <pc:spChg chg="mod">
          <ac:chgData name="Trang Do" userId="1f6a371144d1ab6b" providerId="LiveId" clId="{0C93FB5C-6D62-824B-B517-1DBDACFF9B32}" dt="2023-11-27T09:08:07.560" v="2388" actId="164"/>
          <ac:spMkLst>
            <pc:docMk/>
            <pc:sldMk cId="2821956363" sldId="291"/>
            <ac:spMk id="134" creationId="{3E32A8F0-F7DF-8BA2-17D9-0270B01E4306}"/>
          </ac:spMkLst>
        </pc:spChg>
        <pc:spChg chg="mod">
          <ac:chgData name="Trang Do" userId="1f6a371144d1ab6b" providerId="LiveId" clId="{0C93FB5C-6D62-824B-B517-1DBDACFF9B32}" dt="2023-11-27T09:08:07.560" v="2388" actId="164"/>
          <ac:spMkLst>
            <pc:docMk/>
            <pc:sldMk cId="2821956363" sldId="291"/>
            <ac:spMk id="135" creationId="{6E2F4F99-2EB4-F799-853D-599DEFC89DC8}"/>
          </ac:spMkLst>
        </pc:spChg>
        <pc:spChg chg="del">
          <ac:chgData name="Trang Do" userId="1f6a371144d1ab6b" providerId="LiveId" clId="{0C93FB5C-6D62-824B-B517-1DBDACFF9B32}" dt="2023-11-27T09:08:01.613" v="2386" actId="478"/>
          <ac:spMkLst>
            <pc:docMk/>
            <pc:sldMk cId="2821956363" sldId="291"/>
            <ac:spMk id="136" creationId="{E68EE7A0-36F5-4915-AFE5-C6B0272CFBA0}"/>
          </ac:spMkLst>
        </pc:spChg>
        <pc:grpChg chg="add mod">
          <ac:chgData name="Trang Do" userId="1f6a371144d1ab6b" providerId="LiveId" clId="{0C93FB5C-6D62-824B-B517-1DBDACFF9B32}" dt="2023-11-27T09:08:07.560" v="2388" actId="164"/>
          <ac:grpSpMkLst>
            <pc:docMk/>
            <pc:sldMk cId="2821956363" sldId="291"/>
            <ac:grpSpMk id="8" creationId="{34FD1119-48AD-DA1E-773A-CA415510D5A7}"/>
          </ac:grpSpMkLst>
        </pc:grpChg>
        <pc:grpChg chg="add del mod">
          <ac:chgData name="Trang Do" userId="1f6a371144d1ab6b" providerId="LiveId" clId="{0C93FB5C-6D62-824B-B517-1DBDACFF9B32}" dt="2023-11-27T09:10:14.375" v="2419" actId="165"/>
          <ac:grpSpMkLst>
            <pc:docMk/>
            <pc:sldMk cId="2821956363" sldId="291"/>
            <ac:grpSpMk id="12" creationId="{04F460FF-9E26-4EFB-8B76-9753350EB7DF}"/>
          </ac:grpSpMkLst>
        </pc:grpChg>
        <pc:grpChg chg="mod topLvl">
          <ac:chgData name="Trang Do" userId="1f6a371144d1ab6b" providerId="LiveId" clId="{0C93FB5C-6D62-824B-B517-1DBDACFF9B32}" dt="2023-11-27T09:13:33.379" v="2516" actId="164"/>
          <ac:grpSpMkLst>
            <pc:docMk/>
            <pc:sldMk cId="2821956363" sldId="291"/>
            <ac:grpSpMk id="14" creationId="{909E9214-62E3-0CF1-EA51-65A2BBF12705}"/>
          </ac:grpSpMkLst>
        </pc:grpChg>
        <pc:grpChg chg="add del mod">
          <ac:chgData name="Trang Do" userId="1f6a371144d1ab6b" providerId="LiveId" clId="{0C93FB5C-6D62-824B-B517-1DBDACFF9B32}" dt="2023-11-27T09:10:14.375" v="2419" actId="165"/>
          <ac:grpSpMkLst>
            <pc:docMk/>
            <pc:sldMk cId="2821956363" sldId="291"/>
            <ac:grpSpMk id="17" creationId="{463F0204-348E-129B-731D-19A11653EF11}"/>
          </ac:grpSpMkLst>
        </pc:grpChg>
        <pc:grpChg chg="del mod topLvl">
          <ac:chgData name="Trang Do" userId="1f6a371144d1ab6b" providerId="LiveId" clId="{0C93FB5C-6D62-824B-B517-1DBDACFF9B32}" dt="2023-11-27T09:11:24.208" v="2429" actId="478"/>
          <ac:grpSpMkLst>
            <pc:docMk/>
            <pc:sldMk cId="2821956363" sldId="291"/>
            <ac:grpSpMk id="18" creationId="{B4A3AA5E-C2B0-1060-8691-794EACC0A697}"/>
          </ac:grpSpMkLst>
        </pc:grpChg>
        <pc:grpChg chg="del mod topLvl">
          <ac:chgData name="Trang Do" userId="1f6a371144d1ab6b" providerId="LiveId" clId="{0C93FB5C-6D62-824B-B517-1DBDACFF9B32}" dt="2023-11-27T09:11:24.208" v="2429" actId="478"/>
          <ac:grpSpMkLst>
            <pc:docMk/>
            <pc:sldMk cId="2821956363" sldId="291"/>
            <ac:grpSpMk id="21" creationId="{DC969CD2-FA85-34C3-2BBA-F946DC454AC1}"/>
          </ac:grpSpMkLst>
        </pc:grpChg>
        <pc:grpChg chg="del mod topLvl">
          <ac:chgData name="Trang Do" userId="1f6a371144d1ab6b" providerId="LiveId" clId="{0C93FB5C-6D62-824B-B517-1DBDACFF9B32}" dt="2023-11-27T09:11:24.208" v="2429" actId="478"/>
          <ac:grpSpMkLst>
            <pc:docMk/>
            <pc:sldMk cId="2821956363" sldId="291"/>
            <ac:grpSpMk id="23" creationId="{EC06BDAB-AEE7-625A-A38D-3A6654B5AC87}"/>
          </ac:grpSpMkLst>
        </pc:grpChg>
        <pc:grpChg chg="del mod topLvl">
          <ac:chgData name="Trang Do" userId="1f6a371144d1ab6b" providerId="LiveId" clId="{0C93FB5C-6D62-824B-B517-1DBDACFF9B32}" dt="2023-11-27T09:11:24.208" v="2429" actId="478"/>
          <ac:grpSpMkLst>
            <pc:docMk/>
            <pc:sldMk cId="2821956363" sldId="291"/>
            <ac:grpSpMk id="24" creationId="{069371CE-8ACF-8A5C-4B6C-D871CC587776}"/>
          </ac:grpSpMkLst>
        </pc:grpChg>
        <pc:grpChg chg="add del mod">
          <ac:chgData name="Trang Do" userId="1f6a371144d1ab6b" providerId="LiveId" clId="{0C93FB5C-6D62-824B-B517-1DBDACFF9B32}" dt="2023-11-27T09:11:49.003" v="2435" actId="165"/>
          <ac:grpSpMkLst>
            <pc:docMk/>
            <pc:sldMk cId="2821956363" sldId="291"/>
            <ac:grpSpMk id="34" creationId="{56A26BC5-86B8-D76C-18CE-53485AD3B810}"/>
          </ac:grpSpMkLst>
        </pc:grpChg>
        <pc:grpChg chg="del mod topLvl">
          <ac:chgData name="Trang Do" userId="1f6a371144d1ab6b" providerId="LiveId" clId="{0C93FB5C-6D62-824B-B517-1DBDACFF9B32}" dt="2023-11-27T09:12:13.213" v="2442" actId="478"/>
          <ac:grpSpMkLst>
            <pc:docMk/>
            <pc:sldMk cId="2821956363" sldId="291"/>
            <ac:grpSpMk id="37" creationId="{DE23D2A3-0ABE-1BC7-1769-42794D8CB16C}"/>
          </ac:grpSpMkLst>
        </pc:grpChg>
        <pc:grpChg chg="mod topLvl">
          <ac:chgData name="Trang Do" userId="1f6a371144d1ab6b" providerId="LiveId" clId="{0C93FB5C-6D62-824B-B517-1DBDACFF9B32}" dt="2023-11-27T09:12:52.603" v="2476" actId="164"/>
          <ac:grpSpMkLst>
            <pc:docMk/>
            <pc:sldMk cId="2821956363" sldId="291"/>
            <ac:grpSpMk id="39" creationId="{1B231367-0064-EE53-400C-A4927021F028}"/>
          </ac:grpSpMkLst>
        </pc:grpChg>
        <pc:grpChg chg="mod topLvl">
          <ac:chgData name="Trang Do" userId="1f6a371144d1ab6b" providerId="LiveId" clId="{0C93FB5C-6D62-824B-B517-1DBDACFF9B32}" dt="2023-11-27T09:12:52.603" v="2476" actId="164"/>
          <ac:grpSpMkLst>
            <pc:docMk/>
            <pc:sldMk cId="2821956363" sldId="291"/>
            <ac:grpSpMk id="40" creationId="{A5158211-DCFD-A9EF-CD84-100D98CCEACC}"/>
          </ac:grpSpMkLst>
        </pc:grpChg>
        <pc:grpChg chg="mod topLvl">
          <ac:chgData name="Trang Do" userId="1f6a371144d1ab6b" providerId="LiveId" clId="{0C93FB5C-6D62-824B-B517-1DBDACFF9B32}" dt="2023-11-27T09:12:52.603" v="2476" actId="164"/>
          <ac:grpSpMkLst>
            <pc:docMk/>
            <pc:sldMk cId="2821956363" sldId="291"/>
            <ac:grpSpMk id="41" creationId="{35786B27-6BA9-3209-E30B-D5F087CB6A26}"/>
          </ac:grpSpMkLst>
        </pc:grpChg>
        <pc:grpChg chg="add del mod">
          <ac:chgData name="Trang Do" userId="1f6a371144d1ab6b" providerId="LiveId" clId="{0C93FB5C-6D62-824B-B517-1DBDACFF9B32}" dt="2023-11-27T09:11:44.118" v="2434" actId="165"/>
          <ac:grpSpMkLst>
            <pc:docMk/>
            <pc:sldMk cId="2821956363" sldId="291"/>
            <ac:grpSpMk id="51" creationId="{9AC527CB-E9A3-352A-267F-0641512ACBCE}"/>
          </ac:grpSpMkLst>
        </pc:grpChg>
        <pc:grpChg chg="mod topLvl">
          <ac:chgData name="Trang Do" userId="1f6a371144d1ab6b" providerId="LiveId" clId="{0C93FB5C-6D62-824B-B517-1DBDACFF9B32}" dt="2023-11-27T09:12:52.603" v="2476" actId="164"/>
          <ac:grpSpMkLst>
            <pc:docMk/>
            <pc:sldMk cId="2821956363" sldId="291"/>
            <ac:grpSpMk id="52" creationId="{023B700F-6B14-C204-814E-B88B0093488A}"/>
          </ac:grpSpMkLst>
        </pc:grpChg>
        <pc:grpChg chg="mod topLvl">
          <ac:chgData name="Trang Do" userId="1f6a371144d1ab6b" providerId="LiveId" clId="{0C93FB5C-6D62-824B-B517-1DBDACFF9B32}" dt="2023-11-27T09:12:52.603" v="2476" actId="164"/>
          <ac:grpSpMkLst>
            <pc:docMk/>
            <pc:sldMk cId="2821956363" sldId="291"/>
            <ac:grpSpMk id="54" creationId="{A3365B50-854F-A47F-6C39-BC6A3413CD02}"/>
          </ac:grpSpMkLst>
        </pc:grpChg>
        <pc:grpChg chg="add mod">
          <ac:chgData name="Trang Do" userId="1f6a371144d1ab6b" providerId="LiveId" clId="{0C93FB5C-6D62-824B-B517-1DBDACFF9B32}" dt="2023-11-27T09:13:52.943" v="2519" actId="1076"/>
          <ac:grpSpMkLst>
            <pc:docMk/>
            <pc:sldMk cId="2821956363" sldId="291"/>
            <ac:grpSpMk id="60" creationId="{69C4E890-4EA7-8D71-8BE9-99B3BDC01543}"/>
          </ac:grpSpMkLst>
        </pc:grpChg>
        <pc:grpChg chg="add mod">
          <ac:chgData name="Trang Do" userId="1f6a371144d1ab6b" providerId="LiveId" clId="{0C93FB5C-6D62-824B-B517-1DBDACFF9B32}" dt="2023-11-27T09:14:04.591" v="2520" actId="1076"/>
          <ac:grpSpMkLst>
            <pc:docMk/>
            <pc:sldMk cId="2821956363" sldId="291"/>
            <ac:grpSpMk id="61" creationId="{2A9A003C-51FD-6657-C59C-936A005046E2}"/>
          </ac:grpSpMkLst>
        </pc:grpChg>
        <pc:grpChg chg="del">
          <ac:chgData name="Trang Do" userId="1f6a371144d1ab6b" providerId="LiveId" clId="{0C93FB5C-6D62-824B-B517-1DBDACFF9B32}" dt="2023-11-27T09:07:19.560" v="2379" actId="478"/>
          <ac:grpSpMkLst>
            <pc:docMk/>
            <pc:sldMk cId="2821956363" sldId="291"/>
            <ac:grpSpMk id="129" creationId="{18B142D2-D663-60C8-57C6-DE28DF0BC370}"/>
          </ac:grpSpMkLst>
        </pc:grpChg>
        <pc:cxnChg chg="mod">
          <ac:chgData name="Trang Do" userId="1f6a371144d1ab6b" providerId="LiveId" clId="{0C93FB5C-6D62-824B-B517-1DBDACFF9B32}" dt="2023-11-27T09:10:14.375" v="2419" actId="165"/>
          <ac:cxnSpMkLst>
            <pc:docMk/>
            <pc:sldMk cId="2821956363" sldId="291"/>
            <ac:cxnSpMk id="16" creationId="{D8B49615-2324-D462-23B4-68A479F65092}"/>
          </ac:cxnSpMkLst>
        </pc:cxnChg>
        <pc:cxnChg chg="mod">
          <ac:chgData name="Trang Do" userId="1f6a371144d1ab6b" providerId="LiveId" clId="{0C93FB5C-6D62-824B-B517-1DBDACFF9B32}" dt="2023-11-27T09:10:14.375" v="2419" actId="165"/>
          <ac:cxnSpMkLst>
            <pc:docMk/>
            <pc:sldMk cId="2821956363" sldId="291"/>
            <ac:cxnSpMk id="27" creationId="{B96EEDF2-AB5C-57EA-2559-44F6AA8D5B19}"/>
          </ac:cxnSpMkLst>
        </pc:cxnChg>
        <pc:cxnChg chg="mod">
          <ac:chgData name="Trang Do" userId="1f6a371144d1ab6b" providerId="LiveId" clId="{0C93FB5C-6D62-824B-B517-1DBDACFF9B32}" dt="2023-11-27T09:10:14.375" v="2419" actId="165"/>
          <ac:cxnSpMkLst>
            <pc:docMk/>
            <pc:sldMk cId="2821956363" sldId="291"/>
            <ac:cxnSpMk id="29" creationId="{47EBA50F-BB42-9F12-E7F0-82B09812B733}"/>
          </ac:cxnSpMkLst>
        </pc:cxnChg>
        <pc:cxnChg chg="mod">
          <ac:chgData name="Trang Do" userId="1f6a371144d1ab6b" providerId="LiveId" clId="{0C93FB5C-6D62-824B-B517-1DBDACFF9B32}" dt="2023-11-27T09:10:14.375" v="2419" actId="165"/>
          <ac:cxnSpMkLst>
            <pc:docMk/>
            <pc:sldMk cId="2821956363" sldId="291"/>
            <ac:cxnSpMk id="31" creationId="{48BB4C81-7654-EEE9-3AF7-FDD9151DAA88}"/>
          </ac:cxnSpMkLst>
        </pc:cxnChg>
        <pc:cxnChg chg="mod">
          <ac:chgData name="Trang Do" userId="1f6a371144d1ab6b" providerId="LiveId" clId="{0C93FB5C-6D62-824B-B517-1DBDACFF9B32}" dt="2023-11-27T09:10:14.375" v="2419" actId="165"/>
          <ac:cxnSpMkLst>
            <pc:docMk/>
            <pc:sldMk cId="2821956363" sldId="291"/>
            <ac:cxnSpMk id="33" creationId="{233ED08B-E990-D95C-3406-A107929B914E}"/>
          </ac:cxnSpMkLst>
        </pc:cxnChg>
        <pc:cxnChg chg="mod">
          <ac:chgData name="Trang Do" userId="1f6a371144d1ab6b" providerId="LiveId" clId="{0C93FB5C-6D62-824B-B517-1DBDACFF9B32}" dt="2023-11-27T09:11:49.003" v="2435" actId="165"/>
          <ac:cxnSpMkLst>
            <pc:docMk/>
            <pc:sldMk cId="2821956363" sldId="291"/>
            <ac:cxnSpMk id="44" creationId="{38F97550-5319-AF61-A84F-2B51133774B7}"/>
          </ac:cxnSpMkLst>
        </pc:cxnChg>
        <pc:cxnChg chg="mod">
          <ac:chgData name="Trang Do" userId="1f6a371144d1ab6b" providerId="LiveId" clId="{0C93FB5C-6D62-824B-B517-1DBDACFF9B32}" dt="2023-11-27T09:11:49.003" v="2435" actId="165"/>
          <ac:cxnSpMkLst>
            <pc:docMk/>
            <pc:sldMk cId="2821956363" sldId="291"/>
            <ac:cxnSpMk id="46" creationId="{FD4D4286-C708-2124-D708-0B35C4C75EDD}"/>
          </ac:cxnSpMkLst>
        </pc:cxnChg>
        <pc:cxnChg chg="mod">
          <ac:chgData name="Trang Do" userId="1f6a371144d1ab6b" providerId="LiveId" clId="{0C93FB5C-6D62-824B-B517-1DBDACFF9B32}" dt="2023-11-27T09:11:49.003" v="2435" actId="165"/>
          <ac:cxnSpMkLst>
            <pc:docMk/>
            <pc:sldMk cId="2821956363" sldId="291"/>
            <ac:cxnSpMk id="48" creationId="{EB221E97-A635-35DA-AF31-F84DB77AC295}"/>
          </ac:cxnSpMkLst>
        </pc:cxnChg>
        <pc:cxnChg chg="mod">
          <ac:chgData name="Trang Do" userId="1f6a371144d1ab6b" providerId="LiveId" clId="{0C93FB5C-6D62-824B-B517-1DBDACFF9B32}" dt="2023-11-27T09:11:49.003" v="2435" actId="165"/>
          <ac:cxnSpMkLst>
            <pc:docMk/>
            <pc:sldMk cId="2821956363" sldId="291"/>
            <ac:cxnSpMk id="50" creationId="{997F6075-8118-E846-CC69-BA4C437D9C0F}"/>
          </ac:cxnSpMkLst>
        </pc:cxnChg>
        <pc:cxnChg chg="mod">
          <ac:chgData name="Trang Do" userId="1f6a371144d1ab6b" providerId="LiveId" clId="{0C93FB5C-6D62-824B-B517-1DBDACFF9B32}" dt="2023-11-27T09:11:44.118" v="2434" actId="165"/>
          <ac:cxnSpMkLst>
            <pc:docMk/>
            <pc:sldMk cId="2821956363" sldId="291"/>
            <ac:cxnSpMk id="57" creationId="{69641A7A-395B-8360-DC82-17BFFAB466F7}"/>
          </ac:cxnSpMkLst>
        </pc:cxnChg>
        <pc:cxnChg chg="mod">
          <ac:chgData name="Trang Do" userId="1f6a371144d1ab6b" providerId="LiveId" clId="{0C93FB5C-6D62-824B-B517-1DBDACFF9B32}" dt="2023-11-27T09:11:44.118" v="2434" actId="165"/>
          <ac:cxnSpMkLst>
            <pc:docMk/>
            <pc:sldMk cId="2821956363" sldId="291"/>
            <ac:cxnSpMk id="59" creationId="{786D0165-11D0-1FC3-F63E-8C3E2B3BE8AF}"/>
          </ac:cxnSpMkLst>
        </pc:cxnChg>
      </pc:sldChg>
      <pc:sldChg chg="addSp delSp modSp add mod ord modTransition modAnim">
        <pc:chgData name="Trang Do" userId="1f6a371144d1ab6b" providerId="LiveId" clId="{0C93FB5C-6D62-824B-B517-1DBDACFF9B32}" dt="2023-12-03T15:44:43.877" v="5998"/>
        <pc:sldMkLst>
          <pc:docMk/>
          <pc:sldMk cId="3761904738" sldId="292"/>
        </pc:sldMkLst>
        <pc:spChg chg="mod">
          <ac:chgData name="Trang Do" userId="1f6a371144d1ab6b" providerId="LiveId" clId="{0C93FB5C-6D62-824B-B517-1DBDACFF9B32}" dt="2023-11-28T01:36:30.066" v="3842" actId="1076"/>
          <ac:spMkLst>
            <pc:docMk/>
            <pc:sldMk cId="3761904738" sldId="292"/>
            <ac:spMk id="2" creationId="{FD8C94A9-8045-F795-87A7-01CF1182CF41}"/>
          </ac:spMkLst>
        </pc:spChg>
        <pc:spChg chg="mod">
          <ac:chgData name="Trang Do" userId="1f6a371144d1ab6b" providerId="LiveId" clId="{0C93FB5C-6D62-824B-B517-1DBDACFF9B32}" dt="2023-11-28T01:35:54.178" v="3833" actId="164"/>
          <ac:spMkLst>
            <pc:docMk/>
            <pc:sldMk cId="3761904738" sldId="292"/>
            <ac:spMk id="4" creationId="{F054B5E2-9E1B-F3FA-C00E-06B2BB59F930}"/>
          </ac:spMkLst>
        </pc:spChg>
        <pc:spChg chg="del">
          <ac:chgData name="Trang Do" userId="1f6a371144d1ab6b" providerId="LiveId" clId="{0C93FB5C-6D62-824B-B517-1DBDACFF9B32}" dt="2023-11-27T10:11:12.486" v="3632" actId="478"/>
          <ac:spMkLst>
            <pc:docMk/>
            <pc:sldMk cId="3761904738" sldId="292"/>
            <ac:spMk id="5" creationId="{3F3CEFF1-9C70-1E4F-CC7F-3943CEF6A022}"/>
          </ac:spMkLst>
        </pc:spChg>
        <pc:spChg chg="mod">
          <ac:chgData name="Trang Do" userId="1f6a371144d1ab6b" providerId="LiveId" clId="{0C93FB5C-6D62-824B-B517-1DBDACFF9B32}" dt="2023-11-28T01:35:59.634" v="3834" actId="164"/>
          <ac:spMkLst>
            <pc:docMk/>
            <pc:sldMk cId="3761904738" sldId="292"/>
            <ac:spMk id="6" creationId="{A389F3FE-6391-DF36-5040-7993BF955D09}"/>
          </ac:spMkLst>
        </pc:spChg>
        <pc:spChg chg="add mod">
          <ac:chgData name="Trang Do" userId="1f6a371144d1ab6b" providerId="LiveId" clId="{0C93FB5C-6D62-824B-B517-1DBDACFF9B32}" dt="2023-11-28T01:36:33.020" v="3843" actId="1076"/>
          <ac:spMkLst>
            <pc:docMk/>
            <pc:sldMk cId="3761904738" sldId="292"/>
            <ac:spMk id="9" creationId="{A2EA5FA6-4255-309F-E569-207474201216}"/>
          </ac:spMkLst>
        </pc:spChg>
        <pc:spChg chg="add mod">
          <ac:chgData name="Trang Do" userId="1f6a371144d1ab6b" providerId="LiveId" clId="{0C93FB5C-6D62-824B-B517-1DBDACFF9B32}" dt="2023-11-28T01:35:59.634" v="3834" actId="164"/>
          <ac:spMkLst>
            <pc:docMk/>
            <pc:sldMk cId="3761904738" sldId="292"/>
            <ac:spMk id="10" creationId="{BD01E276-19F9-80B4-79E7-522F1EE1BC6D}"/>
          </ac:spMkLst>
        </pc:spChg>
        <pc:spChg chg="add mod">
          <ac:chgData name="Trang Do" userId="1f6a371144d1ab6b" providerId="LiveId" clId="{0C93FB5C-6D62-824B-B517-1DBDACFF9B32}" dt="2023-11-28T01:35:54.178" v="3833" actId="164"/>
          <ac:spMkLst>
            <pc:docMk/>
            <pc:sldMk cId="3761904738" sldId="292"/>
            <ac:spMk id="11" creationId="{1F43ECF9-EA03-C924-BB1D-FA48AD31D4D0}"/>
          </ac:spMkLst>
        </pc:spChg>
        <pc:spChg chg="mod">
          <ac:chgData name="Trang Do" userId="1f6a371144d1ab6b" providerId="LiveId" clId="{0C93FB5C-6D62-824B-B517-1DBDACFF9B32}" dt="2023-11-28T01:28:24.279" v="3706" actId="20577"/>
          <ac:spMkLst>
            <pc:docMk/>
            <pc:sldMk cId="3761904738" sldId="292"/>
            <ac:spMk id="25" creationId="{AAAC0DCE-2533-7F55-7209-70CF8D5748F4}"/>
          </ac:spMkLst>
        </pc:spChg>
        <pc:spChg chg="add mod">
          <ac:chgData name="Trang Do" userId="1f6a371144d1ab6b" providerId="LiveId" clId="{0C93FB5C-6D62-824B-B517-1DBDACFF9B32}" dt="2023-11-28T01:28:34.272" v="3707" actId="164"/>
          <ac:spMkLst>
            <pc:docMk/>
            <pc:sldMk cId="3761904738" sldId="292"/>
            <ac:spMk id="27" creationId="{57DBD754-1250-6211-1C1C-2E8814437AC0}"/>
          </ac:spMkLst>
        </pc:spChg>
        <pc:spChg chg="mod topLvl">
          <ac:chgData name="Trang Do" userId="1f6a371144d1ab6b" providerId="LiveId" clId="{0C93FB5C-6D62-824B-B517-1DBDACFF9B32}" dt="2023-11-28T01:29:44.612" v="3723" actId="164"/>
          <ac:spMkLst>
            <pc:docMk/>
            <pc:sldMk cId="3761904738" sldId="292"/>
            <ac:spMk id="31" creationId="{F0EF8F2B-5D86-6938-24FE-0BC52DE65DC7}"/>
          </ac:spMkLst>
        </pc:spChg>
        <pc:spChg chg="mod">
          <ac:chgData name="Trang Do" userId="1f6a371144d1ab6b" providerId="LiveId" clId="{0C93FB5C-6D62-824B-B517-1DBDACFF9B32}" dt="2023-11-28T01:29:31.719" v="3722" actId="20577"/>
          <ac:spMkLst>
            <pc:docMk/>
            <pc:sldMk cId="3761904738" sldId="292"/>
            <ac:spMk id="32" creationId="{DE0F1B20-1E81-F607-37E6-C8A2E08A8BE0}"/>
          </ac:spMkLst>
        </pc:spChg>
        <pc:spChg chg="mod topLvl">
          <ac:chgData name="Trang Do" userId="1f6a371144d1ab6b" providerId="LiveId" clId="{0C93FB5C-6D62-824B-B517-1DBDACFF9B32}" dt="2023-11-28T01:35:40.513" v="3829" actId="164"/>
          <ac:spMkLst>
            <pc:docMk/>
            <pc:sldMk cId="3761904738" sldId="292"/>
            <ac:spMk id="38" creationId="{8E63B971-88C3-6A77-546C-E7D9F98F5560}"/>
          </ac:spMkLst>
        </pc:spChg>
        <pc:spChg chg="del mod">
          <ac:chgData name="Trang Do" userId="1f6a371144d1ab6b" providerId="LiveId" clId="{0C93FB5C-6D62-824B-B517-1DBDACFF9B32}" dt="2023-11-28T01:33:49.111" v="3776" actId="478"/>
          <ac:spMkLst>
            <pc:docMk/>
            <pc:sldMk cId="3761904738" sldId="292"/>
            <ac:spMk id="40" creationId="{E0646314-1FFD-BB9C-411B-D456C2CEDBEF}"/>
          </ac:spMkLst>
        </pc:spChg>
        <pc:spChg chg="mod topLvl">
          <ac:chgData name="Trang Do" userId="1f6a371144d1ab6b" providerId="LiveId" clId="{0C93FB5C-6D62-824B-B517-1DBDACFF9B32}" dt="2023-11-28T01:35:37.325" v="3828" actId="165"/>
          <ac:spMkLst>
            <pc:docMk/>
            <pc:sldMk cId="3761904738" sldId="292"/>
            <ac:spMk id="41" creationId="{50ED7969-F2B9-C603-DE6E-0046EAE0AEBF}"/>
          </ac:spMkLst>
        </pc:spChg>
        <pc:spChg chg="mod topLvl">
          <ac:chgData name="Trang Do" userId="1f6a371144d1ab6b" providerId="LiveId" clId="{0C93FB5C-6D62-824B-B517-1DBDACFF9B32}" dt="2023-11-28T01:35:37.325" v="3828" actId="165"/>
          <ac:spMkLst>
            <pc:docMk/>
            <pc:sldMk cId="3761904738" sldId="292"/>
            <ac:spMk id="43" creationId="{6BF5846C-58E7-A8C7-DC37-CF71A8877CCE}"/>
          </ac:spMkLst>
        </pc:spChg>
        <pc:spChg chg="mod topLvl">
          <ac:chgData name="Trang Do" userId="1f6a371144d1ab6b" providerId="LiveId" clId="{0C93FB5C-6D62-824B-B517-1DBDACFF9B32}" dt="2023-11-28T01:35:40.513" v="3829" actId="164"/>
          <ac:spMkLst>
            <pc:docMk/>
            <pc:sldMk cId="3761904738" sldId="292"/>
            <ac:spMk id="46" creationId="{CA482D84-D0D8-0D0E-065B-5916249473C3}"/>
          </ac:spMkLst>
        </pc:spChg>
        <pc:spChg chg="mod topLvl">
          <ac:chgData name="Trang Do" userId="1f6a371144d1ab6b" providerId="LiveId" clId="{0C93FB5C-6D62-824B-B517-1DBDACFF9B32}" dt="2023-11-28T01:35:40.513" v="3829" actId="164"/>
          <ac:spMkLst>
            <pc:docMk/>
            <pc:sldMk cId="3761904738" sldId="292"/>
            <ac:spMk id="47" creationId="{65A65E2F-94CB-954D-CD1C-9F73D9F3E19C}"/>
          </ac:spMkLst>
        </pc:spChg>
        <pc:spChg chg="mod topLvl">
          <ac:chgData name="Trang Do" userId="1f6a371144d1ab6b" providerId="LiveId" clId="{0C93FB5C-6D62-824B-B517-1DBDACFF9B32}" dt="2023-11-28T01:35:40.513" v="3829" actId="164"/>
          <ac:spMkLst>
            <pc:docMk/>
            <pc:sldMk cId="3761904738" sldId="292"/>
            <ac:spMk id="49" creationId="{1118ABF1-2E6E-A541-DB64-5D81A4EBAEDD}"/>
          </ac:spMkLst>
        </pc:spChg>
        <pc:spChg chg="mod topLvl">
          <ac:chgData name="Trang Do" userId="1f6a371144d1ab6b" providerId="LiveId" clId="{0C93FB5C-6D62-824B-B517-1DBDACFF9B32}" dt="2023-11-28T01:35:40.513" v="3829" actId="164"/>
          <ac:spMkLst>
            <pc:docMk/>
            <pc:sldMk cId="3761904738" sldId="292"/>
            <ac:spMk id="53" creationId="{D3DDD212-44F1-2161-7EF8-1BC654F52C1E}"/>
          </ac:spMkLst>
        </pc:spChg>
        <pc:spChg chg="mod topLvl">
          <ac:chgData name="Trang Do" userId="1f6a371144d1ab6b" providerId="LiveId" clId="{0C93FB5C-6D62-824B-B517-1DBDACFF9B32}" dt="2023-11-28T01:35:40.513" v="3829" actId="164"/>
          <ac:spMkLst>
            <pc:docMk/>
            <pc:sldMk cId="3761904738" sldId="292"/>
            <ac:spMk id="54" creationId="{FA8232C5-5A9D-AE22-ECA2-47741BB95F83}"/>
          </ac:spMkLst>
        </pc:spChg>
        <pc:spChg chg="mod topLvl">
          <ac:chgData name="Trang Do" userId="1f6a371144d1ab6b" providerId="LiveId" clId="{0C93FB5C-6D62-824B-B517-1DBDACFF9B32}" dt="2023-11-28T01:35:37.325" v="3828" actId="165"/>
          <ac:spMkLst>
            <pc:docMk/>
            <pc:sldMk cId="3761904738" sldId="292"/>
            <ac:spMk id="56" creationId="{F6757D6D-6CE8-0BFC-941D-20B74CDE99E8}"/>
          </ac:spMkLst>
        </pc:spChg>
        <pc:spChg chg="mod topLvl">
          <ac:chgData name="Trang Do" userId="1f6a371144d1ab6b" providerId="LiveId" clId="{0C93FB5C-6D62-824B-B517-1DBDACFF9B32}" dt="2023-11-28T01:35:37.325" v="3828" actId="165"/>
          <ac:spMkLst>
            <pc:docMk/>
            <pc:sldMk cId="3761904738" sldId="292"/>
            <ac:spMk id="58" creationId="{9BE23A8F-DA66-074F-EB07-0720F446B5BD}"/>
          </ac:spMkLst>
        </pc:spChg>
        <pc:spChg chg="mod topLvl">
          <ac:chgData name="Trang Do" userId="1f6a371144d1ab6b" providerId="LiveId" clId="{0C93FB5C-6D62-824B-B517-1DBDACFF9B32}" dt="2023-11-28T01:35:37.325" v="3828" actId="165"/>
          <ac:spMkLst>
            <pc:docMk/>
            <pc:sldMk cId="3761904738" sldId="292"/>
            <ac:spMk id="60" creationId="{50DCC207-DB22-973B-202C-4F1B135A3281}"/>
          </ac:spMkLst>
        </pc:spChg>
        <pc:spChg chg="mod topLvl">
          <ac:chgData name="Trang Do" userId="1f6a371144d1ab6b" providerId="LiveId" clId="{0C93FB5C-6D62-824B-B517-1DBDACFF9B32}" dt="2023-11-28T01:35:37.325" v="3828" actId="165"/>
          <ac:spMkLst>
            <pc:docMk/>
            <pc:sldMk cId="3761904738" sldId="292"/>
            <ac:spMk id="62" creationId="{F10AE252-6DE6-AD58-9566-6DED47F38F45}"/>
          </ac:spMkLst>
        </pc:spChg>
        <pc:spChg chg="mod topLvl">
          <ac:chgData name="Trang Do" userId="1f6a371144d1ab6b" providerId="LiveId" clId="{0C93FB5C-6D62-824B-B517-1DBDACFF9B32}" dt="2023-11-28T01:35:37.325" v="3828" actId="165"/>
          <ac:spMkLst>
            <pc:docMk/>
            <pc:sldMk cId="3761904738" sldId="292"/>
            <ac:spMk id="64" creationId="{D681FB30-6CB8-F8CD-6994-083D2D5D3502}"/>
          </ac:spMkLst>
        </pc:spChg>
        <pc:spChg chg="add mod">
          <ac:chgData name="Trang Do" userId="1f6a371144d1ab6b" providerId="LiveId" clId="{0C93FB5C-6D62-824B-B517-1DBDACFF9B32}" dt="2023-11-28T01:35:40.513" v="3829" actId="164"/>
          <ac:spMkLst>
            <pc:docMk/>
            <pc:sldMk cId="3761904738" sldId="292"/>
            <ac:spMk id="66" creationId="{40D7336B-CE5E-B428-A184-468AE49B223B}"/>
          </ac:spMkLst>
        </pc:spChg>
        <pc:grpChg chg="add mod">
          <ac:chgData name="Trang Do" userId="1f6a371144d1ab6b" providerId="LiveId" clId="{0C93FB5C-6D62-824B-B517-1DBDACFF9B32}" dt="2023-11-28T01:28:34.272" v="3707" actId="164"/>
          <ac:grpSpMkLst>
            <pc:docMk/>
            <pc:sldMk cId="3761904738" sldId="292"/>
            <ac:grpSpMk id="24" creationId="{2637612E-B943-B806-D632-3BCA308C6074}"/>
          </ac:grpSpMkLst>
        </pc:grpChg>
        <pc:grpChg chg="add mod">
          <ac:chgData name="Trang Do" userId="1f6a371144d1ab6b" providerId="LiveId" clId="{0C93FB5C-6D62-824B-B517-1DBDACFF9B32}" dt="2023-11-28T01:35:59.634" v="3834" actId="164"/>
          <ac:grpSpMkLst>
            <pc:docMk/>
            <pc:sldMk cId="3761904738" sldId="292"/>
            <ac:grpSpMk id="28" creationId="{AA754040-305A-1D1F-D4A2-A709A5A5F309}"/>
          </ac:grpSpMkLst>
        </pc:grpChg>
        <pc:grpChg chg="add del mod">
          <ac:chgData name="Trang Do" userId="1f6a371144d1ab6b" providerId="LiveId" clId="{0C93FB5C-6D62-824B-B517-1DBDACFF9B32}" dt="2023-11-28T01:29:04.058" v="3716" actId="165"/>
          <ac:grpSpMkLst>
            <pc:docMk/>
            <pc:sldMk cId="3761904738" sldId="292"/>
            <ac:grpSpMk id="29" creationId="{C5F5B940-CF67-D94C-06CD-939C1BA881DA}"/>
          </ac:grpSpMkLst>
        </pc:grpChg>
        <pc:grpChg chg="mod topLvl">
          <ac:chgData name="Trang Do" userId="1f6a371144d1ab6b" providerId="LiveId" clId="{0C93FB5C-6D62-824B-B517-1DBDACFF9B32}" dt="2023-11-28T01:29:44.612" v="3723" actId="164"/>
          <ac:grpSpMkLst>
            <pc:docMk/>
            <pc:sldMk cId="3761904738" sldId="292"/>
            <ac:grpSpMk id="30" creationId="{E267C907-B07E-998D-281D-65BBB861D8C7}"/>
          </ac:grpSpMkLst>
        </pc:grpChg>
        <pc:grpChg chg="add mod">
          <ac:chgData name="Trang Do" userId="1f6a371144d1ab6b" providerId="LiveId" clId="{0C93FB5C-6D62-824B-B517-1DBDACFF9B32}" dt="2023-11-28T01:35:54.178" v="3833" actId="164"/>
          <ac:grpSpMkLst>
            <pc:docMk/>
            <pc:sldMk cId="3761904738" sldId="292"/>
            <ac:grpSpMk id="34" creationId="{505566FB-588C-AF02-5D34-922DF3A220BF}"/>
          </ac:grpSpMkLst>
        </pc:grpChg>
        <pc:grpChg chg="add del mod">
          <ac:chgData name="Trang Do" userId="1f6a371144d1ab6b" providerId="LiveId" clId="{0C93FB5C-6D62-824B-B517-1DBDACFF9B32}" dt="2023-11-28T01:34:45.824" v="3820" actId="165"/>
          <ac:grpSpMkLst>
            <pc:docMk/>
            <pc:sldMk cId="3761904738" sldId="292"/>
            <ac:grpSpMk id="36" creationId="{E29E805B-A451-9456-5378-8DD81E0B38AA}"/>
          </ac:grpSpMkLst>
        </pc:grpChg>
        <pc:grpChg chg="add del mod topLvl">
          <ac:chgData name="Trang Do" userId="1f6a371144d1ab6b" providerId="LiveId" clId="{0C93FB5C-6D62-824B-B517-1DBDACFF9B32}" dt="2023-11-28T01:35:40.513" v="3829" actId="164"/>
          <ac:grpSpMkLst>
            <pc:docMk/>
            <pc:sldMk cId="3761904738" sldId="292"/>
            <ac:grpSpMk id="37" creationId="{91ED2830-D839-A13A-B2E1-72B868EF1959}"/>
          </ac:grpSpMkLst>
        </pc:grpChg>
        <pc:grpChg chg="add del mod topLvl">
          <ac:chgData name="Trang Do" userId="1f6a371144d1ab6b" providerId="LiveId" clId="{0C93FB5C-6D62-824B-B517-1DBDACFF9B32}" dt="2023-11-28T01:35:40.513" v="3829" actId="164"/>
          <ac:grpSpMkLst>
            <pc:docMk/>
            <pc:sldMk cId="3761904738" sldId="292"/>
            <ac:grpSpMk id="39" creationId="{00D1B794-65FF-7913-42FE-100570BCFB7C}"/>
          </ac:grpSpMkLst>
        </pc:grpChg>
        <pc:grpChg chg="add del mod">
          <ac:chgData name="Trang Do" userId="1f6a371144d1ab6b" providerId="LiveId" clId="{0C93FB5C-6D62-824B-B517-1DBDACFF9B32}" dt="2023-11-28T01:34:49.710" v="3821" actId="165"/>
          <ac:grpSpMkLst>
            <pc:docMk/>
            <pc:sldMk cId="3761904738" sldId="292"/>
            <ac:grpSpMk id="45" creationId="{E631EF22-F897-1173-4BB4-1DCA0A8E9E30}"/>
          </ac:grpSpMkLst>
        </pc:grpChg>
        <pc:grpChg chg="add del mod topLvl">
          <ac:chgData name="Trang Do" userId="1f6a371144d1ab6b" providerId="LiveId" clId="{0C93FB5C-6D62-824B-B517-1DBDACFF9B32}" dt="2023-11-28T01:35:40.513" v="3829" actId="164"/>
          <ac:grpSpMkLst>
            <pc:docMk/>
            <pc:sldMk cId="3761904738" sldId="292"/>
            <ac:grpSpMk id="48" creationId="{4B189700-CD9E-2C20-F3BE-DF136FD764F5}"/>
          </ac:grpSpMkLst>
        </pc:grpChg>
        <pc:grpChg chg="add del mod topLvl">
          <ac:chgData name="Trang Do" userId="1f6a371144d1ab6b" providerId="LiveId" clId="{0C93FB5C-6D62-824B-B517-1DBDACFF9B32}" dt="2023-11-28T01:35:40.513" v="3829" actId="164"/>
          <ac:grpSpMkLst>
            <pc:docMk/>
            <pc:sldMk cId="3761904738" sldId="292"/>
            <ac:grpSpMk id="50" creationId="{E650CEFF-9FB1-F492-204E-F2EC3F9C52AC}"/>
          </ac:grpSpMkLst>
        </pc:grpChg>
        <pc:grpChg chg="add del mod topLvl">
          <ac:chgData name="Trang Do" userId="1f6a371144d1ab6b" providerId="LiveId" clId="{0C93FB5C-6D62-824B-B517-1DBDACFF9B32}" dt="2023-11-28T01:35:40.513" v="3829" actId="164"/>
          <ac:grpSpMkLst>
            <pc:docMk/>
            <pc:sldMk cId="3761904738" sldId="292"/>
            <ac:grpSpMk id="51" creationId="{5EEE69BB-EC65-7085-70B3-9A90E99B571E}"/>
          </ac:grpSpMkLst>
        </pc:grpChg>
        <pc:grpChg chg="add del mod topLvl">
          <ac:chgData name="Trang Do" userId="1f6a371144d1ab6b" providerId="LiveId" clId="{0C93FB5C-6D62-824B-B517-1DBDACFF9B32}" dt="2023-11-28T01:35:40.513" v="3829" actId="164"/>
          <ac:grpSpMkLst>
            <pc:docMk/>
            <pc:sldMk cId="3761904738" sldId="292"/>
            <ac:grpSpMk id="52" creationId="{FA0652E9-98CB-B077-5805-4AA94A76F6D0}"/>
          </ac:grpSpMkLst>
        </pc:grpChg>
        <pc:grpChg chg="add del mod topLvl">
          <ac:chgData name="Trang Do" userId="1f6a371144d1ab6b" providerId="LiveId" clId="{0C93FB5C-6D62-824B-B517-1DBDACFF9B32}" dt="2023-11-28T01:35:40.513" v="3829" actId="164"/>
          <ac:grpSpMkLst>
            <pc:docMk/>
            <pc:sldMk cId="3761904738" sldId="292"/>
            <ac:grpSpMk id="55" creationId="{8C97B594-D10C-1745-2EA9-F80A6A707A49}"/>
          </ac:grpSpMkLst>
        </pc:grpChg>
        <pc:grpChg chg="add mod">
          <ac:chgData name="Trang Do" userId="1f6a371144d1ab6b" providerId="LiveId" clId="{0C93FB5C-6D62-824B-B517-1DBDACFF9B32}" dt="2023-11-28T01:36:27.245" v="3840" actId="1076"/>
          <ac:grpSpMkLst>
            <pc:docMk/>
            <pc:sldMk cId="3761904738" sldId="292"/>
            <ac:grpSpMk id="67" creationId="{C3D0B132-91FD-42D4-5A5C-4E422AEDA3C5}"/>
          </ac:grpSpMkLst>
        </pc:grpChg>
        <pc:grpChg chg="add mod">
          <ac:chgData name="Trang Do" userId="1f6a371144d1ab6b" providerId="LiveId" clId="{0C93FB5C-6D62-824B-B517-1DBDACFF9B32}" dt="2023-11-28T01:36:17.419" v="3838" actId="1076"/>
          <ac:grpSpMkLst>
            <pc:docMk/>
            <pc:sldMk cId="3761904738" sldId="292"/>
            <ac:grpSpMk id="68" creationId="{AD6CBDC7-F780-6488-8285-3BD47464EF6B}"/>
          </ac:grpSpMkLst>
        </pc:grpChg>
        <pc:grpChg chg="add mod">
          <ac:chgData name="Trang Do" userId="1f6a371144d1ab6b" providerId="LiveId" clId="{0C93FB5C-6D62-824B-B517-1DBDACFF9B32}" dt="2023-11-28T01:36:17.419" v="3838" actId="1076"/>
          <ac:grpSpMkLst>
            <pc:docMk/>
            <pc:sldMk cId="3761904738" sldId="292"/>
            <ac:grpSpMk id="69" creationId="{18A0C6B9-5430-C00C-5263-F7156C45C9DF}"/>
          </ac:grpSpMkLst>
        </pc:grpChg>
        <pc:graphicFrameChg chg="del">
          <ac:chgData name="Trang Do" userId="1f6a371144d1ab6b" providerId="LiveId" clId="{0C93FB5C-6D62-824B-B517-1DBDACFF9B32}" dt="2023-11-27T10:11:09.580" v="3631" actId="478"/>
          <ac:graphicFrameMkLst>
            <pc:docMk/>
            <pc:sldMk cId="3761904738" sldId="292"/>
            <ac:graphicFrameMk id="7" creationId="{7FBE40DD-BA99-0C12-7F84-B650C51FF569}"/>
          </ac:graphicFrameMkLst>
        </pc:graphicFrameChg>
        <pc:cxnChg chg="add mod">
          <ac:chgData name="Trang Do" userId="1f6a371144d1ab6b" providerId="LiveId" clId="{0C93FB5C-6D62-824B-B517-1DBDACFF9B32}" dt="2023-11-28T01:35:59.634" v="3834" actId="164"/>
          <ac:cxnSpMkLst>
            <pc:docMk/>
            <pc:sldMk cId="3761904738" sldId="292"/>
            <ac:cxnSpMk id="13" creationId="{BF9787F3-B7AE-429A-4990-F765C77E852F}"/>
          </ac:cxnSpMkLst>
        </pc:cxnChg>
        <pc:cxnChg chg="add mod">
          <ac:chgData name="Trang Do" userId="1f6a371144d1ab6b" providerId="LiveId" clId="{0C93FB5C-6D62-824B-B517-1DBDACFF9B32}" dt="2023-11-28T01:35:59.634" v="3834" actId="164"/>
          <ac:cxnSpMkLst>
            <pc:docMk/>
            <pc:sldMk cId="3761904738" sldId="292"/>
            <ac:cxnSpMk id="15" creationId="{8BE9FDF7-FEC7-25A7-70B6-E6FB17910017}"/>
          </ac:cxnSpMkLst>
        </pc:cxnChg>
        <pc:cxnChg chg="add mod">
          <ac:chgData name="Trang Do" userId="1f6a371144d1ab6b" providerId="LiveId" clId="{0C93FB5C-6D62-824B-B517-1DBDACFF9B32}" dt="2023-11-28T01:35:54.178" v="3833" actId="164"/>
          <ac:cxnSpMkLst>
            <pc:docMk/>
            <pc:sldMk cId="3761904738" sldId="292"/>
            <ac:cxnSpMk id="20" creationId="{245B847C-F34E-EB22-C927-CB19F7F12574}"/>
          </ac:cxnSpMkLst>
        </pc:cxnChg>
        <pc:cxnChg chg="add mod">
          <ac:chgData name="Trang Do" userId="1f6a371144d1ab6b" providerId="LiveId" clId="{0C93FB5C-6D62-824B-B517-1DBDACFF9B32}" dt="2023-11-28T01:35:54.178" v="3833" actId="164"/>
          <ac:cxnSpMkLst>
            <pc:docMk/>
            <pc:sldMk cId="3761904738" sldId="292"/>
            <ac:cxnSpMk id="22" creationId="{70E145D8-0D36-D49E-9AC5-DFA989F056B4}"/>
          </ac:cxnSpMkLst>
        </pc:cxnChg>
        <pc:cxnChg chg="mod">
          <ac:chgData name="Trang Do" userId="1f6a371144d1ab6b" providerId="LiveId" clId="{0C93FB5C-6D62-824B-B517-1DBDACFF9B32}" dt="2023-11-27T10:19:12.965" v="3693"/>
          <ac:cxnSpMkLst>
            <pc:docMk/>
            <pc:sldMk cId="3761904738" sldId="292"/>
            <ac:cxnSpMk id="26" creationId="{A59E67CA-FC8E-10BA-D5F0-E4943433C181}"/>
          </ac:cxnSpMkLst>
        </pc:cxnChg>
        <pc:cxnChg chg="mod">
          <ac:chgData name="Trang Do" userId="1f6a371144d1ab6b" providerId="LiveId" clId="{0C93FB5C-6D62-824B-B517-1DBDACFF9B32}" dt="2023-11-28T01:29:04.058" v="3716" actId="165"/>
          <ac:cxnSpMkLst>
            <pc:docMk/>
            <pc:sldMk cId="3761904738" sldId="292"/>
            <ac:cxnSpMk id="33" creationId="{7ACD8345-179C-3E93-4972-E2A1EE356738}"/>
          </ac:cxnSpMkLst>
        </pc:cxnChg>
        <pc:cxnChg chg="mod topLvl">
          <ac:chgData name="Trang Do" userId="1f6a371144d1ab6b" providerId="LiveId" clId="{0C93FB5C-6D62-824B-B517-1DBDACFF9B32}" dt="2023-11-28T01:35:37.325" v="3828" actId="165"/>
          <ac:cxnSpMkLst>
            <pc:docMk/>
            <pc:sldMk cId="3761904738" sldId="292"/>
            <ac:cxnSpMk id="42" creationId="{31D20C06-7A1E-A6F3-F30B-140BC5C1CA9D}"/>
          </ac:cxnSpMkLst>
        </pc:cxnChg>
        <pc:cxnChg chg="mod topLvl">
          <ac:chgData name="Trang Do" userId="1f6a371144d1ab6b" providerId="LiveId" clId="{0C93FB5C-6D62-824B-B517-1DBDACFF9B32}" dt="2023-11-28T01:35:37.325" v="3828" actId="165"/>
          <ac:cxnSpMkLst>
            <pc:docMk/>
            <pc:sldMk cId="3761904738" sldId="292"/>
            <ac:cxnSpMk id="44" creationId="{4D9A324F-7510-CAD5-84CC-94705541E9D7}"/>
          </ac:cxnSpMkLst>
        </pc:cxnChg>
        <pc:cxnChg chg="mod topLvl">
          <ac:chgData name="Trang Do" userId="1f6a371144d1ab6b" providerId="LiveId" clId="{0C93FB5C-6D62-824B-B517-1DBDACFF9B32}" dt="2023-11-28T01:35:37.325" v="3828" actId="165"/>
          <ac:cxnSpMkLst>
            <pc:docMk/>
            <pc:sldMk cId="3761904738" sldId="292"/>
            <ac:cxnSpMk id="57" creationId="{AF3607BB-635D-34BD-B4A4-44AF0A6FB205}"/>
          </ac:cxnSpMkLst>
        </pc:cxnChg>
        <pc:cxnChg chg="mod topLvl">
          <ac:chgData name="Trang Do" userId="1f6a371144d1ab6b" providerId="LiveId" clId="{0C93FB5C-6D62-824B-B517-1DBDACFF9B32}" dt="2023-11-28T01:35:37.325" v="3828" actId="165"/>
          <ac:cxnSpMkLst>
            <pc:docMk/>
            <pc:sldMk cId="3761904738" sldId="292"/>
            <ac:cxnSpMk id="59" creationId="{EB0562F7-7965-BDA7-38BC-56446EA6A664}"/>
          </ac:cxnSpMkLst>
        </pc:cxnChg>
        <pc:cxnChg chg="mod topLvl">
          <ac:chgData name="Trang Do" userId="1f6a371144d1ab6b" providerId="LiveId" clId="{0C93FB5C-6D62-824B-B517-1DBDACFF9B32}" dt="2023-11-28T01:35:37.325" v="3828" actId="165"/>
          <ac:cxnSpMkLst>
            <pc:docMk/>
            <pc:sldMk cId="3761904738" sldId="292"/>
            <ac:cxnSpMk id="61" creationId="{870CF90E-AA41-252A-8C8E-122C2374C081}"/>
          </ac:cxnSpMkLst>
        </pc:cxnChg>
        <pc:cxnChg chg="mod topLvl">
          <ac:chgData name="Trang Do" userId="1f6a371144d1ab6b" providerId="LiveId" clId="{0C93FB5C-6D62-824B-B517-1DBDACFF9B32}" dt="2023-11-28T01:35:37.325" v="3828" actId="165"/>
          <ac:cxnSpMkLst>
            <pc:docMk/>
            <pc:sldMk cId="3761904738" sldId="292"/>
            <ac:cxnSpMk id="63" creationId="{80ADC37B-8BA6-BC3F-12E6-B8B46006625F}"/>
          </ac:cxnSpMkLst>
        </pc:cxnChg>
        <pc:cxnChg chg="mod topLvl">
          <ac:chgData name="Trang Do" userId="1f6a371144d1ab6b" providerId="LiveId" clId="{0C93FB5C-6D62-824B-B517-1DBDACFF9B32}" dt="2023-11-28T01:35:37.325" v="3828" actId="165"/>
          <ac:cxnSpMkLst>
            <pc:docMk/>
            <pc:sldMk cId="3761904738" sldId="292"/>
            <ac:cxnSpMk id="65" creationId="{A653AA09-7FC1-9CE8-BB83-927F603A0122}"/>
          </ac:cxnSpMkLst>
        </pc:cxnChg>
      </pc:sldChg>
      <pc:sldChg chg="modSp add mod modTransition">
        <pc:chgData name="Trang Do" userId="1f6a371144d1ab6b" providerId="LiveId" clId="{0C93FB5C-6D62-824B-B517-1DBDACFF9B32}" dt="2023-12-03T15:44:43.877" v="5998"/>
        <pc:sldMkLst>
          <pc:docMk/>
          <pc:sldMk cId="2986486571" sldId="293"/>
        </pc:sldMkLst>
        <pc:grpChg chg="mod">
          <ac:chgData name="Trang Do" userId="1f6a371144d1ab6b" providerId="LiveId" clId="{0C93FB5C-6D62-824B-B517-1DBDACFF9B32}" dt="2023-11-28T06:47:28.246" v="5221" actId="1076"/>
          <ac:grpSpMkLst>
            <pc:docMk/>
            <pc:sldMk cId="2986486571" sldId="293"/>
            <ac:grpSpMk id="3" creationId="{9566FFA0-4047-BE20-09EC-F7419E5A5CDB}"/>
          </ac:grpSpMkLst>
        </pc:grpChg>
        <pc:grpChg chg="mod">
          <ac:chgData name="Trang Do" userId="1f6a371144d1ab6b" providerId="LiveId" clId="{0C93FB5C-6D62-824B-B517-1DBDACFF9B32}" dt="2023-11-28T06:47:28.246" v="5221" actId="1076"/>
          <ac:grpSpMkLst>
            <pc:docMk/>
            <pc:sldMk cId="2986486571" sldId="293"/>
            <ac:grpSpMk id="42" creationId="{B91FFA62-D33C-ED25-27B6-C4BA96B655D2}"/>
          </ac:grpSpMkLst>
        </pc:grpChg>
        <pc:grpChg chg="mod">
          <ac:chgData name="Trang Do" userId="1f6a371144d1ab6b" providerId="LiveId" clId="{0C93FB5C-6D62-824B-B517-1DBDACFF9B32}" dt="2023-11-28T06:47:28.246" v="5221" actId="1076"/>
          <ac:grpSpMkLst>
            <pc:docMk/>
            <pc:sldMk cId="2986486571" sldId="293"/>
            <ac:grpSpMk id="59" creationId="{98D89956-68AE-FD4A-644F-A2C57C8FDB0B}"/>
          </ac:grpSpMkLst>
        </pc:grpChg>
        <pc:grpChg chg="mod">
          <ac:chgData name="Trang Do" userId="1f6a371144d1ab6b" providerId="LiveId" clId="{0C93FB5C-6D62-824B-B517-1DBDACFF9B32}" dt="2023-11-28T06:47:28.246" v="5221" actId="1076"/>
          <ac:grpSpMkLst>
            <pc:docMk/>
            <pc:sldMk cId="2986486571" sldId="293"/>
            <ac:grpSpMk id="86" creationId="{90791DFB-6859-B758-3A84-AFC8A9231A55}"/>
          </ac:grpSpMkLst>
        </pc:grpChg>
        <pc:grpChg chg="mod">
          <ac:chgData name="Trang Do" userId="1f6a371144d1ab6b" providerId="LiveId" clId="{0C93FB5C-6D62-824B-B517-1DBDACFF9B32}" dt="2023-11-28T06:47:28.246" v="5221" actId="1076"/>
          <ac:grpSpMkLst>
            <pc:docMk/>
            <pc:sldMk cId="2986486571" sldId="293"/>
            <ac:grpSpMk id="103" creationId="{CCE71586-CA0E-C16B-A926-DFAF15DAF6D8}"/>
          </ac:grpSpMkLst>
        </pc:grpChg>
        <pc:grpChg chg="mod">
          <ac:chgData name="Trang Do" userId="1f6a371144d1ab6b" providerId="LiveId" clId="{0C93FB5C-6D62-824B-B517-1DBDACFF9B32}" dt="2023-11-28T06:47:28.246" v="5221" actId="1076"/>
          <ac:grpSpMkLst>
            <pc:docMk/>
            <pc:sldMk cId="2986486571" sldId="293"/>
            <ac:grpSpMk id="116" creationId="{60C33569-8806-F6FC-4446-8A6857743DF9}"/>
          </ac:grpSpMkLst>
        </pc:grpChg>
        <pc:grpChg chg="mod">
          <ac:chgData name="Trang Do" userId="1f6a371144d1ab6b" providerId="LiveId" clId="{0C93FB5C-6D62-824B-B517-1DBDACFF9B32}" dt="2023-11-28T06:47:28.246" v="5221" actId="1076"/>
          <ac:grpSpMkLst>
            <pc:docMk/>
            <pc:sldMk cId="2986486571" sldId="293"/>
            <ac:grpSpMk id="117" creationId="{F9844B79-2246-E90C-356B-64B929322982}"/>
          </ac:grpSpMkLst>
        </pc:grpChg>
        <pc:grpChg chg="mod">
          <ac:chgData name="Trang Do" userId="1f6a371144d1ab6b" providerId="LiveId" clId="{0C93FB5C-6D62-824B-B517-1DBDACFF9B32}" dt="2023-11-28T06:47:28.246" v="5221" actId="1076"/>
          <ac:grpSpMkLst>
            <pc:docMk/>
            <pc:sldMk cId="2986486571" sldId="293"/>
            <ac:grpSpMk id="126" creationId="{D380A8F9-9216-B4C1-0247-275CCB70986E}"/>
          </ac:grpSpMkLst>
        </pc:grpChg>
      </pc:sldChg>
      <pc:sldChg chg="add del ord">
        <pc:chgData name="Trang Do" userId="1f6a371144d1ab6b" providerId="LiveId" clId="{0C93FB5C-6D62-824B-B517-1DBDACFF9B32}" dt="2023-12-03T15:30:16.837" v="5879" actId="2696"/>
        <pc:sldMkLst>
          <pc:docMk/>
          <pc:sldMk cId="3711406451" sldId="294"/>
        </pc:sldMkLst>
      </pc:sldChg>
      <pc:sldChg chg="add del replId">
        <pc:chgData name="Trang Do" userId="1f6a371144d1ab6b" providerId="LiveId" clId="{0C93FB5C-6D62-824B-B517-1DBDACFF9B32}" dt="2023-12-03T14:45:41.259" v="5554" actId="2696"/>
        <pc:sldMkLst>
          <pc:docMk/>
          <pc:sldMk cId="2454169017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61555-A0BB-8C4A-BE7E-88BEAABC95FB}" type="datetimeFigureOut">
              <a:rPr lang="x-none" smtClean="0"/>
              <a:t>12/04/2025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C9937-B611-2246-B77B-E287931CF55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971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Bấm vào ô chữ tròn màu xanh bất kỳ . khi bấm vào ô tròn xanh sẽ tự di chuyển đến vị trí ô vuông tương ứng. (Có thể tính lần lượt theo hàng ngàng hoặc hàng dọc)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DC9937-B611-2246-B77B-E287931CF556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47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9.svg"/><Relationship Id="rId7" Type="http://schemas.openxmlformats.org/officeDocument/2006/relationships/image" Target="../media/image6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5.svg"/><Relationship Id="rId4" Type="http://schemas.openxmlformats.org/officeDocument/2006/relationships/image" Target="../media/image16.png"/><Relationship Id="rId9" Type="http://schemas.openxmlformats.org/officeDocument/2006/relationships/image" Target="../media/image6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1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1800" y="-2037949"/>
            <a:ext cx="18973800" cy="143494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sp>
        <p:nvSpPr>
          <p:cNvPr id="12" name="Freeform 12"/>
          <p:cNvSpPr/>
          <p:nvPr/>
        </p:nvSpPr>
        <p:spPr>
          <a:xfrm rot="-750627">
            <a:off x="630916" y="1881313"/>
            <a:ext cx="3746021" cy="3207531"/>
          </a:xfrm>
          <a:custGeom>
            <a:avLst/>
            <a:gdLst/>
            <a:ahLst/>
            <a:cxnLst/>
            <a:rect l="l" t="t" r="r" b="b"/>
            <a:pathLst>
              <a:path w="2639732" h="2260271">
                <a:moveTo>
                  <a:pt x="0" y="0"/>
                </a:moveTo>
                <a:lnTo>
                  <a:pt x="2639732" y="0"/>
                </a:lnTo>
                <a:lnTo>
                  <a:pt x="2639732" y="2260271"/>
                </a:lnTo>
                <a:lnTo>
                  <a:pt x="0" y="2260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75748">
            <a:off x="12175582" y="7346262"/>
            <a:ext cx="3538036" cy="3025021"/>
          </a:xfrm>
          <a:custGeom>
            <a:avLst/>
            <a:gdLst/>
            <a:ahLst/>
            <a:cxnLst/>
            <a:rect l="l" t="t" r="r" b="b"/>
            <a:pathLst>
              <a:path w="2606009" h="2228138">
                <a:moveTo>
                  <a:pt x="0" y="0"/>
                </a:moveTo>
                <a:lnTo>
                  <a:pt x="2606009" y="0"/>
                </a:lnTo>
                <a:lnTo>
                  <a:pt x="2606009" y="2228138"/>
                </a:lnTo>
                <a:lnTo>
                  <a:pt x="0" y="22281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271365" y="1198165"/>
            <a:ext cx="446159" cy="391393"/>
            <a:chOff x="0" y="0"/>
            <a:chExt cx="594879" cy="521857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244C7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244C76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AutoShape 17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244C76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8" name="Group 18"/>
          <p:cNvGrpSpPr/>
          <p:nvPr/>
        </p:nvGrpSpPr>
        <p:grpSpPr>
          <a:xfrm>
            <a:off x="1271365" y="8863445"/>
            <a:ext cx="1200806" cy="394855"/>
            <a:chOff x="0" y="0"/>
            <a:chExt cx="1305437" cy="429260"/>
          </a:xfrm>
        </p:grpSpPr>
        <p:sp>
          <p:nvSpPr>
            <p:cNvPr id="19" name="Freeform 19"/>
            <p:cNvSpPr/>
            <p:nvPr/>
          </p:nvSpPr>
          <p:spPr>
            <a:xfrm>
              <a:off x="0" y="-5080"/>
              <a:ext cx="1305437" cy="434340"/>
            </a:xfrm>
            <a:custGeom>
              <a:avLst/>
              <a:gdLst/>
              <a:ahLst/>
              <a:cxnLst/>
              <a:rect l="l" t="t" r="r" b="b"/>
              <a:pathLst>
                <a:path w="1305437" h="434340">
                  <a:moveTo>
                    <a:pt x="1287657" y="187960"/>
                  </a:moveTo>
                  <a:lnTo>
                    <a:pt x="1026037" y="11430"/>
                  </a:lnTo>
                  <a:cubicBezTo>
                    <a:pt x="1008257" y="0"/>
                    <a:pt x="985397" y="3810"/>
                    <a:pt x="972697" y="21590"/>
                  </a:cubicBezTo>
                  <a:cubicBezTo>
                    <a:pt x="961267" y="39370"/>
                    <a:pt x="965077" y="62230"/>
                    <a:pt x="982857" y="74930"/>
                  </a:cubicBezTo>
                  <a:lnTo>
                    <a:pt x="114160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41607" y="257810"/>
                  </a:lnTo>
                  <a:lnTo>
                    <a:pt x="982857" y="364490"/>
                  </a:lnTo>
                  <a:cubicBezTo>
                    <a:pt x="965077" y="375920"/>
                    <a:pt x="961267" y="400050"/>
                    <a:pt x="972697" y="417830"/>
                  </a:cubicBezTo>
                  <a:cubicBezTo>
                    <a:pt x="980317" y="429260"/>
                    <a:pt x="991747" y="434340"/>
                    <a:pt x="1004447" y="434340"/>
                  </a:cubicBezTo>
                  <a:cubicBezTo>
                    <a:pt x="1012067" y="434340"/>
                    <a:pt x="1019687" y="431800"/>
                    <a:pt x="1026037" y="427990"/>
                  </a:cubicBezTo>
                  <a:lnTo>
                    <a:pt x="1288927" y="251460"/>
                  </a:lnTo>
                  <a:cubicBezTo>
                    <a:pt x="1299087" y="243840"/>
                    <a:pt x="1305437" y="232410"/>
                    <a:pt x="1305437" y="219710"/>
                  </a:cubicBezTo>
                  <a:cubicBezTo>
                    <a:pt x="1305437" y="207010"/>
                    <a:pt x="1299087" y="195580"/>
                    <a:pt x="1287657" y="187960"/>
                  </a:cubicBezTo>
                  <a:close/>
                </a:path>
              </a:pathLst>
            </a:custGeom>
            <a:solidFill>
              <a:srgbClr val="244C76"/>
            </a:solidFill>
          </p:spPr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xmlns="" id="{56CC53E0-687B-6A2C-FC15-782AAC9F4746}"/>
              </a:ext>
            </a:extLst>
          </p:cNvPr>
          <p:cNvSpPr txBox="1"/>
          <p:nvPr/>
        </p:nvSpPr>
        <p:spPr>
          <a:xfrm>
            <a:off x="4343400" y="2063136"/>
            <a:ext cx="12499367" cy="531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HỌC SINH TỚI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HỌC HÔM NAY</a:t>
            </a: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F62123B2-04E2-AEDC-950A-718B8A9F563B}"/>
              </a:ext>
            </a:extLst>
          </p:cNvPr>
          <p:cNvSpPr/>
          <p:nvPr/>
        </p:nvSpPr>
        <p:spPr>
          <a:xfrm rot="-872407">
            <a:off x="3919006" y="7940201"/>
            <a:ext cx="2591254" cy="1820355"/>
          </a:xfrm>
          <a:custGeom>
            <a:avLst/>
            <a:gdLst/>
            <a:ahLst/>
            <a:cxnLst/>
            <a:rect l="l" t="t" r="r" b="b"/>
            <a:pathLst>
              <a:path w="3240216" h="2276251">
                <a:moveTo>
                  <a:pt x="0" y="0"/>
                </a:moveTo>
                <a:lnTo>
                  <a:pt x="3240216" y="0"/>
                </a:lnTo>
                <a:lnTo>
                  <a:pt x="3240216" y="2276252"/>
                </a:lnTo>
                <a:lnTo>
                  <a:pt x="0" y="22762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xmlns="" id="{FD8C94A9-8045-F795-87A7-01CF1182CF41}"/>
              </a:ext>
            </a:extLst>
          </p:cNvPr>
          <p:cNvSpPr/>
          <p:nvPr/>
        </p:nvSpPr>
        <p:spPr>
          <a:xfrm>
            <a:off x="796809" y="613315"/>
            <a:ext cx="16694381" cy="9060370"/>
          </a:xfrm>
          <a:custGeom>
            <a:avLst/>
            <a:gdLst/>
            <a:ahLst/>
            <a:cxnLst/>
            <a:rect l="l" t="t" r="r" b="b"/>
            <a:pathLst>
              <a:path w="5237988" h="2828670">
                <a:moveTo>
                  <a:pt x="5113528" y="2828670"/>
                </a:moveTo>
                <a:lnTo>
                  <a:pt x="124460" y="2828670"/>
                </a:lnTo>
                <a:cubicBezTo>
                  <a:pt x="55880" y="2828670"/>
                  <a:pt x="0" y="2772790"/>
                  <a:pt x="0" y="270421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113528" y="0"/>
                </a:lnTo>
                <a:cubicBezTo>
                  <a:pt x="5182108" y="0"/>
                  <a:pt x="5237988" y="55880"/>
                  <a:pt x="5237988" y="124460"/>
                </a:cubicBezTo>
                <a:lnTo>
                  <a:pt x="5237988" y="2704210"/>
                </a:lnTo>
                <a:cubicBezTo>
                  <a:pt x="5237988" y="2772790"/>
                  <a:pt x="5182108" y="2828670"/>
                  <a:pt x="5113528" y="282867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C346A0A-03EC-783B-8223-1F2598BBB84D}"/>
              </a:ext>
            </a:extLst>
          </p:cNvPr>
          <p:cNvGrpSpPr/>
          <p:nvPr/>
        </p:nvGrpSpPr>
        <p:grpSpPr>
          <a:xfrm>
            <a:off x="-163072" y="7868882"/>
            <a:ext cx="18614142" cy="2418118"/>
            <a:chOff x="-326142" y="7945082"/>
            <a:chExt cx="18614142" cy="2418118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xmlns="" id="{5579D383-CBF6-74F4-5C80-D3851756B3DA}"/>
                </a:ext>
              </a:extLst>
            </p:cNvPr>
            <p:cNvSpPr/>
            <p:nvPr/>
          </p:nvSpPr>
          <p:spPr>
            <a:xfrm>
              <a:off x="-326142" y="8594220"/>
              <a:ext cx="3943676" cy="1730880"/>
            </a:xfrm>
            <a:custGeom>
              <a:avLst/>
              <a:gdLst/>
              <a:ahLst/>
              <a:cxnLst/>
              <a:rect l="l" t="t" r="r" b="b"/>
              <a:pathLst>
                <a:path w="3943676" h="1730880">
                  <a:moveTo>
                    <a:pt x="0" y="0"/>
                  </a:moveTo>
                  <a:lnTo>
                    <a:pt x="3943676" y="0"/>
                  </a:lnTo>
                  <a:lnTo>
                    <a:pt x="3943676" y="1730880"/>
                  </a:lnTo>
                  <a:lnTo>
                    <a:pt x="0" y="1730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F1537137-C389-1048-78DE-C62D8BC72355}"/>
                </a:ext>
              </a:extLst>
            </p:cNvPr>
            <p:cNvSpPr/>
            <p:nvPr/>
          </p:nvSpPr>
          <p:spPr>
            <a:xfrm>
              <a:off x="12441136" y="7945082"/>
              <a:ext cx="3744828" cy="1851988"/>
            </a:xfrm>
            <a:custGeom>
              <a:avLst/>
              <a:gdLst/>
              <a:ahLst/>
              <a:cxnLst/>
              <a:rect l="l" t="t" r="r" b="b"/>
              <a:pathLst>
                <a:path w="3744828" h="1851988">
                  <a:moveTo>
                    <a:pt x="0" y="0"/>
                  </a:moveTo>
                  <a:lnTo>
                    <a:pt x="3744829" y="0"/>
                  </a:lnTo>
                  <a:lnTo>
                    <a:pt x="3744829" y="1851988"/>
                  </a:lnTo>
                  <a:lnTo>
                    <a:pt x="0" y="1851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62153F9C-AE6A-79AF-96A6-695B0AA8B854}"/>
                </a:ext>
              </a:extLst>
            </p:cNvPr>
            <p:cNvSpPr/>
            <p:nvPr/>
          </p:nvSpPr>
          <p:spPr>
            <a:xfrm>
              <a:off x="7034951" y="8594220"/>
              <a:ext cx="3943676" cy="1730880"/>
            </a:xfrm>
            <a:custGeom>
              <a:avLst/>
              <a:gdLst/>
              <a:ahLst/>
              <a:cxnLst/>
              <a:rect l="l" t="t" r="r" b="b"/>
              <a:pathLst>
                <a:path w="3943676" h="1730880">
                  <a:moveTo>
                    <a:pt x="0" y="0"/>
                  </a:moveTo>
                  <a:lnTo>
                    <a:pt x="3943676" y="0"/>
                  </a:lnTo>
                  <a:lnTo>
                    <a:pt x="3943676" y="1730880"/>
                  </a:lnTo>
                  <a:lnTo>
                    <a:pt x="0" y="1730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xmlns="" id="{5129EEE7-CE18-6DC4-E140-21C92CB9B933}"/>
                </a:ext>
              </a:extLst>
            </p:cNvPr>
            <p:cNvSpPr/>
            <p:nvPr/>
          </p:nvSpPr>
          <p:spPr>
            <a:xfrm>
              <a:off x="12319991" y="8871076"/>
              <a:ext cx="5968009" cy="1454024"/>
            </a:xfrm>
            <a:custGeom>
              <a:avLst/>
              <a:gdLst/>
              <a:ahLst/>
              <a:cxnLst/>
              <a:rect l="l" t="t" r="r" b="b"/>
              <a:pathLst>
                <a:path w="5968009" h="1454024">
                  <a:moveTo>
                    <a:pt x="0" y="0"/>
                  </a:moveTo>
                  <a:lnTo>
                    <a:pt x="5968009" y="0"/>
                  </a:lnTo>
                  <a:lnTo>
                    <a:pt x="5968009" y="1454024"/>
                  </a:lnTo>
                  <a:lnTo>
                    <a:pt x="0" y="1454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198E20FF-EED0-8842-8442-397744F31018}"/>
                </a:ext>
              </a:extLst>
            </p:cNvPr>
            <p:cNvSpPr/>
            <p:nvPr/>
          </p:nvSpPr>
          <p:spPr>
            <a:xfrm>
              <a:off x="10336764" y="8994603"/>
              <a:ext cx="3272732" cy="1368597"/>
            </a:xfrm>
            <a:custGeom>
              <a:avLst/>
              <a:gdLst/>
              <a:ahLst/>
              <a:cxnLst/>
              <a:rect l="l" t="t" r="r" b="b"/>
              <a:pathLst>
                <a:path w="3272732" h="1368597">
                  <a:moveTo>
                    <a:pt x="0" y="0"/>
                  </a:moveTo>
                  <a:lnTo>
                    <a:pt x="3272732" y="0"/>
                  </a:lnTo>
                  <a:lnTo>
                    <a:pt x="3272732" y="1368597"/>
                  </a:lnTo>
                  <a:lnTo>
                    <a:pt x="0" y="1368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xmlns="" id="{C9E892D8-7779-AD4F-4D2B-9C10BFF3D088}"/>
                </a:ext>
              </a:extLst>
            </p:cNvPr>
            <p:cNvSpPr/>
            <p:nvPr/>
          </p:nvSpPr>
          <p:spPr>
            <a:xfrm>
              <a:off x="3526647" y="8594220"/>
              <a:ext cx="3943676" cy="1730880"/>
            </a:xfrm>
            <a:custGeom>
              <a:avLst/>
              <a:gdLst/>
              <a:ahLst/>
              <a:cxnLst/>
              <a:rect l="l" t="t" r="r" b="b"/>
              <a:pathLst>
                <a:path w="3943676" h="1730880">
                  <a:moveTo>
                    <a:pt x="0" y="0"/>
                  </a:moveTo>
                  <a:lnTo>
                    <a:pt x="3943676" y="0"/>
                  </a:lnTo>
                  <a:lnTo>
                    <a:pt x="3943676" y="1730880"/>
                  </a:lnTo>
                  <a:lnTo>
                    <a:pt x="0" y="1730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3CE323-A497-E6F7-3A7B-4D701B010122}"/>
              </a:ext>
            </a:extLst>
          </p:cNvPr>
          <p:cNvSpPr txBox="1"/>
          <p:nvPr/>
        </p:nvSpPr>
        <p:spPr>
          <a:xfrm>
            <a:off x="822668" y="2048912"/>
            <a:ext cx="16694382" cy="2039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x-none" sz="42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mảnh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Tân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xmlns="" id="{2676B3F1-9043-FAB9-7FAB-F1CAA999246E}"/>
              </a:ext>
            </a:extLst>
          </p:cNvPr>
          <p:cNvSpPr txBox="1"/>
          <p:nvPr/>
        </p:nvSpPr>
        <p:spPr>
          <a:xfrm>
            <a:off x="6821422" y="712649"/>
            <a:ext cx="55626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SGK – tr82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6F5AAE5-C7B2-62F7-70F5-6EAD564D8E1D}"/>
              </a:ext>
            </a:extLst>
          </p:cNvPr>
          <p:cNvGrpSpPr/>
          <p:nvPr/>
        </p:nvGrpSpPr>
        <p:grpSpPr>
          <a:xfrm>
            <a:off x="6633078" y="6245709"/>
            <a:ext cx="7733511" cy="1461939"/>
            <a:chOff x="9602722" y="274919"/>
            <a:chExt cx="7733511" cy="14619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C8DE957-B483-BD21-C699-1126E9BB5ACF}"/>
                </a:ext>
              </a:extLst>
            </p:cNvPr>
            <p:cNvSpPr txBox="1"/>
            <p:nvPr/>
          </p:nvSpPr>
          <p:spPr>
            <a:xfrm>
              <a:off x="9602722" y="387835"/>
              <a:ext cx="7733511" cy="942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</a:t>
              </a:r>
              <a:r>
                <a:rPr lang="en-US" sz="4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diện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mảnh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đất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9C2A415-B079-F5CB-3484-92A10E3061E1}"/>
                </a:ext>
              </a:extLst>
            </p:cNvPr>
            <p:cNvGrpSpPr/>
            <p:nvPr/>
          </p:nvGrpSpPr>
          <p:grpSpPr>
            <a:xfrm>
              <a:off x="11825798" y="274919"/>
              <a:ext cx="745414" cy="1461939"/>
              <a:chOff x="7663257" y="5480297"/>
              <a:chExt cx="276156" cy="146193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B662DBA-0DE3-BAB4-B939-5C875822505B}"/>
                  </a:ext>
                </a:extLst>
              </p:cNvPr>
              <p:cNvSpPr txBox="1"/>
              <p:nvPr/>
            </p:nvSpPr>
            <p:spPr>
              <a:xfrm>
                <a:off x="7663257" y="5480297"/>
                <a:ext cx="273466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C3273303-84E1-BD96-36D2-0557A6C6C5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70364" y="6195879"/>
                <a:ext cx="26904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5B2A8D7-0731-875A-893A-24BA0B8B2658}"/>
              </a:ext>
            </a:extLst>
          </p:cNvPr>
          <p:cNvGrpSpPr/>
          <p:nvPr/>
        </p:nvGrpSpPr>
        <p:grpSpPr>
          <a:xfrm>
            <a:off x="5492928" y="4532158"/>
            <a:ext cx="7302142" cy="1469706"/>
            <a:chOff x="8489740" y="-1350621"/>
            <a:chExt cx="7302142" cy="14697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8E41FE6-D7F4-C1A2-AF9D-90CFD81B318E}"/>
                </a:ext>
              </a:extLst>
            </p:cNvPr>
            <p:cNvSpPr txBox="1"/>
            <p:nvPr/>
          </p:nvSpPr>
          <p:spPr>
            <a:xfrm>
              <a:off x="13199171" y="-1285828"/>
              <a:ext cx="2592711" cy="942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(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42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)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E8B3688-C7D9-F8B9-8DC9-597E578CB0E8}"/>
                </a:ext>
              </a:extLst>
            </p:cNvPr>
            <p:cNvSpPr txBox="1"/>
            <p:nvPr/>
          </p:nvSpPr>
          <p:spPr>
            <a:xfrm>
              <a:off x="10543785" y="-98496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ECC87BE-2360-0F2B-8C1A-491F5C32CC05}"/>
                </a:ext>
              </a:extLst>
            </p:cNvPr>
            <p:cNvSpPr txBox="1"/>
            <p:nvPr/>
          </p:nvSpPr>
          <p:spPr>
            <a:xfrm>
              <a:off x="11935292" y="-984357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9C1C4025-6519-C1C8-BE99-8A6BDED4FAFC}"/>
                </a:ext>
              </a:extLst>
            </p:cNvPr>
            <p:cNvGrpSpPr/>
            <p:nvPr/>
          </p:nvGrpSpPr>
          <p:grpSpPr>
            <a:xfrm>
              <a:off x="12379589" y="-1342855"/>
              <a:ext cx="745414" cy="1461939"/>
              <a:chOff x="12027158" y="4284569"/>
              <a:chExt cx="531200" cy="146193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90CFC964-CB48-0552-3146-6774B0AA2B69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7DF2A097-FCA7-01D6-27C0-600005842B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B9B559C-C952-F98C-249A-F37D7996F56F}"/>
                </a:ext>
              </a:extLst>
            </p:cNvPr>
            <p:cNvGrpSpPr/>
            <p:nvPr/>
          </p:nvGrpSpPr>
          <p:grpSpPr>
            <a:xfrm>
              <a:off x="11003568" y="-1350621"/>
              <a:ext cx="861120" cy="1461939"/>
              <a:chOff x="12048141" y="4284568"/>
              <a:chExt cx="531200" cy="146193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05DFDB07-2FD0-0F8E-86D5-0678F9AADEDB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5A1E2F37-9502-24CD-034E-AC313CF067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1B61E339-A649-0097-7A8F-4769D3923908}"/>
                </a:ext>
              </a:extLst>
            </p:cNvPr>
            <p:cNvGrpSpPr/>
            <p:nvPr/>
          </p:nvGrpSpPr>
          <p:grpSpPr>
            <a:xfrm>
              <a:off x="8489740" y="-1342855"/>
              <a:ext cx="843569" cy="1461939"/>
              <a:chOff x="12027158" y="4284568"/>
              <a:chExt cx="531200" cy="146193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AD27713-5EB8-EC2B-A1E2-DECB907AEF86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227F15B0-A04C-3471-4133-CB6DC80F98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5D8A578-36C4-E9FA-489E-EE79474C6655}"/>
                </a:ext>
              </a:extLst>
            </p:cNvPr>
            <p:cNvSpPr txBox="1"/>
            <p:nvPr/>
          </p:nvSpPr>
          <p:spPr>
            <a:xfrm>
              <a:off x="9389796" y="-1060491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E2CBA86-D226-1D63-6ACC-2AE0D813FCDA}"/>
                </a:ext>
              </a:extLst>
            </p:cNvPr>
            <p:cNvGrpSpPr/>
            <p:nvPr/>
          </p:nvGrpSpPr>
          <p:grpSpPr>
            <a:xfrm>
              <a:off x="9798260" y="-1342854"/>
              <a:ext cx="634021" cy="1461939"/>
              <a:chOff x="12027158" y="4284568"/>
              <a:chExt cx="531200" cy="146193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B4FE2661-3E25-2E6A-F7CB-3F3F3A8619C9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xmlns="" id="{0BAE3F83-4E03-25E4-023D-CB025D6B0F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9022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>
            <a:extLst>
              <a:ext uri="{FF2B5EF4-FFF2-40B4-BE49-F238E27FC236}">
                <a16:creationId xmlns:a16="http://schemas.microsoft.com/office/drawing/2014/main" xmlns="" id="{62B10005-5125-DD12-5B51-1D896A51DF87}"/>
              </a:ext>
            </a:extLst>
          </p:cNvPr>
          <p:cNvSpPr/>
          <p:nvPr/>
        </p:nvSpPr>
        <p:spPr>
          <a:xfrm>
            <a:off x="1302077" y="4381499"/>
            <a:ext cx="3921253" cy="3429000"/>
          </a:xfrm>
          <a:custGeom>
            <a:avLst/>
            <a:gdLst/>
            <a:ahLst/>
            <a:cxnLst/>
            <a:rect l="l" t="t" r="r" b="b"/>
            <a:pathLst>
              <a:path w="7165394" h="1640036">
                <a:moveTo>
                  <a:pt x="7040934" y="1640036"/>
                </a:moveTo>
                <a:lnTo>
                  <a:pt x="124460" y="1640036"/>
                </a:lnTo>
                <a:cubicBezTo>
                  <a:pt x="55880" y="1640036"/>
                  <a:pt x="0" y="1584156"/>
                  <a:pt x="0" y="151557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0935" y="0"/>
                </a:lnTo>
                <a:cubicBezTo>
                  <a:pt x="7109514" y="0"/>
                  <a:pt x="7165394" y="55880"/>
                  <a:pt x="7165394" y="124460"/>
                </a:cubicBezTo>
                <a:lnTo>
                  <a:pt x="7165394" y="1515576"/>
                </a:lnTo>
                <a:cubicBezTo>
                  <a:pt x="7165394" y="1584156"/>
                  <a:pt x="7109514" y="1640036"/>
                  <a:pt x="7040935" y="1640036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</a:ln>
        </p:spPr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779F238E-671A-A9BB-5F42-66F7D5A9347A}"/>
              </a:ext>
            </a:extLst>
          </p:cNvPr>
          <p:cNvSpPr/>
          <p:nvPr/>
        </p:nvSpPr>
        <p:spPr>
          <a:xfrm>
            <a:off x="6763243" y="4381499"/>
            <a:ext cx="4086991" cy="3429000"/>
          </a:xfrm>
          <a:custGeom>
            <a:avLst/>
            <a:gdLst/>
            <a:ahLst/>
            <a:cxnLst/>
            <a:rect l="l" t="t" r="r" b="b"/>
            <a:pathLst>
              <a:path w="7165394" h="1640036">
                <a:moveTo>
                  <a:pt x="7040934" y="1640036"/>
                </a:moveTo>
                <a:lnTo>
                  <a:pt x="124460" y="1640036"/>
                </a:lnTo>
                <a:cubicBezTo>
                  <a:pt x="55880" y="1640036"/>
                  <a:pt x="0" y="1584156"/>
                  <a:pt x="0" y="151557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0935" y="0"/>
                </a:lnTo>
                <a:cubicBezTo>
                  <a:pt x="7109514" y="0"/>
                  <a:pt x="7165394" y="55880"/>
                  <a:pt x="7165394" y="124460"/>
                </a:cubicBezTo>
                <a:lnTo>
                  <a:pt x="7165394" y="1515576"/>
                </a:lnTo>
                <a:cubicBezTo>
                  <a:pt x="7165394" y="1584156"/>
                  <a:pt x="7109514" y="1640036"/>
                  <a:pt x="7040935" y="1640036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</a:ln>
        </p:spPr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C85FC593-E842-F129-A3B2-D62B6AFE66A8}"/>
              </a:ext>
            </a:extLst>
          </p:cNvPr>
          <p:cNvSpPr/>
          <p:nvPr/>
        </p:nvSpPr>
        <p:spPr>
          <a:xfrm>
            <a:off x="11941360" y="4381500"/>
            <a:ext cx="5354035" cy="3429000"/>
          </a:xfrm>
          <a:custGeom>
            <a:avLst/>
            <a:gdLst/>
            <a:ahLst/>
            <a:cxnLst/>
            <a:rect l="l" t="t" r="r" b="b"/>
            <a:pathLst>
              <a:path w="7165394" h="1640036">
                <a:moveTo>
                  <a:pt x="7040934" y="1640036"/>
                </a:moveTo>
                <a:lnTo>
                  <a:pt x="124460" y="1640036"/>
                </a:lnTo>
                <a:cubicBezTo>
                  <a:pt x="55880" y="1640036"/>
                  <a:pt x="0" y="1584156"/>
                  <a:pt x="0" y="151557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0935" y="0"/>
                </a:lnTo>
                <a:cubicBezTo>
                  <a:pt x="7109514" y="0"/>
                  <a:pt x="7165394" y="55880"/>
                  <a:pt x="7165394" y="124460"/>
                </a:cubicBezTo>
                <a:lnTo>
                  <a:pt x="7165394" y="1515576"/>
                </a:lnTo>
                <a:cubicBezTo>
                  <a:pt x="7165394" y="1584156"/>
                  <a:pt x="7109514" y="1640036"/>
                  <a:pt x="7040935" y="1640036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chemeClr val="tx2"/>
            </a:solidFill>
          </a:ln>
        </p:spPr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xmlns="" id="{E9879D27-FB81-D64A-69DB-DCEF5D2CAE6D}"/>
              </a:ext>
            </a:extLst>
          </p:cNvPr>
          <p:cNvSpPr/>
          <p:nvPr/>
        </p:nvSpPr>
        <p:spPr>
          <a:xfrm rot="-853640">
            <a:off x="89323" y="2697356"/>
            <a:ext cx="3019435" cy="2340062"/>
          </a:xfrm>
          <a:custGeom>
            <a:avLst/>
            <a:gdLst/>
            <a:ahLst/>
            <a:cxnLst/>
            <a:rect l="l" t="t" r="r" b="b"/>
            <a:pathLst>
              <a:path w="3019435" h="2340062">
                <a:moveTo>
                  <a:pt x="0" y="0"/>
                </a:moveTo>
                <a:lnTo>
                  <a:pt x="3019435" y="0"/>
                </a:lnTo>
                <a:lnTo>
                  <a:pt x="3019435" y="2340062"/>
                </a:lnTo>
                <a:lnTo>
                  <a:pt x="0" y="234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xmlns="" id="{6D7E25EE-2D2A-556D-FA26-A44D5B0F4614}"/>
              </a:ext>
            </a:extLst>
          </p:cNvPr>
          <p:cNvSpPr/>
          <p:nvPr/>
        </p:nvSpPr>
        <p:spPr>
          <a:xfrm rot="858223">
            <a:off x="15594702" y="2667373"/>
            <a:ext cx="2886519" cy="2273133"/>
          </a:xfrm>
          <a:custGeom>
            <a:avLst/>
            <a:gdLst/>
            <a:ahLst/>
            <a:cxnLst/>
            <a:rect l="l" t="t" r="r" b="b"/>
            <a:pathLst>
              <a:path w="2886519" h="2273133">
                <a:moveTo>
                  <a:pt x="0" y="0"/>
                </a:moveTo>
                <a:lnTo>
                  <a:pt x="2886519" y="0"/>
                </a:lnTo>
                <a:lnTo>
                  <a:pt x="2886519" y="2273133"/>
                </a:lnTo>
                <a:lnTo>
                  <a:pt x="0" y="2273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xmlns="" id="{6C5D1D98-0C69-1B2A-DBB8-C602E0270BFA}"/>
              </a:ext>
            </a:extLst>
          </p:cNvPr>
          <p:cNvSpPr/>
          <p:nvPr/>
        </p:nvSpPr>
        <p:spPr>
          <a:xfrm rot="321814">
            <a:off x="5313229" y="6082446"/>
            <a:ext cx="2412318" cy="2764835"/>
          </a:xfrm>
          <a:custGeom>
            <a:avLst/>
            <a:gdLst/>
            <a:ahLst/>
            <a:cxnLst/>
            <a:rect l="l" t="t" r="r" b="b"/>
            <a:pathLst>
              <a:path w="2412318" h="2764835">
                <a:moveTo>
                  <a:pt x="0" y="0"/>
                </a:moveTo>
                <a:lnTo>
                  <a:pt x="2412319" y="0"/>
                </a:lnTo>
                <a:lnTo>
                  <a:pt x="2412319" y="2764835"/>
                </a:lnTo>
                <a:lnTo>
                  <a:pt x="0" y="27648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FA97CA81-1B23-F580-F4C6-290D8DDE0461}"/>
              </a:ext>
            </a:extLst>
          </p:cNvPr>
          <p:cNvSpPr txBox="1"/>
          <p:nvPr/>
        </p:nvSpPr>
        <p:spPr>
          <a:xfrm>
            <a:off x="1922109" y="4521023"/>
            <a:ext cx="2855803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1F197DE4-1993-828E-6B81-F3171A129EF2}"/>
              </a:ext>
            </a:extLst>
          </p:cNvPr>
          <p:cNvSpPr txBox="1"/>
          <p:nvPr/>
        </p:nvSpPr>
        <p:spPr>
          <a:xfrm>
            <a:off x="7135122" y="4515031"/>
            <a:ext cx="3313470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A8F6F219-B2FB-FE2C-B378-D192966DD076}"/>
              </a:ext>
            </a:extLst>
          </p:cNvPr>
          <p:cNvSpPr txBox="1"/>
          <p:nvPr/>
        </p:nvSpPr>
        <p:spPr>
          <a:xfrm>
            <a:off x="12279918" y="4635279"/>
            <a:ext cx="4676918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62 –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C91175F5-B6EF-F6D0-EBC8-93AC03DFF4CC}"/>
              </a:ext>
            </a:extLst>
          </p:cNvPr>
          <p:cNvSpPr txBox="1"/>
          <p:nvPr/>
        </p:nvSpPr>
        <p:spPr>
          <a:xfrm>
            <a:off x="3319524" y="1429472"/>
            <a:ext cx="11815270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824052" y="-345088"/>
            <a:ext cx="10900978" cy="10900978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DBEFF4"/>
          </a:solidFill>
        </p:spPr>
        <p:txBody>
          <a:bodyPr/>
          <a:lstStyle/>
          <a:p>
            <a:endParaRPr lang="x-none" dirty="0"/>
          </a:p>
        </p:txBody>
      </p:sp>
      <p:sp>
        <p:nvSpPr>
          <p:cNvPr id="11" name="Freeform 11"/>
          <p:cNvSpPr/>
          <p:nvPr/>
        </p:nvSpPr>
        <p:spPr>
          <a:xfrm rot="-619584">
            <a:off x="2232674" y="6886370"/>
            <a:ext cx="3908139" cy="3346344"/>
          </a:xfrm>
          <a:custGeom>
            <a:avLst/>
            <a:gdLst/>
            <a:ahLst/>
            <a:cxnLst/>
            <a:rect l="l" t="t" r="r" b="b"/>
            <a:pathLst>
              <a:path w="3014726" h="2581359">
                <a:moveTo>
                  <a:pt x="0" y="0"/>
                </a:moveTo>
                <a:lnTo>
                  <a:pt x="3014726" y="0"/>
                </a:lnTo>
                <a:lnTo>
                  <a:pt x="3014726" y="2581360"/>
                </a:lnTo>
                <a:lnTo>
                  <a:pt x="0" y="2581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97261">
            <a:off x="3668602" y="781407"/>
            <a:ext cx="3789201" cy="3941951"/>
          </a:xfrm>
          <a:custGeom>
            <a:avLst/>
            <a:gdLst/>
            <a:ahLst/>
            <a:cxnLst/>
            <a:rect l="l" t="t" r="r" b="b"/>
            <a:pathLst>
              <a:path w="2897906" h="3014726">
                <a:moveTo>
                  <a:pt x="0" y="0"/>
                </a:moveTo>
                <a:lnTo>
                  <a:pt x="2897906" y="0"/>
                </a:lnTo>
                <a:lnTo>
                  <a:pt x="2897906" y="3014726"/>
                </a:lnTo>
                <a:lnTo>
                  <a:pt x="0" y="3014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5EA74B78-E1C3-8BD3-96BB-5C294585FC2B}"/>
              </a:ext>
            </a:extLst>
          </p:cNvPr>
          <p:cNvSpPr txBox="1"/>
          <p:nvPr/>
        </p:nvSpPr>
        <p:spPr>
          <a:xfrm>
            <a:off x="7348645" y="2753197"/>
            <a:ext cx="9000355" cy="4780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896FD5FF-7CAF-3408-E009-854D274654E3}"/>
              </a:ext>
            </a:extLst>
          </p:cNvPr>
          <p:cNvSpPr/>
          <p:nvPr/>
        </p:nvSpPr>
        <p:spPr>
          <a:xfrm>
            <a:off x="203200" y="2752382"/>
            <a:ext cx="3837074" cy="3736350"/>
          </a:xfrm>
          <a:custGeom>
            <a:avLst/>
            <a:gdLst/>
            <a:ahLst/>
            <a:cxnLst/>
            <a:rect l="l" t="t" r="r" b="b"/>
            <a:pathLst>
              <a:path w="1942462" h="1891472">
                <a:moveTo>
                  <a:pt x="0" y="0"/>
                </a:moveTo>
                <a:lnTo>
                  <a:pt x="1942462" y="0"/>
                </a:lnTo>
                <a:lnTo>
                  <a:pt x="1942462" y="1891472"/>
                </a:lnTo>
                <a:lnTo>
                  <a:pt x="0" y="18914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xmlns="" id="{DAB3D0C0-A36D-5665-2325-F583B0A32859}"/>
              </a:ext>
            </a:extLst>
          </p:cNvPr>
          <p:cNvSpPr/>
          <p:nvPr/>
        </p:nvSpPr>
        <p:spPr>
          <a:xfrm rot="1462117">
            <a:off x="14799534" y="7117107"/>
            <a:ext cx="3488466" cy="2729725"/>
          </a:xfrm>
          <a:custGeom>
            <a:avLst/>
            <a:gdLst/>
            <a:ahLst/>
            <a:cxnLst/>
            <a:rect l="l" t="t" r="r" b="b"/>
            <a:pathLst>
              <a:path w="1981333" h="1550393">
                <a:moveTo>
                  <a:pt x="0" y="0"/>
                </a:moveTo>
                <a:lnTo>
                  <a:pt x="1981333" y="0"/>
                </a:lnTo>
                <a:lnTo>
                  <a:pt x="1981333" y="1550393"/>
                </a:lnTo>
                <a:lnTo>
                  <a:pt x="0" y="15503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809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48200" y="1943100"/>
            <a:ext cx="3429000" cy="3351482"/>
          </a:xfrm>
          <a:custGeom>
            <a:avLst/>
            <a:gdLst/>
            <a:ahLst/>
            <a:cxnLst/>
            <a:rect l="l" t="t" r="r" b="b"/>
            <a:pathLst>
              <a:path w="9059845" h="3351482">
                <a:moveTo>
                  <a:pt x="0" y="0"/>
                </a:moveTo>
                <a:lnTo>
                  <a:pt x="9059845" y="0"/>
                </a:lnTo>
                <a:lnTo>
                  <a:pt x="9059845" y="3351483"/>
                </a:lnTo>
                <a:lnTo>
                  <a:pt x="0" y="3351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674" t="-20128" r="-171902" b="-9273"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FE2F8EB6-E63D-86DF-FC1C-5F242EA2D0FD}"/>
              </a:ext>
            </a:extLst>
          </p:cNvPr>
          <p:cNvSpPr/>
          <p:nvPr/>
        </p:nvSpPr>
        <p:spPr>
          <a:xfrm>
            <a:off x="8915400" y="1943100"/>
            <a:ext cx="5257800" cy="3351482"/>
          </a:xfrm>
          <a:custGeom>
            <a:avLst/>
            <a:gdLst/>
            <a:ahLst/>
            <a:cxnLst/>
            <a:rect l="l" t="t" r="r" b="b"/>
            <a:pathLst>
              <a:path w="9059845" h="3351482">
                <a:moveTo>
                  <a:pt x="0" y="0"/>
                </a:moveTo>
                <a:lnTo>
                  <a:pt x="9059845" y="0"/>
                </a:lnTo>
                <a:lnTo>
                  <a:pt x="9059845" y="3351483"/>
                </a:lnTo>
                <a:lnTo>
                  <a:pt x="0" y="3351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8696" t="-21584" r="-6246" b="-7817"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137639-F2AE-44A5-9662-6B7466D345D8}"/>
              </a:ext>
            </a:extLst>
          </p:cNvPr>
          <p:cNvSpPr txBox="1"/>
          <p:nvPr/>
        </p:nvSpPr>
        <p:spPr>
          <a:xfrm>
            <a:off x="6286499" y="5715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7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1A272C10-AAA5-5A2D-A327-21A78C92F092}"/>
              </a:ext>
            </a:extLst>
          </p:cNvPr>
          <p:cNvSpPr/>
          <p:nvPr/>
        </p:nvSpPr>
        <p:spPr>
          <a:xfrm>
            <a:off x="4012642" y="5872005"/>
            <a:ext cx="8179358" cy="2471895"/>
          </a:xfrm>
          <a:custGeom>
            <a:avLst/>
            <a:gdLst/>
            <a:ahLst/>
            <a:cxnLst/>
            <a:rect l="l" t="t" r="r" b="b"/>
            <a:pathLst>
              <a:path w="8179358" h="2471895">
                <a:moveTo>
                  <a:pt x="0" y="0"/>
                </a:moveTo>
                <a:lnTo>
                  <a:pt x="8179358" y="0"/>
                </a:lnTo>
                <a:lnTo>
                  <a:pt x="8179358" y="2471895"/>
                </a:lnTo>
                <a:lnTo>
                  <a:pt x="0" y="24718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42" t="-17411" r="-5878" b="-117072"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xmlns="" id="{66408BD4-482E-3AE8-5C99-646BA0790194}"/>
              </a:ext>
            </a:extLst>
          </p:cNvPr>
          <p:cNvSpPr/>
          <p:nvPr/>
        </p:nvSpPr>
        <p:spPr>
          <a:xfrm>
            <a:off x="12192000" y="6928289"/>
            <a:ext cx="3332816" cy="2831222"/>
          </a:xfrm>
          <a:custGeom>
            <a:avLst/>
            <a:gdLst/>
            <a:ahLst/>
            <a:cxnLst/>
            <a:rect l="l" t="t" r="r" b="b"/>
            <a:pathLst>
              <a:path w="3332816" h="2831222">
                <a:moveTo>
                  <a:pt x="0" y="0"/>
                </a:moveTo>
                <a:lnTo>
                  <a:pt x="3332816" y="0"/>
                </a:lnTo>
                <a:lnTo>
                  <a:pt x="3332816" y="2831222"/>
                </a:lnTo>
                <a:lnTo>
                  <a:pt x="0" y="28312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364" t="-99606" r="-58193" b="-5118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4">
            <a:extLst>
              <a:ext uri="{FF2B5EF4-FFF2-40B4-BE49-F238E27FC236}">
                <a16:creationId xmlns:a16="http://schemas.microsoft.com/office/drawing/2014/main" xmlns="" id="{ABB929BF-10CC-6320-E8D6-9085AED2EEF5}"/>
              </a:ext>
            </a:extLst>
          </p:cNvPr>
          <p:cNvSpPr/>
          <p:nvPr/>
        </p:nvSpPr>
        <p:spPr>
          <a:xfrm>
            <a:off x="796809" y="613315"/>
            <a:ext cx="16694381" cy="9060370"/>
          </a:xfrm>
          <a:custGeom>
            <a:avLst/>
            <a:gdLst/>
            <a:ahLst/>
            <a:cxnLst/>
            <a:rect l="l" t="t" r="r" b="b"/>
            <a:pathLst>
              <a:path w="5237988" h="2828670">
                <a:moveTo>
                  <a:pt x="5113528" y="2828670"/>
                </a:moveTo>
                <a:lnTo>
                  <a:pt x="124460" y="2828670"/>
                </a:lnTo>
                <a:cubicBezTo>
                  <a:pt x="55880" y="2828670"/>
                  <a:pt x="0" y="2772790"/>
                  <a:pt x="0" y="270421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113528" y="0"/>
                </a:lnTo>
                <a:cubicBezTo>
                  <a:pt x="5182108" y="0"/>
                  <a:pt x="5237988" y="55880"/>
                  <a:pt x="5237988" y="124460"/>
                </a:cubicBezTo>
                <a:lnTo>
                  <a:pt x="5237988" y="2704210"/>
                </a:lnTo>
                <a:cubicBezTo>
                  <a:pt x="5237988" y="2772790"/>
                  <a:pt x="5182108" y="2828670"/>
                  <a:pt x="5113528" y="282867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xmlns="" id="{00F3C19A-71DD-8342-4EF4-2E36CDEB4B16}"/>
              </a:ext>
            </a:extLst>
          </p:cNvPr>
          <p:cNvSpPr txBox="1"/>
          <p:nvPr/>
        </p:nvSpPr>
        <p:spPr>
          <a:xfrm>
            <a:off x="6821422" y="712649"/>
            <a:ext cx="5562600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SGK – tr82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566FFA0-4047-BE20-09EC-F7419E5A5CDB}"/>
              </a:ext>
            </a:extLst>
          </p:cNvPr>
          <p:cNvGrpSpPr/>
          <p:nvPr/>
        </p:nvGrpSpPr>
        <p:grpSpPr>
          <a:xfrm>
            <a:off x="6834573" y="8051777"/>
            <a:ext cx="7617268" cy="1482354"/>
            <a:chOff x="7349719" y="8224893"/>
            <a:chExt cx="7617268" cy="14823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4342309-EA68-BA1C-E107-2ADAA2F41BE9}"/>
                </a:ext>
              </a:extLst>
            </p:cNvPr>
            <p:cNvSpPr txBox="1"/>
            <p:nvPr/>
          </p:nvSpPr>
          <p:spPr>
            <a:xfrm>
              <a:off x="10095155" y="8591518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40758464-52FE-DFAA-DAA4-9EC33B352936}"/>
                </a:ext>
              </a:extLst>
            </p:cNvPr>
            <p:cNvGrpSpPr/>
            <p:nvPr/>
          </p:nvGrpSpPr>
          <p:grpSpPr>
            <a:xfrm>
              <a:off x="10519824" y="8224893"/>
              <a:ext cx="1917075" cy="1461939"/>
              <a:chOff x="12027158" y="4269180"/>
              <a:chExt cx="531200" cy="146193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60E2666-9838-9ECE-9C7B-EF9CF6D5A9F8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 – 4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1751AB35-FC6D-818B-6181-2DAD830F52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4D4F656-4FE6-95F8-D4F0-2C448B321691}"/>
                </a:ext>
              </a:extLst>
            </p:cNvPr>
            <p:cNvSpPr txBox="1"/>
            <p:nvPr/>
          </p:nvSpPr>
          <p:spPr>
            <a:xfrm>
              <a:off x="12486270" y="8586530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0FA06A4-664F-7F6C-976D-B3E48A236DA8}"/>
                </a:ext>
              </a:extLst>
            </p:cNvPr>
            <p:cNvGrpSpPr/>
            <p:nvPr/>
          </p:nvGrpSpPr>
          <p:grpSpPr>
            <a:xfrm>
              <a:off x="12920811" y="8245308"/>
              <a:ext cx="861482" cy="1461939"/>
              <a:chOff x="12027158" y="4284569"/>
              <a:chExt cx="531200" cy="146193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AA41780-B730-EBD4-917C-0332B74B8DF7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FAA0A5CB-265F-409F-1859-BBB22D7111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F6F85A7-C20E-B4F6-5F5C-E791CC83425D}"/>
                </a:ext>
              </a:extLst>
            </p:cNvPr>
            <p:cNvSpPr txBox="1"/>
            <p:nvPr/>
          </p:nvSpPr>
          <p:spPr>
            <a:xfrm>
              <a:off x="7349719" y="8590548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1516DB17-1710-A5A2-E041-99356C03BE2D}"/>
                </a:ext>
              </a:extLst>
            </p:cNvPr>
            <p:cNvGrpSpPr/>
            <p:nvPr/>
          </p:nvGrpSpPr>
          <p:grpSpPr>
            <a:xfrm>
              <a:off x="7809502" y="8224893"/>
              <a:ext cx="861120" cy="1461939"/>
              <a:chOff x="12048141" y="4284568"/>
              <a:chExt cx="531200" cy="146193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0C37429-6353-459C-DF68-DF56C65BAB1F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5DCF084E-B593-0C30-7CB9-15055128BB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B320E90-625B-0833-76B1-1B960356F05F}"/>
                </a:ext>
              </a:extLst>
            </p:cNvPr>
            <p:cNvGrpSpPr/>
            <p:nvPr/>
          </p:nvGrpSpPr>
          <p:grpSpPr>
            <a:xfrm>
              <a:off x="9185027" y="8224893"/>
              <a:ext cx="856254" cy="1461939"/>
              <a:chOff x="12027158" y="4284568"/>
              <a:chExt cx="531200" cy="146193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F18CEC70-9DF4-74A1-0F9A-8D797BA02BDD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DF635D10-A510-B6C1-FCB5-355B275BE2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5C41CC7-DB32-1340-EDED-CC71572DFA75}"/>
                </a:ext>
              </a:extLst>
            </p:cNvPr>
            <p:cNvSpPr txBox="1"/>
            <p:nvPr/>
          </p:nvSpPr>
          <p:spPr>
            <a:xfrm>
              <a:off x="8763741" y="8527672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F1C77C3-A821-FD8F-35AF-4D53B7FC0334}"/>
                </a:ext>
              </a:extLst>
            </p:cNvPr>
            <p:cNvSpPr txBox="1"/>
            <p:nvPr/>
          </p:nvSpPr>
          <p:spPr>
            <a:xfrm>
              <a:off x="13853694" y="8606945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3A0DE680-7627-788B-2678-DF0C15D0BFA3}"/>
                </a:ext>
              </a:extLst>
            </p:cNvPr>
            <p:cNvGrpSpPr/>
            <p:nvPr/>
          </p:nvGrpSpPr>
          <p:grpSpPr>
            <a:xfrm>
              <a:off x="14332966" y="8245308"/>
              <a:ext cx="634021" cy="1461939"/>
              <a:chOff x="12027158" y="4284569"/>
              <a:chExt cx="531200" cy="146193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F8FDE8C2-5463-85F0-ADCA-9CFBE2E71D86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FD3098D3-492F-E4C8-F7D2-A51D5F768A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91FFA62-D33C-ED25-27B6-C4BA96B655D2}"/>
              </a:ext>
            </a:extLst>
          </p:cNvPr>
          <p:cNvGrpSpPr/>
          <p:nvPr/>
        </p:nvGrpSpPr>
        <p:grpSpPr>
          <a:xfrm>
            <a:off x="6795428" y="6184807"/>
            <a:ext cx="6432574" cy="1482354"/>
            <a:chOff x="7347817" y="6510897"/>
            <a:chExt cx="6432574" cy="148235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BA804D9-AE9E-5476-B89A-9FC5CA8C8F86}"/>
                </a:ext>
              </a:extLst>
            </p:cNvPr>
            <p:cNvSpPr txBox="1"/>
            <p:nvPr/>
          </p:nvSpPr>
          <p:spPr>
            <a:xfrm>
              <a:off x="10093253" y="687752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5239EE22-8136-DF54-31D1-DB1B35BF8727}"/>
                </a:ext>
              </a:extLst>
            </p:cNvPr>
            <p:cNvGrpSpPr/>
            <p:nvPr/>
          </p:nvGrpSpPr>
          <p:grpSpPr>
            <a:xfrm>
              <a:off x="10517922" y="6510897"/>
              <a:ext cx="1917075" cy="1461939"/>
              <a:chOff x="12027158" y="4269180"/>
              <a:chExt cx="531200" cy="1461939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8CF48D43-5F5C-F572-2E74-063296AC1C75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 – 4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09918ABB-1B3F-852B-DF7D-3003083369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5C7B29F-37CC-7BA9-87FC-010ECABD308A}"/>
                </a:ext>
              </a:extLst>
            </p:cNvPr>
            <p:cNvSpPr txBox="1"/>
            <p:nvPr/>
          </p:nvSpPr>
          <p:spPr>
            <a:xfrm>
              <a:off x="12484368" y="68725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E4389ED5-4EA3-8E4E-04DE-DF2E007C2928}"/>
                </a:ext>
              </a:extLst>
            </p:cNvPr>
            <p:cNvGrpSpPr/>
            <p:nvPr/>
          </p:nvGrpSpPr>
          <p:grpSpPr>
            <a:xfrm>
              <a:off x="12918909" y="6531312"/>
              <a:ext cx="861482" cy="1461939"/>
              <a:chOff x="12027158" y="4284569"/>
              <a:chExt cx="531200" cy="1461939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831B39B-0CB4-24C7-F3F0-FD6E1845D2AB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C09748C5-5AE4-D426-5A96-970BED4E0B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A7655A5D-FD07-8C5E-DA77-6AA0486205EF}"/>
                </a:ext>
              </a:extLst>
            </p:cNvPr>
            <p:cNvSpPr txBox="1"/>
            <p:nvPr/>
          </p:nvSpPr>
          <p:spPr>
            <a:xfrm>
              <a:off x="7347817" y="687655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753C312C-51ED-339A-BC0D-E8E7E7580E90}"/>
                </a:ext>
              </a:extLst>
            </p:cNvPr>
            <p:cNvGrpSpPr/>
            <p:nvPr/>
          </p:nvGrpSpPr>
          <p:grpSpPr>
            <a:xfrm>
              <a:off x="7807600" y="6510897"/>
              <a:ext cx="861120" cy="1461939"/>
              <a:chOff x="12048141" y="4284568"/>
              <a:chExt cx="531200" cy="1461939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F3BA0A65-9ADB-4BE4-694E-4B50516F33E6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0BACC000-8356-D3EA-DEEA-042E170A0F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D41685AC-9991-854B-F47B-073FD400071F}"/>
                </a:ext>
              </a:extLst>
            </p:cNvPr>
            <p:cNvGrpSpPr/>
            <p:nvPr/>
          </p:nvGrpSpPr>
          <p:grpSpPr>
            <a:xfrm>
              <a:off x="9183125" y="6510897"/>
              <a:ext cx="856254" cy="1461939"/>
              <a:chOff x="12027158" y="4284568"/>
              <a:chExt cx="531200" cy="146193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64BC3E7F-C1E9-679F-B664-06F70AE1A0B3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241EC0CF-6B90-847C-E01E-9C91170C32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F92A1EEF-F8A0-91AF-E131-7DD23DDF09D1}"/>
                </a:ext>
              </a:extLst>
            </p:cNvPr>
            <p:cNvSpPr txBox="1"/>
            <p:nvPr/>
          </p:nvSpPr>
          <p:spPr>
            <a:xfrm>
              <a:off x="8761839" y="6813676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8D89956-68AE-FD4A-644F-A2C57C8FDB0B}"/>
              </a:ext>
            </a:extLst>
          </p:cNvPr>
          <p:cNvGrpSpPr/>
          <p:nvPr/>
        </p:nvGrpSpPr>
        <p:grpSpPr>
          <a:xfrm>
            <a:off x="3886200" y="2723522"/>
            <a:ext cx="2608824" cy="1461940"/>
            <a:chOff x="4452459" y="4700279"/>
            <a:chExt cx="2608824" cy="146194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2D2D0B14-B252-0D7B-BEFB-C7C6A554B842}"/>
                </a:ext>
              </a:extLst>
            </p:cNvPr>
            <p:cNvGrpSpPr/>
            <p:nvPr/>
          </p:nvGrpSpPr>
          <p:grpSpPr>
            <a:xfrm>
              <a:off x="5328290" y="4700279"/>
              <a:ext cx="634021" cy="1461939"/>
              <a:chOff x="12027158" y="4284568"/>
              <a:chExt cx="531200" cy="1461939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4464A0F8-7D62-1435-4F5C-68B0D5CAD658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442BF036-9F46-5477-FECE-28445CB6FD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4A3C4440-4834-64DE-9DB0-1D06796AA78E}"/>
                </a:ext>
              </a:extLst>
            </p:cNvPr>
            <p:cNvSpPr txBox="1"/>
            <p:nvPr/>
          </p:nvSpPr>
          <p:spPr>
            <a:xfrm>
              <a:off x="6018798" y="4982643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10CADE32-8C4D-AC75-F399-F2681E42D41D}"/>
                </a:ext>
              </a:extLst>
            </p:cNvPr>
            <p:cNvGrpSpPr/>
            <p:nvPr/>
          </p:nvGrpSpPr>
          <p:grpSpPr>
            <a:xfrm>
              <a:off x="6427262" y="4700280"/>
              <a:ext cx="634021" cy="1461939"/>
              <a:chOff x="12027158" y="4284568"/>
              <a:chExt cx="531200" cy="146193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0DB61EA8-A656-72D2-1484-CC47639EDAB7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138ED741-1EE4-8F8B-F87B-783760FC07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75CFC29-8A8E-2169-AE22-FB786D56423B}"/>
                </a:ext>
              </a:extLst>
            </p:cNvPr>
            <p:cNvSpPr txBox="1"/>
            <p:nvPr/>
          </p:nvSpPr>
          <p:spPr>
            <a:xfrm>
              <a:off x="4452459" y="4995292"/>
              <a:ext cx="80442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60C33569-8806-F6FC-4446-8A6857743DF9}"/>
              </a:ext>
            </a:extLst>
          </p:cNvPr>
          <p:cNvGrpSpPr/>
          <p:nvPr/>
        </p:nvGrpSpPr>
        <p:grpSpPr>
          <a:xfrm>
            <a:off x="3846177" y="6207460"/>
            <a:ext cx="2836998" cy="1461939"/>
            <a:chOff x="4331107" y="6379605"/>
            <a:chExt cx="2836998" cy="1461939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E9E9CD90-5E57-BA50-406B-D3065311E853}"/>
                </a:ext>
              </a:extLst>
            </p:cNvPr>
            <p:cNvGrpSpPr/>
            <p:nvPr/>
          </p:nvGrpSpPr>
          <p:grpSpPr>
            <a:xfrm>
              <a:off x="5135535" y="6379605"/>
              <a:ext cx="854142" cy="1461939"/>
              <a:chOff x="12048141" y="4284568"/>
              <a:chExt cx="531200" cy="1461939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76E7CDF9-BBC8-2813-2680-20F48ED212C2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551F9912-6D5F-9524-708A-37DB749E48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7D775FD5-2A95-BED1-C37A-8DC423CF5F75}"/>
                </a:ext>
              </a:extLst>
            </p:cNvPr>
            <p:cNvGrpSpPr/>
            <p:nvPr/>
          </p:nvGrpSpPr>
          <p:grpSpPr>
            <a:xfrm>
              <a:off x="6534084" y="6379605"/>
              <a:ext cx="634021" cy="1461939"/>
              <a:chOff x="12027158" y="4284568"/>
              <a:chExt cx="531200" cy="146193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DEDD9C01-2159-EF01-430A-ED49FE986E69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6A921AB0-3DDC-BF2D-E772-7BB1B36684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B77DAD7D-A696-0970-AE63-58FB8DB24C21}"/>
                </a:ext>
              </a:extLst>
            </p:cNvPr>
            <p:cNvSpPr txBox="1"/>
            <p:nvPr/>
          </p:nvSpPr>
          <p:spPr>
            <a:xfrm>
              <a:off x="6080112" y="6689516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E479D770-7C54-A81A-3B3A-043496F91DA0}"/>
                </a:ext>
              </a:extLst>
            </p:cNvPr>
            <p:cNvSpPr txBox="1"/>
            <p:nvPr/>
          </p:nvSpPr>
          <p:spPr>
            <a:xfrm>
              <a:off x="4331107" y="6661970"/>
              <a:ext cx="80442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c) 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90791DFB-6859-B758-3A84-AFC8A9231A55}"/>
              </a:ext>
            </a:extLst>
          </p:cNvPr>
          <p:cNvGrpSpPr/>
          <p:nvPr/>
        </p:nvGrpSpPr>
        <p:grpSpPr>
          <a:xfrm>
            <a:off x="6606528" y="4486592"/>
            <a:ext cx="6432574" cy="1482354"/>
            <a:chOff x="6764564" y="4787364"/>
            <a:chExt cx="6432574" cy="148235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ECDED055-A3D9-6ED6-629B-A8F8E50A5695}"/>
                </a:ext>
              </a:extLst>
            </p:cNvPr>
            <p:cNvSpPr txBox="1"/>
            <p:nvPr/>
          </p:nvSpPr>
          <p:spPr>
            <a:xfrm>
              <a:off x="6764564" y="5153019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379B7EAE-494A-BA5A-5D76-3C80D065B9E2}"/>
                </a:ext>
              </a:extLst>
            </p:cNvPr>
            <p:cNvSpPr txBox="1"/>
            <p:nvPr/>
          </p:nvSpPr>
          <p:spPr>
            <a:xfrm>
              <a:off x="9510000" y="5153989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E0CAF771-534B-D1A2-ECC5-47A1D36B040D}"/>
                </a:ext>
              </a:extLst>
            </p:cNvPr>
            <p:cNvGrpSpPr/>
            <p:nvPr/>
          </p:nvGrpSpPr>
          <p:grpSpPr>
            <a:xfrm>
              <a:off x="9934669" y="4787364"/>
              <a:ext cx="1917075" cy="1461939"/>
              <a:chOff x="12027158" y="4269180"/>
              <a:chExt cx="531200" cy="1461939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3F1B032F-3FAE-0BC7-B6B5-D733B0A66429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 – 5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5D64EDC3-37B0-DF14-AFE3-B6211CFB9C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C7C246CE-7851-2E09-281A-88AC54D286C9}"/>
                </a:ext>
              </a:extLst>
            </p:cNvPr>
            <p:cNvSpPr txBox="1"/>
            <p:nvPr/>
          </p:nvSpPr>
          <p:spPr>
            <a:xfrm>
              <a:off x="11901115" y="5149001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4FF410D8-88F7-AE23-24A1-8C65EB0C90A8}"/>
                </a:ext>
              </a:extLst>
            </p:cNvPr>
            <p:cNvGrpSpPr/>
            <p:nvPr/>
          </p:nvGrpSpPr>
          <p:grpSpPr>
            <a:xfrm>
              <a:off x="12335656" y="4807779"/>
              <a:ext cx="861482" cy="1461939"/>
              <a:chOff x="12027158" y="4284569"/>
              <a:chExt cx="531200" cy="1461939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057E918A-ED13-26BE-70FB-EF7CEEC406D0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2210D1D9-610F-2003-4E14-F27D544039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F9DDBF91-1D97-90FB-8C40-47A690D66CE4}"/>
                </a:ext>
              </a:extLst>
            </p:cNvPr>
            <p:cNvGrpSpPr/>
            <p:nvPr/>
          </p:nvGrpSpPr>
          <p:grpSpPr>
            <a:xfrm>
              <a:off x="7224347" y="4787364"/>
              <a:ext cx="861120" cy="1461939"/>
              <a:chOff x="12048141" y="4284568"/>
              <a:chExt cx="531200" cy="1461939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57D07389-2039-6BED-A411-0C57EEBACF96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6B67F275-1567-9185-7602-385AC4734C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07645A03-D322-6E20-5DE0-3910619E47E3}"/>
                </a:ext>
              </a:extLst>
            </p:cNvPr>
            <p:cNvGrpSpPr/>
            <p:nvPr/>
          </p:nvGrpSpPr>
          <p:grpSpPr>
            <a:xfrm>
              <a:off x="8599872" y="4787364"/>
              <a:ext cx="856254" cy="1461939"/>
              <a:chOff x="12027158" y="4284568"/>
              <a:chExt cx="531200" cy="146193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15FAD7F1-09D8-E300-D515-51F778305DAE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B3429B57-57C6-5208-BEC1-9EFE173069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3A95E574-622F-D0AB-E55A-F911D7D4C11A}"/>
                </a:ext>
              </a:extLst>
            </p:cNvPr>
            <p:cNvSpPr txBox="1"/>
            <p:nvPr/>
          </p:nvSpPr>
          <p:spPr>
            <a:xfrm>
              <a:off x="8178586" y="5090143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CCE71586-CA0E-C16B-A926-DFAF15DAF6D8}"/>
              </a:ext>
            </a:extLst>
          </p:cNvPr>
          <p:cNvGrpSpPr/>
          <p:nvPr/>
        </p:nvGrpSpPr>
        <p:grpSpPr>
          <a:xfrm>
            <a:off x="3886200" y="4494358"/>
            <a:ext cx="2608824" cy="1461940"/>
            <a:chOff x="4452459" y="4700279"/>
            <a:chExt cx="2608824" cy="146194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B90CA40E-B4B8-53F3-F364-174E6E658091}"/>
                </a:ext>
              </a:extLst>
            </p:cNvPr>
            <p:cNvGrpSpPr/>
            <p:nvPr/>
          </p:nvGrpSpPr>
          <p:grpSpPr>
            <a:xfrm>
              <a:off x="5328290" y="4700279"/>
              <a:ext cx="634021" cy="1461939"/>
              <a:chOff x="12027158" y="4284568"/>
              <a:chExt cx="531200" cy="1461939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0C142403-0D47-6566-D73C-5D65B288F760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474D0150-1AEB-19B7-2F72-C02092166D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CC548CEB-9582-99D2-1581-F4E270B107CD}"/>
                </a:ext>
              </a:extLst>
            </p:cNvPr>
            <p:cNvSpPr txBox="1"/>
            <p:nvPr/>
          </p:nvSpPr>
          <p:spPr>
            <a:xfrm>
              <a:off x="6018798" y="4982643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xmlns="" id="{1D3F9B15-FD4C-E731-C260-A6204C688AE6}"/>
                </a:ext>
              </a:extLst>
            </p:cNvPr>
            <p:cNvGrpSpPr/>
            <p:nvPr/>
          </p:nvGrpSpPr>
          <p:grpSpPr>
            <a:xfrm>
              <a:off x="6427262" y="4700280"/>
              <a:ext cx="634021" cy="1461939"/>
              <a:chOff x="12027158" y="4284568"/>
              <a:chExt cx="531200" cy="1461939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F41CC49B-66D4-1038-C7F8-9A87FADB262F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01ADD5B0-405A-5934-EB0D-F772FF648E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F05B3623-CBED-30F5-C49F-3B835697EF8E}"/>
                </a:ext>
              </a:extLst>
            </p:cNvPr>
            <p:cNvSpPr txBox="1"/>
            <p:nvPr/>
          </p:nvSpPr>
          <p:spPr>
            <a:xfrm>
              <a:off x="4452459" y="4995292"/>
              <a:ext cx="80442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D380A8F9-9216-B4C1-0247-275CCB70986E}"/>
              </a:ext>
            </a:extLst>
          </p:cNvPr>
          <p:cNvGrpSpPr/>
          <p:nvPr/>
        </p:nvGrpSpPr>
        <p:grpSpPr>
          <a:xfrm>
            <a:off x="6606528" y="2715756"/>
            <a:ext cx="7817477" cy="1486311"/>
            <a:chOff x="7173738" y="2655641"/>
            <a:chExt cx="7817477" cy="14863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DFF5DD5-DB79-4ADC-F6A7-96FE995D609D}"/>
                </a:ext>
              </a:extLst>
            </p:cNvPr>
            <p:cNvSpPr txBox="1"/>
            <p:nvPr/>
          </p:nvSpPr>
          <p:spPr>
            <a:xfrm>
              <a:off x="7173738" y="302129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EDCBC0F-783E-5E08-9EF9-6EE75E9949E5}"/>
                </a:ext>
              </a:extLst>
            </p:cNvPr>
            <p:cNvSpPr txBox="1"/>
            <p:nvPr/>
          </p:nvSpPr>
          <p:spPr>
            <a:xfrm>
              <a:off x="9919174" y="302226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F07E8D61-B83B-AD11-5914-511838265CE4}"/>
                </a:ext>
              </a:extLst>
            </p:cNvPr>
            <p:cNvGrpSpPr/>
            <p:nvPr/>
          </p:nvGrpSpPr>
          <p:grpSpPr>
            <a:xfrm>
              <a:off x="10343843" y="2655641"/>
              <a:ext cx="1917075" cy="1461939"/>
              <a:chOff x="12027158" y="4269180"/>
              <a:chExt cx="531200" cy="146193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321E569-ABB5-8E39-753E-040C83EBD2A2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– 1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1AA649A4-3B2A-8EA5-681C-4A6F9ECB8F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C6408D2-CC0B-1D5F-6CF3-241FACC3B40F}"/>
                </a:ext>
              </a:extLst>
            </p:cNvPr>
            <p:cNvSpPr txBox="1"/>
            <p:nvPr/>
          </p:nvSpPr>
          <p:spPr>
            <a:xfrm>
              <a:off x="12310289" y="3017278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92821496-FABE-3CD4-27DF-08676CFB161E}"/>
                </a:ext>
              </a:extLst>
            </p:cNvPr>
            <p:cNvGrpSpPr/>
            <p:nvPr/>
          </p:nvGrpSpPr>
          <p:grpSpPr>
            <a:xfrm>
              <a:off x="12744830" y="2676056"/>
              <a:ext cx="861482" cy="1461939"/>
              <a:chOff x="12027158" y="4284569"/>
              <a:chExt cx="531200" cy="146193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AC0EF911-AEB8-40F7-D18F-49F5DB397CBA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6C0C25C4-610C-C4FD-7D91-68F1970374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942B998D-1D6D-7E51-8498-59FE5915AB7E}"/>
                </a:ext>
              </a:extLst>
            </p:cNvPr>
            <p:cNvGrpSpPr/>
            <p:nvPr/>
          </p:nvGrpSpPr>
          <p:grpSpPr>
            <a:xfrm>
              <a:off x="7633521" y="2655641"/>
              <a:ext cx="861120" cy="1461939"/>
              <a:chOff x="12048141" y="4284568"/>
              <a:chExt cx="531200" cy="146193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219017F-1376-22C0-4E2C-DC069728CF01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8A6B4DE2-5C28-43D9-1E2A-2932C3FFB1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EE224B1C-0A71-6276-0874-CADA59884FF7}"/>
                </a:ext>
              </a:extLst>
            </p:cNvPr>
            <p:cNvGrpSpPr/>
            <p:nvPr/>
          </p:nvGrpSpPr>
          <p:grpSpPr>
            <a:xfrm>
              <a:off x="9009046" y="2655641"/>
              <a:ext cx="856254" cy="1461939"/>
              <a:chOff x="12027158" y="4284568"/>
              <a:chExt cx="531200" cy="146193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5C9FB29-153F-4131-F45C-363857855407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6555E2FA-5BCE-25EA-8E76-3F202D5BE1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F79DBEE1-5AA1-F9F2-2FCC-CD7FFCF46E81}"/>
                </a:ext>
              </a:extLst>
            </p:cNvPr>
            <p:cNvSpPr txBox="1"/>
            <p:nvPr/>
          </p:nvSpPr>
          <p:spPr>
            <a:xfrm>
              <a:off x="8587760" y="2958420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1DB1ADE4-36B1-F748-48F7-C8A86EE91BE9}"/>
                </a:ext>
              </a:extLst>
            </p:cNvPr>
            <p:cNvSpPr txBox="1"/>
            <p:nvPr/>
          </p:nvSpPr>
          <p:spPr>
            <a:xfrm>
              <a:off x="13695192" y="3021235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281DE6EA-1380-6BBB-01E4-B2DD9A33F3E2}"/>
                </a:ext>
              </a:extLst>
            </p:cNvPr>
            <p:cNvGrpSpPr/>
            <p:nvPr/>
          </p:nvGrpSpPr>
          <p:grpSpPr>
            <a:xfrm>
              <a:off x="14129733" y="2680013"/>
              <a:ext cx="861482" cy="1461939"/>
              <a:chOff x="12027158" y="4284569"/>
              <a:chExt cx="531200" cy="1461939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4522915E-2EF4-63EE-B8A3-54136C976FEF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7BEBCA7B-249A-41C8-3B3D-C4D02001D0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F9844B79-2246-E90C-356B-64B929322982}"/>
              </a:ext>
            </a:extLst>
          </p:cNvPr>
          <p:cNvGrpSpPr/>
          <p:nvPr/>
        </p:nvGrpSpPr>
        <p:grpSpPr>
          <a:xfrm>
            <a:off x="3878862" y="8045733"/>
            <a:ext cx="2836998" cy="1461939"/>
            <a:chOff x="4331107" y="6379605"/>
            <a:chExt cx="2836998" cy="146193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711B3933-8BB6-00D0-0D1E-13284D96533D}"/>
                </a:ext>
              </a:extLst>
            </p:cNvPr>
            <p:cNvGrpSpPr/>
            <p:nvPr/>
          </p:nvGrpSpPr>
          <p:grpSpPr>
            <a:xfrm>
              <a:off x="5135535" y="6379605"/>
              <a:ext cx="854142" cy="1461939"/>
              <a:chOff x="12048141" y="4284568"/>
              <a:chExt cx="531200" cy="1461939"/>
            </a:xfrm>
          </p:grpSpPr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1264504B-ECA7-186B-F8B9-4F1934210842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xmlns="" id="{3B12D52D-C413-C2A9-55B5-7E1554D47E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5EA6F3A6-E490-8A4C-CF7B-589C67EE6476}"/>
                </a:ext>
              </a:extLst>
            </p:cNvPr>
            <p:cNvGrpSpPr/>
            <p:nvPr/>
          </p:nvGrpSpPr>
          <p:grpSpPr>
            <a:xfrm>
              <a:off x="6534084" y="6379605"/>
              <a:ext cx="634021" cy="1461939"/>
              <a:chOff x="12027158" y="4284568"/>
              <a:chExt cx="531200" cy="1461939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4644FB9D-CF5A-B626-73A3-88049B4DA889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97329C2B-73D8-A2D7-5C97-C560A7B262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6C179380-9D17-4183-8D3E-6BC71C2153C0}"/>
                </a:ext>
              </a:extLst>
            </p:cNvPr>
            <p:cNvSpPr txBox="1"/>
            <p:nvPr/>
          </p:nvSpPr>
          <p:spPr>
            <a:xfrm>
              <a:off x="6080112" y="6689516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2089C619-1739-B465-FA41-AAD1DAF2461D}"/>
                </a:ext>
              </a:extLst>
            </p:cNvPr>
            <p:cNvSpPr txBox="1"/>
            <p:nvPr/>
          </p:nvSpPr>
          <p:spPr>
            <a:xfrm>
              <a:off x="4331107" y="6661970"/>
              <a:ext cx="80442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48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xmlns="" id="{E3D09B7F-6DFE-407C-ABA4-31064F1D4EAC}"/>
              </a:ext>
            </a:extLst>
          </p:cNvPr>
          <p:cNvSpPr/>
          <p:nvPr/>
        </p:nvSpPr>
        <p:spPr>
          <a:xfrm>
            <a:off x="796809" y="613315"/>
            <a:ext cx="16694381" cy="9060370"/>
          </a:xfrm>
          <a:custGeom>
            <a:avLst/>
            <a:gdLst/>
            <a:ahLst/>
            <a:cxnLst/>
            <a:rect l="l" t="t" r="r" b="b"/>
            <a:pathLst>
              <a:path w="5237988" h="2828670">
                <a:moveTo>
                  <a:pt x="5113528" y="2828670"/>
                </a:moveTo>
                <a:lnTo>
                  <a:pt x="124460" y="2828670"/>
                </a:lnTo>
                <a:cubicBezTo>
                  <a:pt x="55880" y="2828670"/>
                  <a:pt x="0" y="2772790"/>
                  <a:pt x="0" y="270421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113528" y="0"/>
                </a:lnTo>
                <a:cubicBezTo>
                  <a:pt x="5182108" y="0"/>
                  <a:pt x="5237988" y="55880"/>
                  <a:pt x="5237988" y="124460"/>
                </a:cubicBezTo>
                <a:lnTo>
                  <a:pt x="5237988" y="2704210"/>
                </a:lnTo>
                <a:cubicBezTo>
                  <a:pt x="5237988" y="2772790"/>
                  <a:pt x="5182108" y="2828670"/>
                  <a:pt x="5113528" y="282867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xmlns="" id="{4F9A6922-6AD1-783E-D8EE-F7F824DBE0FC}"/>
              </a:ext>
            </a:extLst>
          </p:cNvPr>
          <p:cNvSpPr txBox="1"/>
          <p:nvPr/>
        </p:nvSpPr>
        <p:spPr>
          <a:xfrm>
            <a:off x="6821422" y="712649"/>
            <a:ext cx="5562600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SGK – tr82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7AD71CC-95EA-CFB9-4629-22129F8D5909}"/>
              </a:ext>
            </a:extLst>
          </p:cNvPr>
          <p:cNvGrpSpPr/>
          <p:nvPr/>
        </p:nvGrpSpPr>
        <p:grpSpPr>
          <a:xfrm>
            <a:off x="7112161" y="8198025"/>
            <a:ext cx="6432574" cy="1482354"/>
            <a:chOff x="7349719" y="8224893"/>
            <a:chExt cx="6432574" cy="14823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3D1FE5F-6C90-9E8E-82F4-DEAF65C562E8}"/>
                </a:ext>
              </a:extLst>
            </p:cNvPr>
            <p:cNvSpPr txBox="1"/>
            <p:nvPr/>
          </p:nvSpPr>
          <p:spPr>
            <a:xfrm>
              <a:off x="10095155" y="8591518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0CE12BA-8A5A-4E06-97C2-737BB3027F19}"/>
                </a:ext>
              </a:extLst>
            </p:cNvPr>
            <p:cNvGrpSpPr/>
            <p:nvPr/>
          </p:nvGrpSpPr>
          <p:grpSpPr>
            <a:xfrm>
              <a:off x="10519824" y="8224893"/>
              <a:ext cx="1917075" cy="1461939"/>
              <a:chOff x="12027158" y="4269180"/>
              <a:chExt cx="531200" cy="146193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F62CDB97-C95F-0A11-6D4F-65FF587BC216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– 2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3C459F7A-C37B-B310-4CB9-EFD0319B80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0BCF569-7997-3FFD-7748-8A66057D7B5D}"/>
                </a:ext>
              </a:extLst>
            </p:cNvPr>
            <p:cNvSpPr txBox="1"/>
            <p:nvPr/>
          </p:nvSpPr>
          <p:spPr>
            <a:xfrm>
              <a:off x="12486270" y="8586530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4EB4E50-C32E-C358-FA0F-858CAEE73E58}"/>
                </a:ext>
              </a:extLst>
            </p:cNvPr>
            <p:cNvGrpSpPr/>
            <p:nvPr/>
          </p:nvGrpSpPr>
          <p:grpSpPr>
            <a:xfrm>
              <a:off x="12920811" y="8245308"/>
              <a:ext cx="861482" cy="1461939"/>
              <a:chOff x="12027158" y="4284569"/>
              <a:chExt cx="531200" cy="146193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4FF9C8D-613B-0656-4F5C-EA33198F68DD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211F1F4A-B677-88F9-D25C-3B4A271E26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5379D5D-3B7C-2A77-DBC7-8A1BC567AC98}"/>
                </a:ext>
              </a:extLst>
            </p:cNvPr>
            <p:cNvSpPr txBox="1"/>
            <p:nvPr/>
          </p:nvSpPr>
          <p:spPr>
            <a:xfrm>
              <a:off x="7349719" y="8590548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78173567-40AE-D5C2-D834-DC534D83C389}"/>
                </a:ext>
              </a:extLst>
            </p:cNvPr>
            <p:cNvGrpSpPr/>
            <p:nvPr/>
          </p:nvGrpSpPr>
          <p:grpSpPr>
            <a:xfrm>
              <a:off x="7809502" y="8224893"/>
              <a:ext cx="861120" cy="1461939"/>
              <a:chOff x="12048141" y="4284568"/>
              <a:chExt cx="531200" cy="146193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D2F9E243-A0B3-384A-ECC0-91C339DB9F0B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C1ABEC6F-FD32-EFBD-41B3-42243E3392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4B175CBC-FCA0-26FC-340D-EEF41C207306}"/>
                </a:ext>
              </a:extLst>
            </p:cNvPr>
            <p:cNvGrpSpPr/>
            <p:nvPr/>
          </p:nvGrpSpPr>
          <p:grpSpPr>
            <a:xfrm>
              <a:off x="9185027" y="8224893"/>
              <a:ext cx="856254" cy="1461939"/>
              <a:chOff x="12027158" y="4284568"/>
              <a:chExt cx="531200" cy="146193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4A41698-38EE-1A10-827E-D33A7F4CCA57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521A3054-CA39-6106-C016-FB8130D737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BC36A016-A2AC-C845-992C-CA0DE3164D0A}"/>
                </a:ext>
              </a:extLst>
            </p:cNvPr>
            <p:cNvSpPr txBox="1"/>
            <p:nvPr/>
          </p:nvSpPr>
          <p:spPr>
            <a:xfrm>
              <a:off x="8763741" y="8527672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E2ED97A-C9AC-3958-76B7-07B0EA7EA753}"/>
              </a:ext>
            </a:extLst>
          </p:cNvPr>
          <p:cNvGrpSpPr/>
          <p:nvPr/>
        </p:nvGrpSpPr>
        <p:grpSpPr>
          <a:xfrm>
            <a:off x="7073016" y="6331055"/>
            <a:ext cx="6432574" cy="1482354"/>
            <a:chOff x="7347817" y="6510897"/>
            <a:chExt cx="6432574" cy="14823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79785AF-89E6-1BB6-F83F-E1CA17D91BE2}"/>
                </a:ext>
              </a:extLst>
            </p:cNvPr>
            <p:cNvSpPr txBox="1"/>
            <p:nvPr/>
          </p:nvSpPr>
          <p:spPr>
            <a:xfrm>
              <a:off x="10093253" y="687752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97FB27E0-6282-EBFE-7E23-D41E2F502793}"/>
                </a:ext>
              </a:extLst>
            </p:cNvPr>
            <p:cNvGrpSpPr/>
            <p:nvPr/>
          </p:nvGrpSpPr>
          <p:grpSpPr>
            <a:xfrm>
              <a:off x="10517922" y="6510897"/>
              <a:ext cx="1917075" cy="1461939"/>
              <a:chOff x="12027158" y="4269180"/>
              <a:chExt cx="531200" cy="146193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317B4F9-D491-53EA-5376-135265EFF739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– 2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08E77261-82B5-4B8A-A904-84D610268B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18DD037-F20D-02C0-D711-C56318DB1353}"/>
                </a:ext>
              </a:extLst>
            </p:cNvPr>
            <p:cNvSpPr txBox="1"/>
            <p:nvPr/>
          </p:nvSpPr>
          <p:spPr>
            <a:xfrm>
              <a:off x="12484368" y="68725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4889908D-3337-D66B-E1DA-4E91E1A14E43}"/>
                </a:ext>
              </a:extLst>
            </p:cNvPr>
            <p:cNvGrpSpPr/>
            <p:nvPr/>
          </p:nvGrpSpPr>
          <p:grpSpPr>
            <a:xfrm>
              <a:off x="12918909" y="6531312"/>
              <a:ext cx="861482" cy="1461939"/>
              <a:chOff x="12027158" y="4284569"/>
              <a:chExt cx="531200" cy="146193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64A45156-A50A-EC7F-52C7-7DF7611C4913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xmlns="" id="{AE3B1C1B-7B81-3D19-321F-18750EC9AC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5AF5B51-85D6-A5FC-4882-7749C85FD08E}"/>
                </a:ext>
              </a:extLst>
            </p:cNvPr>
            <p:cNvSpPr txBox="1"/>
            <p:nvPr/>
          </p:nvSpPr>
          <p:spPr>
            <a:xfrm>
              <a:off x="7347817" y="687655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6457C95-B3C3-743C-6236-F000B631952B}"/>
                </a:ext>
              </a:extLst>
            </p:cNvPr>
            <p:cNvGrpSpPr/>
            <p:nvPr/>
          </p:nvGrpSpPr>
          <p:grpSpPr>
            <a:xfrm>
              <a:off x="7807600" y="6510897"/>
              <a:ext cx="861120" cy="1461939"/>
              <a:chOff x="12048141" y="4284568"/>
              <a:chExt cx="531200" cy="146193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65194E4B-9D38-CF51-7321-CE7A2C0FF632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1336A2E2-65D9-F618-D56E-BF866816AA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B3611638-7181-2DAE-FC99-6ADFB4C62AD6}"/>
                </a:ext>
              </a:extLst>
            </p:cNvPr>
            <p:cNvGrpSpPr/>
            <p:nvPr/>
          </p:nvGrpSpPr>
          <p:grpSpPr>
            <a:xfrm>
              <a:off x="9183125" y="6510897"/>
              <a:ext cx="856254" cy="1461939"/>
              <a:chOff x="12027158" y="4284568"/>
              <a:chExt cx="531200" cy="146193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BEFA5645-E660-D4EA-BF2B-A4075F574074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5BF12DFA-3E35-D750-12C9-D13143B1D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55AED84-74EB-6139-EE6D-0CE1EC971356}"/>
                </a:ext>
              </a:extLst>
            </p:cNvPr>
            <p:cNvSpPr txBox="1"/>
            <p:nvPr/>
          </p:nvSpPr>
          <p:spPr>
            <a:xfrm>
              <a:off x="8761839" y="6813676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FCA06E9B-0EDD-9195-A7C2-D64811C8C180}"/>
              </a:ext>
            </a:extLst>
          </p:cNvPr>
          <p:cNvGrpSpPr/>
          <p:nvPr/>
        </p:nvGrpSpPr>
        <p:grpSpPr>
          <a:xfrm>
            <a:off x="4212518" y="2742029"/>
            <a:ext cx="2608824" cy="1461940"/>
            <a:chOff x="4452459" y="4700279"/>
            <a:chExt cx="2608824" cy="146194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28E84561-7002-CF3A-0465-F1621B57BD1D}"/>
                </a:ext>
              </a:extLst>
            </p:cNvPr>
            <p:cNvGrpSpPr/>
            <p:nvPr/>
          </p:nvGrpSpPr>
          <p:grpSpPr>
            <a:xfrm>
              <a:off x="5328290" y="4700279"/>
              <a:ext cx="634021" cy="1461939"/>
              <a:chOff x="12027158" y="4284568"/>
              <a:chExt cx="531200" cy="1461939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E4734841-44D7-01D9-9F4A-82C81B05553C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C5904DA1-F2EE-9154-7025-9C3BA24A44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84EC8C8-BFC1-8236-942D-7C7FE170DA52}"/>
                </a:ext>
              </a:extLst>
            </p:cNvPr>
            <p:cNvSpPr txBox="1"/>
            <p:nvPr/>
          </p:nvSpPr>
          <p:spPr>
            <a:xfrm>
              <a:off x="6018798" y="4982643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9F75241F-5D82-EA96-1843-82C690F1ED05}"/>
                </a:ext>
              </a:extLst>
            </p:cNvPr>
            <p:cNvGrpSpPr/>
            <p:nvPr/>
          </p:nvGrpSpPr>
          <p:grpSpPr>
            <a:xfrm>
              <a:off x="6427262" y="4700280"/>
              <a:ext cx="634021" cy="1461939"/>
              <a:chOff x="12027158" y="4284568"/>
              <a:chExt cx="531200" cy="146193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7B88303C-0656-3EF3-E1CC-7740183FF6EF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021055CF-E4E0-F677-1DDF-7730CA4DA4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8249343-42F2-244F-1A34-CFBC3793D319}"/>
                </a:ext>
              </a:extLst>
            </p:cNvPr>
            <p:cNvSpPr txBox="1"/>
            <p:nvPr/>
          </p:nvSpPr>
          <p:spPr>
            <a:xfrm>
              <a:off x="4452459" y="4995292"/>
              <a:ext cx="80442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FF57BC9-3EB0-8046-A922-B8408D139F85}"/>
              </a:ext>
            </a:extLst>
          </p:cNvPr>
          <p:cNvGrpSpPr/>
          <p:nvPr/>
        </p:nvGrpSpPr>
        <p:grpSpPr>
          <a:xfrm>
            <a:off x="4123765" y="6353708"/>
            <a:ext cx="2836998" cy="1461939"/>
            <a:chOff x="4331107" y="6379605"/>
            <a:chExt cx="2836998" cy="146193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03110580-B499-D340-0952-F1A3E0A35E26}"/>
                </a:ext>
              </a:extLst>
            </p:cNvPr>
            <p:cNvGrpSpPr/>
            <p:nvPr/>
          </p:nvGrpSpPr>
          <p:grpSpPr>
            <a:xfrm>
              <a:off x="5135535" y="6379605"/>
              <a:ext cx="854142" cy="1461939"/>
              <a:chOff x="12048141" y="4284568"/>
              <a:chExt cx="531200" cy="1461939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BB68A52-FFFF-2D38-28F6-BB27DDC1FFA4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465B4575-5124-3F60-EEB0-0E3C92A84E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75E61B0A-FEB7-3D74-813F-C514981113B2}"/>
                </a:ext>
              </a:extLst>
            </p:cNvPr>
            <p:cNvGrpSpPr/>
            <p:nvPr/>
          </p:nvGrpSpPr>
          <p:grpSpPr>
            <a:xfrm>
              <a:off x="6534084" y="6379605"/>
              <a:ext cx="634021" cy="1461939"/>
              <a:chOff x="12027158" y="4284568"/>
              <a:chExt cx="531200" cy="146193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55D31081-C761-1A7C-AE8C-AAEC3611CDF8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B4F897F1-40E2-143B-4448-049766CA0B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12D1198C-1898-10AA-3C79-8F78CCCC2AAA}"/>
                </a:ext>
              </a:extLst>
            </p:cNvPr>
            <p:cNvSpPr txBox="1"/>
            <p:nvPr/>
          </p:nvSpPr>
          <p:spPr>
            <a:xfrm>
              <a:off x="6080112" y="6689516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CE85B5A-B9FD-B05E-0279-C84F880D0D49}"/>
                </a:ext>
              </a:extLst>
            </p:cNvPr>
            <p:cNvSpPr txBox="1"/>
            <p:nvPr/>
          </p:nvSpPr>
          <p:spPr>
            <a:xfrm>
              <a:off x="4331107" y="6661970"/>
              <a:ext cx="80442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c) 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C281FEED-EB2E-085A-D4E2-D3CB1946469C}"/>
              </a:ext>
            </a:extLst>
          </p:cNvPr>
          <p:cNvGrpSpPr/>
          <p:nvPr/>
        </p:nvGrpSpPr>
        <p:grpSpPr>
          <a:xfrm>
            <a:off x="4178220" y="4528027"/>
            <a:ext cx="2940545" cy="1466033"/>
            <a:chOff x="4178220" y="4528027"/>
            <a:chExt cx="2940545" cy="146603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CE6A2071-26EC-3E8C-B243-27BCD908B0B8}"/>
                </a:ext>
              </a:extLst>
            </p:cNvPr>
            <p:cNvGrpSpPr/>
            <p:nvPr/>
          </p:nvGrpSpPr>
          <p:grpSpPr>
            <a:xfrm>
              <a:off x="5054051" y="4532121"/>
              <a:ext cx="634021" cy="1461939"/>
              <a:chOff x="12027158" y="4284568"/>
              <a:chExt cx="531200" cy="1461939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15E7C377-2574-45FF-A0D2-F6AAD7BF7A1E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CD6FB443-DE5D-FB11-2634-C938EBE662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22182980-75FC-4AFE-5034-1A2BADD53395}"/>
                </a:ext>
              </a:extLst>
            </p:cNvPr>
            <p:cNvSpPr txBox="1"/>
            <p:nvPr/>
          </p:nvSpPr>
          <p:spPr>
            <a:xfrm>
              <a:off x="5744559" y="4814485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2D01D536-D260-4D95-9288-6714E8A1633E}"/>
                </a:ext>
              </a:extLst>
            </p:cNvPr>
            <p:cNvGrpSpPr/>
            <p:nvPr/>
          </p:nvGrpSpPr>
          <p:grpSpPr>
            <a:xfrm>
              <a:off x="6232431" y="4528027"/>
              <a:ext cx="886334" cy="1461939"/>
              <a:chOff x="12027158" y="4284568"/>
              <a:chExt cx="531200" cy="146193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F8A82985-88E5-5396-C231-5E9015F6261B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xmlns="" id="{9C086918-8AD0-D008-4A11-FD34CC260D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A69F1AB0-7E65-77CD-4457-98AF007ED161}"/>
                </a:ext>
              </a:extLst>
            </p:cNvPr>
            <p:cNvSpPr txBox="1"/>
            <p:nvPr/>
          </p:nvSpPr>
          <p:spPr>
            <a:xfrm>
              <a:off x="4178220" y="4827134"/>
              <a:ext cx="80442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9570EDFD-0964-D1C1-B95D-8F491BE46E0C}"/>
              </a:ext>
            </a:extLst>
          </p:cNvPr>
          <p:cNvGrpSpPr/>
          <p:nvPr/>
        </p:nvGrpSpPr>
        <p:grpSpPr>
          <a:xfrm>
            <a:off x="6932846" y="2734263"/>
            <a:ext cx="6432574" cy="1482354"/>
            <a:chOff x="7173738" y="2655641"/>
            <a:chExt cx="6432574" cy="148235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7E7B8BD2-FDDE-0156-BAE0-81BC380A2733}"/>
                </a:ext>
              </a:extLst>
            </p:cNvPr>
            <p:cNvSpPr txBox="1"/>
            <p:nvPr/>
          </p:nvSpPr>
          <p:spPr>
            <a:xfrm>
              <a:off x="7173738" y="302129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C2B2BE77-C180-422D-7762-E052C429B842}"/>
                </a:ext>
              </a:extLst>
            </p:cNvPr>
            <p:cNvSpPr txBox="1"/>
            <p:nvPr/>
          </p:nvSpPr>
          <p:spPr>
            <a:xfrm>
              <a:off x="9919174" y="302226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23658FD7-D6F9-3737-E915-2983742DB1A9}"/>
                </a:ext>
              </a:extLst>
            </p:cNvPr>
            <p:cNvGrpSpPr/>
            <p:nvPr/>
          </p:nvGrpSpPr>
          <p:grpSpPr>
            <a:xfrm>
              <a:off x="10343843" y="2655641"/>
              <a:ext cx="1917075" cy="1461939"/>
              <a:chOff x="12027158" y="4269180"/>
              <a:chExt cx="531200" cy="1461939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id="{818C2365-2EF8-970E-F4FC-AA30E9BCF9F9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– 1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6DA0E7A6-AF36-952E-6911-7DD6E880D4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1BDBF4BE-2A6F-62BF-9384-74896AE8000F}"/>
                </a:ext>
              </a:extLst>
            </p:cNvPr>
            <p:cNvSpPr txBox="1"/>
            <p:nvPr/>
          </p:nvSpPr>
          <p:spPr>
            <a:xfrm>
              <a:off x="12310289" y="3017278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030534C4-15B7-DB61-1947-C0A2E53A8B96}"/>
                </a:ext>
              </a:extLst>
            </p:cNvPr>
            <p:cNvGrpSpPr/>
            <p:nvPr/>
          </p:nvGrpSpPr>
          <p:grpSpPr>
            <a:xfrm>
              <a:off x="12744830" y="2676056"/>
              <a:ext cx="861482" cy="1461939"/>
              <a:chOff x="12027158" y="4284569"/>
              <a:chExt cx="531200" cy="1461939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7BC53ADE-1BF5-3604-ADD8-8397AF9A287A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D8E9293F-EEBB-5E57-006B-3F81721877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BCD13F42-954C-75EB-0B6F-675586D2B63A}"/>
                </a:ext>
              </a:extLst>
            </p:cNvPr>
            <p:cNvGrpSpPr/>
            <p:nvPr/>
          </p:nvGrpSpPr>
          <p:grpSpPr>
            <a:xfrm>
              <a:off x="7633521" y="2655641"/>
              <a:ext cx="861120" cy="1461939"/>
              <a:chOff x="12048141" y="4284568"/>
              <a:chExt cx="531200" cy="1461939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xmlns="" id="{B436A2E3-6E33-D0EC-CD3C-CEC9D02A5AA4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xmlns="" id="{2227D35B-21F0-3BED-E890-E7B7831E30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2D7D0551-0485-E7F9-85FB-EFF000700EE5}"/>
                </a:ext>
              </a:extLst>
            </p:cNvPr>
            <p:cNvGrpSpPr/>
            <p:nvPr/>
          </p:nvGrpSpPr>
          <p:grpSpPr>
            <a:xfrm>
              <a:off x="9009046" y="2655641"/>
              <a:ext cx="856254" cy="1461939"/>
              <a:chOff x="12027158" y="4284568"/>
              <a:chExt cx="531200" cy="1461939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xmlns="" id="{04BC4A06-7198-9C89-C4AB-CA72269CE8E0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xmlns="" id="{04904BFC-417F-955E-59DB-058BB5DB61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786B1196-A63B-1EB2-8DB3-97C5A57B09D8}"/>
                </a:ext>
              </a:extLst>
            </p:cNvPr>
            <p:cNvSpPr txBox="1"/>
            <p:nvPr/>
          </p:nvSpPr>
          <p:spPr>
            <a:xfrm>
              <a:off x="8587760" y="2958420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8B5315EA-B01F-7291-2E0A-77325764B6BD}"/>
              </a:ext>
            </a:extLst>
          </p:cNvPr>
          <p:cNvGrpSpPr/>
          <p:nvPr/>
        </p:nvGrpSpPr>
        <p:grpSpPr>
          <a:xfrm>
            <a:off x="4156450" y="8191981"/>
            <a:ext cx="2836998" cy="1461939"/>
            <a:chOff x="4331107" y="6379605"/>
            <a:chExt cx="2836998" cy="146193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F709A7A1-7ACB-BF60-670B-1487CA6684D0}"/>
                </a:ext>
              </a:extLst>
            </p:cNvPr>
            <p:cNvGrpSpPr/>
            <p:nvPr/>
          </p:nvGrpSpPr>
          <p:grpSpPr>
            <a:xfrm>
              <a:off x="5135535" y="6379605"/>
              <a:ext cx="854142" cy="1461939"/>
              <a:chOff x="12048141" y="4284568"/>
              <a:chExt cx="531200" cy="1461939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7A92C4AF-2B74-607A-5A54-15B5B4DBDF49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0E7B52A1-5A29-01EA-55FC-2C65FF5EBE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B4B1B627-EA66-1A23-2E16-9A59B43845DB}"/>
                </a:ext>
              </a:extLst>
            </p:cNvPr>
            <p:cNvGrpSpPr/>
            <p:nvPr/>
          </p:nvGrpSpPr>
          <p:grpSpPr>
            <a:xfrm>
              <a:off x="6534084" y="6379605"/>
              <a:ext cx="634021" cy="1461939"/>
              <a:chOff x="12027158" y="4284568"/>
              <a:chExt cx="531200" cy="1461939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xmlns="" id="{7739E371-507C-5019-B509-F6F4355F4098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E91FC0D0-06AC-020A-AF37-69F605A169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82E7E989-08B5-52DF-010E-81499EA3648D}"/>
                </a:ext>
              </a:extLst>
            </p:cNvPr>
            <p:cNvSpPr txBox="1"/>
            <p:nvPr/>
          </p:nvSpPr>
          <p:spPr>
            <a:xfrm>
              <a:off x="6080112" y="6689516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AF12101B-99C0-1B86-F3F6-C573ACD5661C}"/>
                </a:ext>
              </a:extLst>
            </p:cNvPr>
            <p:cNvSpPr txBox="1"/>
            <p:nvPr/>
          </p:nvSpPr>
          <p:spPr>
            <a:xfrm>
              <a:off x="4331107" y="6661970"/>
              <a:ext cx="80442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d) 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7E015547-38B2-1963-6613-F592B2965ED1}"/>
              </a:ext>
            </a:extLst>
          </p:cNvPr>
          <p:cNvGrpSpPr/>
          <p:nvPr/>
        </p:nvGrpSpPr>
        <p:grpSpPr>
          <a:xfrm>
            <a:off x="7173738" y="4532121"/>
            <a:ext cx="7814243" cy="1482354"/>
            <a:chOff x="7173738" y="4532121"/>
            <a:chExt cx="7814243" cy="148235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CF0EB5A7-63AD-DC7B-7EF5-77F4E41E9927}"/>
                </a:ext>
              </a:extLst>
            </p:cNvPr>
            <p:cNvSpPr txBox="1"/>
            <p:nvPr/>
          </p:nvSpPr>
          <p:spPr>
            <a:xfrm>
              <a:off x="7173738" y="489777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ADC000D-4DD9-05D4-1ABC-07A0E9B56E41}"/>
                </a:ext>
              </a:extLst>
            </p:cNvPr>
            <p:cNvSpPr txBox="1"/>
            <p:nvPr/>
          </p:nvSpPr>
          <p:spPr>
            <a:xfrm>
              <a:off x="9919174" y="489874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xmlns="" id="{F7FDD401-8C63-BFA6-250D-FE02F4385240}"/>
                </a:ext>
              </a:extLst>
            </p:cNvPr>
            <p:cNvGrpSpPr/>
            <p:nvPr/>
          </p:nvGrpSpPr>
          <p:grpSpPr>
            <a:xfrm>
              <a:off x="10343843" y="4532121"/>
              <a:ext cx="1917075" cy="1461939"/>
              <a:chOff x="12027158" y="4269180"/>
              <a:chExt cx="531200" cy="1461939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07EE4AFD-514B-3280-0EA8-867948E85C2A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– 1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990080C0-F196-C13C-AE6A-4B3AFEF3E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19CD7B10-F7EE-E9CA-F52F-79EEC538E39F}"/>
                </a:ext>
              </a:extLst>
            </p:cNvPr>
            <p:cNvSpPr txBox="1"/>
            <p:nvPr/>
          </p:nvSpPr>
          <p:spPr>
            <a:xfrm>
              <a:off x="12310289" y="4893758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583F4BA9-482B-9C21-777B-6D86D8647BAC}"/>
                </a:ext>
              </a:extLst>
            </p:cNvPr>
            <p:cNvGrpSpPr/>
            <p:nvPr/>
          </p:nvGrpSpPr>
          <p:grpSpPr>
            <a:xfrm>
              <a:off x="12744830" y="4552536"/>
              <a:ext cx="861482" cy="1461939"/>
              <a:chOff x="12027158" y="4284569"/>
              <a:chExt cx="531200" cy="1461939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401A54F6-EEEE-745F-4C62-F1261837326C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A95177A3-007F-6718-9B8B-834844641E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D3BC0338-3CD9-7B5C-29F5-D4A5694F8A28}"/>
                </a:ext>
              </a:extLst>
            </p:cNvPr>
            <p:cNvGrpSpPr/>
            <p:nvPr/>
          </p:nvGrpSpPr>
          <p:grpSpPr>
            <a:xfrm>
              <a:off x="7633521" y="4532121"/>
              <a:ext cx="861120" cy="1461939"/>
              <a:chOff x="12048141" y="4284568"/>
              <a:chExt cx="531200" cy="1461939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7C64238C-0DE5-A9D1-4365-13DE75CECB2A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xmlns="" id="{71DFB6C2-ED5D-2CE4-ACD9-032E2CC3A8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F9CC15FE-4BF6-C0AD-F646-0F6FB860F1A7}"/>
                </a:ext>
              </a:extLst>
            </p:cNvPr>
            <p:cNvGrpSpPr/>
            <p:nvPr/>
          </p:nvGrpSpPr>
          <p:grpSpPr>
            <a:xfrm>
              <a:off x="9009046" y="4532121"/>
              <a:ext cx="856254" cy="1461939"/>
              <a:chOff x="12027158" y="4284568"/>
              <a:chExt cx="531200" cy="14619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6C05EFE1-0438-CE5C-8348-A44AC685F998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xmlns="" id="{2027356B-3BA4-3316-F4F8-64CF83AB64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2BDF6775-B11D-D99E-EF6E-E8FE995D22A3}"/>
                </a:ext>
              </a:extLst>
            </p:cNvPr>
            <p:cNvSpPr txBox="1"/>
            <p:nvPr/>
          </p:nvSpPr>
          <p:spPr>
            <a:xfrm>
              <a:off x="8587760" y="4834900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2484650B-02F6-CFF3-B7C7-6CF01EEB8218}"/>
                </a:ext>
              </a:extLst>
            </p:cNvPr>
            <p:cNvSpPr txBox="1"/>
            <p:nvPr/>
          </p:nvSpPr>
          <p:spPr>
            <a:xfrm>
              <a:off x="13691958" y="487334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CBF9E2B4-FC5C-B736-F82D-CB6BA27A2C25}"/>
                </a:ext>
              </a:extLst>
            </p:cNvPr>
            <p:cNvGrpSpPr/>
            <p:nvPr/>
          </p:nvGrpSpPr>
          <p:grpSpPr>
            <a:xfrm>
              <a:off x="14126499" y="4532122"/>
              <a:ext cx="861482" cy="1461939"/>
              <a:chOff x="12027158" y="4284569"/>
              <a:chExt cx="531200" cy="1461939"/>
            </a:xfrm>
          </p:grpSpPr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xmlns="" id="{2F361BDD-27AB-EE43-103C-3BBC9D08B779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xmlns="" id="{FA1EB359-83A7-2677-2CF9-191A811395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442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xmlns="" id="{FD8C94A9-8045-F795-87A7-01CF1182CF41}"/>
              </a:ext>
            </a:extLst>
          </p:cNvPr>
          <p:cNvSpPr/>
          <p:nvPr/>
        </p:nvSpPr>
        <p:spPr>
          <a:xfrm>
            <a:off x="796809" y="613315"/>
            <a:ext cx="16694381" cy="9060370"/>
          </a:xfrm>
          <a:custGeom>
            <a:avLst/>
            <a:gdLst/>
            <a:ahLst/>
            <a:cxnLst/>
            <a:rect l="l" t="t" r="r" b="b"/>
            <a:pathLst>
              <a:path w="5237988" h="2828670">
                <a:moveTo>
                  <a:pt x="5113528" y="2828670"/>
                </a:moveTo>
                <a:lnTo>
                  <a:pt x="124460" y="2828670"/>
                </a:lnTo>
                <a:cubicBezTo>
                  <a:pt x="55880" y="2828670"/>
                  <a:pt x="0" y="2772790"/>
                  <a:pt x="0" y="270421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113528" y="0"/>
                </a:lnTo>
                <a:cubicBezTo>
                  <a:pt x="5182108" y="0"/>
                  <a:pt x="5237988" y="55880"/>
                  <a:pt x="5237988" y="124460"/>
                </a:cubicBezTo>
                <a:lnTo>
                  <a:pt x="5237988" y="2704210"/>
                </a:lnTo>
                <a:cubicBezTo>
                  <a:pt x="5237988" y="2772790"/>
                  <a:pt x="5182108" y="2828670"/>
                  <a:pt x="5113528" y="282867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xmlns="" id="{36783BB1-521A-49DE-8477-38B531AC4733}"/>
              </a:ext>
            </a:extLst>
          </p:cNvPr>
          <p:cNvSpPr txBox="1"/>
          <p:nvPr/>
        </p:nvSpPr>
        <p:spPr>
          <a:xfrm>
            <a:off x="796809" y="712649"/>
            <a:ext cx="16694381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SGK – tr82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gậy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EA5FA6-4255-309F-E569-207474201216}"/>
              </a:ext>
            </a:extLst>
          </p:cNvPr>
          <p:cNvSpPr txBox="1"/>
          <p:nvPr/>
        </p:nvSpPr>
        <p:spPr>
          <a:xfrm>
            <a:off x="5860808" y="6056640"/>
            <a:ext cx="6948476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a)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Cây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gậy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dài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hơn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sợi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dây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18A0C6B9-5430-C00C-5263-F7156C45C9DF}"/>
              </a:ext>
            </a:extLst>
          </p:cNvPr>
          <p:cNvGrpSpPr/>
          <p:nvPr/>
        </p:nvGrpSpPr>
        <p:grpSpPr>
          <a:xfrm>
            <a:off x="2031605" y="3174488"/>
            <a:ext cx="8250133" cy="2422051"/>
            <a:chOff x="1371600" y="3159075"/>
            <a:chExt cx="8250133" cy="242205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A389F3FE-6391-DF36-5040-7993BF955D09}"/>
                </a:ext>
              </a:extLst>
            </p:cNvPr>
            <p:cNvSpPr/>
            <p:nvPr/>
          </p:nvSpPr>
          <p:spPr>
            <a:xfrm rot="16200000">
              <a:off x="4930706" y="890099"/>
              <a:ext cx="1131923" cy="8250131"/>
            </a:xfrm>
            <a:custGeom>
              <a:avLst/>
              <a:gdLst/>
              <a:ahLst/>
              <a:cxnLst/>
              <a:rect l="l" t="t" r="r" b="b"/>
              <a:pathLst>
                <a:path w="1378458" h="8229600">
                  <a:moveTo>
                    <a:pt x="0" y="0"/>
                  </a:moveTo>
                  <a:lnTo>
                    <a:pt x="1378458" y="0"/>
                  </a:lnTo>
                  <a:lnTo>
                    <a:pt x="1378458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10" name="Double Bracket 9">
              <a:extLst>
                <a:ext uri="{FF2B5EF4-FFF2-40B4-BE49-F238E27FC236}">
                  <a16:creationId xmlns:a16="http://schemas.microsoft.com/office/drawing/2014/main" xmlns="" id="{BD01E276-19F9-80B4-79E7-522F1EE1BC6D}"/>
                </a:ext>
              </a:extLst>
            </p:cNvPr>
            <p:cNvSpPr/>
            <p:nvPr/>
          </p:nvSpPr>
          <p:spPr>
            <a:xfrm>
              <a:off x="1371600" y="3433440"/>
              <a:ext cx="8250133" cy="1905000"/>
            </a:xfrm>
            <a:prstGeom prst="bracketPair">
              <a:avLst>
                <a:gd name="adj" fmla="val 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BF9787F3-B7AE-429A-4990-F765C77E8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512" y="3874992"/>
              <a:ext cx="3289397" cy="0"/>
            </a:xfrm>
            <a:prstGeom prst="straightConnector1">
              <a:avLst/>
            </a:prstGeom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8BE9FDF7-FEC7-25A7-70B6-E6FB17910017}"/>
                </a:ext>
              </a:extLst>
            </p:cNvPr>
            <p:cNvCxnSpPr>
              <a:cxnSpLocks/>
            </p:cNvCxnSpPr>
            <p:nvPr/>
          </p:nvCxnSpPr>
          <p:spPr>
            <a:xfrm>
              <a:off x="6629400" y="3874992"/>
              <a:ext cx="2992333" cy="0"/>
            </a:xfrm>
            <a:prstGeom prst="straightConnector1">
              <a:avLst/>
            </a:prstGeom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AA754040-305A-1D1F-D4A2-A709A5A5F309}"/>
                </a:ext>
              </a:extLst>
            </p:cNvPr>
            <p:cNvGrpSpPr/>
            <p:nvPr/>
          </p:nvGrpSpPr>
          <p:grpSpPr>
            <a:xfrm>
              <a:off x="4947381" y="3159075"/>
              <a:ext cx="1484746" cy="1461939"/>
              <a:chOff x="4823460" y="3144022"/>
              <a:chExt cx="1484746" cy="146193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xmlns="" id="{2637612E-B943-B806-D632-3BCA308C6074}"/>
                  </a:ext>
                </a:extLst>
              </p:cNvPr>
              <p:cNvGrpSpPr/>
              <p:nvPr/>
            </p:nvGrpSpPr>
            <p:grpSpPr>
              <a:xfrm>
                <a:off x="4823460" y="3144022"/>
                <a:ext cx="637624" cy="1461939"/>
                <a:chOff x="12048141" y="4284568"/>
                <a:chExt cx="531200" cy="1461939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AAAC0DCE-2533-7F55-7209-70CF8D5748F4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A59E67CA-FC8E-10BA-D5F0-E4943433C1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7DBD754-1250-6211-1C1C-2E8814437AC0}"/>
                  </a:ext>
                </a:extLst>
              </p:cNvPr>
              <p:cNvSpPr txBox="1"/>
              <p:nvPr/>
            </p:nvSpPr>
            <p:spPr>
              <a:xfrm>
                <a:off x="5580705" y="3505659"/>
                <a:ext cx="72750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AD6CBDC7-F780-6488-8285-3BD47464EF6B}"/>
              </a:ext>
            </a:extLst>
          </p:cNvPr>
          <p:cNvGrpSpPr/>
          <p:nvPr/>
        </p:nvGrpSpPr>
        <p:grpSpPr>
          <a:xfrm>
            <a:off x="11376556" y="3559756"/>
            <a:ext cx="4961923" cy="1809717"/>
            <a:chOff x="1359196" y="6449485"/>
            <a:chExt cx="4961923" cy="180971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F054B5E2-9E1B-F3FA-C00E-06B2BB59F930}"/>
                </a:ext>
              </a:extLst>
            </p:cNvPr>
            <p:cNvSpPr/>
            <p:nvPr/>
          </p:nvSpPr>
          <p:spPr>
            <a:xfrm rot="5400000">
              <a:off x="3618125" y="5563976"/>
              <a:ext cx="443556" cy="4936605"/>
            </a:xfrm>
            <a:custGeom>
              <a:avLst/>
              <a:gdLst/>
              <a:ahLst/>
              <a:cxnLst/>
              <a:rect l="l" t="t" r="r" b="b"/>
              <a:pathLst>
                <a:path w="144018" h="4114800">
                  <a:moveTo>
                    <a:pt x="0" y="0"/>
                  </a:moveTo>
                  <a:lnTo>
                    <a:pt x="144018" y="0"/>
                  </a:lnTo>
                  <a:lnTo>
                    <a:pt x="14401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Double Bracket 10">
              <a:extLst>
                <a:ext uri="{FF2B5EF4-FFF2-40B4-BE49-F238E27FC236}">
                  <a16:creationId xmlns:a16="http://schemas.microsoft.com/office/drawing/2014/main" xmlns="" id="{1F43ECF9-EA03-C924-BB1D-FA48AD31D4D0}"/>
                </a:ext>
              </a:extLst>
            </p:cNvPr>
            <p:cNvSpPr/>
            <p:nvPr/>
          </p:nvSpPr>
          <p:spPr>
            <a:xfrm>
              <a:off x="1384512" y="6819900"/>
              <a:ext cx="4936607" cy="1439302"/>
            </a:xfrm>
            <a:prstGeom prst="bracketPair">
              <a:avLst>
                <a:gd name="adj" fmla="val 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245B847C-F34E-EB22-C927-CB19F7F12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9196" y="7199283"/>
              <a:ext cx="1511088" cy="0"/>
            </a:xfrm>
            <a:prstGeom prst="straightConnector1">
              <a:avLst/>
            </a:prstGeom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70E145D8-0D36-D49E-9AC5-DFA989F056B4}"/>
                </a:ext>
              </a:extLst>
            </p:cNvPr>
            <p:cNvCxnSpPr>
              <a:cxnSpLocks/>
            </p:cNvCxnSpPr>
            <p:nvPr/>
          </p:nvCxnSpPr>
          <p:spPr>
            <a:xfrm>
              <a:off x="4775284" y="7180455"/>
              <a:ext cx="1520519" cy="0"/>
            </a:xfrm>
            <a:prstGeom prst="straightConnector1">
              <a:avLst/>
            </a:prstGeom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505566FB-588C-AF02-5D34-922DF3A220BF}"/>
                </a:ext>
              </a:extLst>
            </p:cNvPr>
            <p:cNvGrpSpPr/>
            <p:nvPr/>
          </p:nvGrpSpPr>
          <p:grpSpPr>
            <a:xfrm>
              <a:off x="3031721" y="6449485"/>
              <a:ext cx="1642188" cy="1461939"/>
              <a:chOff x="3037209" y="6438022"/>
              <a:chExt cx="1642188" cy="146193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E267C907-B07E-998D-281D-65BBB861D8C7}"/>
                  </a:ext>
                </a:extLst>
              </p:cNvPr>
              <p:cNvGrpSpPr/>
              <p:nvPr/>
            </p:nvGrpSpPr>
            <p:grpSpPr>
              <a:xfrm>
                <a:off x="3037209" y="6438022"/>
                <a:ext cx="890952" cy="1461939"/>
                <a:chOff x="12048141" y="4284568"/>
                <a:chExt cx="531200" cy="1461939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DE0F1B20-1E81-F607-37E6-C8A2E08A8BE0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xmlns="" id="{7ACD8345-179C-3E93-4972-E2A1EE3567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F0EF8F2B-5D86-6938-24FE-0BC52DE65DC7}"/>
                  </a:ext>
                </a:extLst>
              </p:cNvPr>
              <p:cNvSpPr txBox="1"/>
              <p:nvPr/>
            </p:nvSpPr>
            <p:spPr>
              <a:xfrm>
                <a:off x="3952566" y="6784747"/>
                <a:ext cx="72683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C3D0B132-91FD-42D4-5A5C-4E422AEDA3C5}"/>
              </a:ext>
            </a:extLst>
          </p:cNvPr>
          <p:cNvGrpSpPr/>
          <p:nvPr/>
        </p:nvGrpSpPr>
        <p:grpSpPr>
          <a:xfrm>
            <a:off x="3989807" y="7343286"/>
            <a:ext cx="11170072" cy="1486448"/>
            <a:chOff x="7337432" y="6927497"/>
            <a:chExt cx="11170072" cy="148644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91ED2830-D839-A13A-B2E1-72B868EF1959}"/>
                </a:ext>
              </a:extLst>
            </p:cNvPr>
            <p:cNvGrpSpPr/>
            <p:nvPr/>
          </p:nvGrpSpPr>
          <p:grpSpPr>
            <a:xfrm>
              <a:off x="7337432" y="6931591"/>
              <a:ext cx="634021" cy="1461939"/>
              <a:chOff x="12027158" y="4284568"/>
              <a:chExt cx="531200" cy="146193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6BF5846C-58E7-A8C7-DC37-CF71A8877CCE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4D9A324F-7510-CAD5-84CC-94705541E9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8E63B971-88C3-6A77-546C-E7D9F98F5560}"/>
                </a:ext>
              </a:extLst>
            </p:cNvPr>
            <p:cNvSpPr txBox="1"/>
            <p:nvPr/>
          </p:nvSpPr>
          <p:spPr>
            <a:xfrm>
              <a:off x="8086352" y="7234370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0D1B794-65FF-7913-42FE-100570BCFB7C}"/>
                </a:ext>
              </a:extLst>
            </p:cNvPr>
            <p:cNvGrpSpPr/>
            <p:nvPr/>
          </p:nvGrpSpPr>
          <p:grpSpPr>
            <a:xfrm>
              <a:off x="8515812" y="6927497"/>
              <a:ext cx="886334" cy="1461939"/>
              <a:chOff x="12027158" y="4284568"/>
              <a:chExt cx="531200" cy="146193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50ED7969-F2B9-C603-DE6E-0046EAE0AEBF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31D20C06-7A1E-A6F3-F30B-140BC5C1CA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CA482D84-D0D8-0D0E-065B-5916249473C3}"/>
                </a:ext>
              </a:extLst>
            </p:cNvPr>
            <p:cNvSpPr txBox="1"/>
            <p:nvPr/>
          </p:nvSpPr>
          <p:spPr>
            <a:xfrm>
              <a:off x="9457119" y="729724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65A65E2F-94CB-954D-CD1C-9F73D9F3E19C}"/>
                </a:ext>
              </a:extLst>
            </p:cNvPr>
            <p:cNvSpPr txBox="1"/>
            <p:nvPr/>
          </p:nvSpPr>
          <p:spPr>
            <a:xfrm>
              <a:off x="12202555" y="729821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4B189700-CD9E-2C20-F3BE-DF136FD764F5}"/>
                </a:ext>
              </a:extLst>
            </p:cNvPr>
            <p:cNvGrpSpPr/>
            <p:nvPr/>
          </p:nvGrpSpPr>
          <p:grpSpPr>
            <a:xfrm>
              <a:off x="12627224" y="6931591"/>
              <a:ext cx="1917075" cy="1461939"/>
              <a:chOff x="12027158" y="4269180"/>
              <a:chExt cx="531200" cy="146193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D681FB30-6CB8-F8CD-6994-083D2D5D3502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 – 5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A653AA09-7FC1-9CE8-BB83-927F603A01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1118ABF1-2E6E-A541-DB64-5D81A4EBAEDD}"/>
                </a:ext>
              </a:extLst>
            </p:cNvPr>
            <p:cNvSpPr txBox="1"/>
            <p:nvPr/>
          </p:nvSpPr>
          <p:spPr>
            <a:xfrm>
              <a:off x="14593670" y="7293228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E650CEFF-9FB1-F492-204E-F2EC3F9C52AC}"/>
                </a:ext>
              </a:extLst>
            </p:cNvPr>
            <p:cNvGrpSpPr/>
            <p:nvPr/>
          </p:nvGrpSpPr>
          <p:grpSpPr>
            <a:xfrm>
              <a:off x="15028211" y="6952006"/>
              <a:ext cx="861482" cy="1461939"/>
              <a:chOff x="12027158" y="4284569"/>
              <a:chExt cx="531200" cy="146193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F10AE252-6DE6-AD58-9566-6DED47F38F45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80ADC37B-8BA6-BC3F-12E6-B8B4600662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5EEE69BB-EC65-7085-70B3-9A90E99B571E}"/>
                </a:ext>
              </a:extLst>
            </p:cNvPr>
            <p:cNvGrpSpPr/>
            <p:nvPr/>
          </p:nvGrpSpPr>
          <p:grpSpPr>
            <a:xfrm>
              <a:off x="9916902" y="6931591"/>
              <a:ext cx="861120" cy="1461939"/>
              <a:chOff x="12048141" y="4284568"/>
              <a:chExt cx="531200" cy="1461939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0DCC207-DB22-973B-202C-4F1B135A3281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870CF90E-AA41-252A-8C8E-122C2374C0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FA0652E9-98CB-B077-5805-4AA94A76F6D0}"/>
                </a:ext>
              </a:extLst>
            </p:cNvPr>
            <p:cNvGrpSpPr/>
            <p:nvPr/>
          </p:nvGrpSpPr>
          <p:grpSpPr>
            <a:xfrm>
              <a:off x="11292427" y="6931591"/>
              <a:ext cx="856254" cy="1461939"/>
              <a:chOff x="12027158" y="4284568"/>
              <a:chExt cx="531200" cy="1461939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9BE23A8F-DA66-074F-EB07-0720F446B5BD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EB0562F7-7965-BDA7-38BC-56446EA6A6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D3DDD212-44F1-2161-7EF8-1BC654F52C1E}"/>
                </a:ext>
              </a:extLst>
            </p:cNvPr>
            <p:cNvSpPr txBox="1"/>
            <p:nvPr/>
          </p:nvSpPr>
          <p:spPr>
            <a:xfrm>
              <a:off x="10871141" y="7234370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FA8232C5-5A9D-AE22-ECA2-47741BB95F83}"/>
                </a:ext>
              </a:extLst>
            </p:cNvPr>
            <p:cNvSpPr txBox="1"/>
            <p:nvPr/>
          </p:nvSpPr>
          <p:spPr>
            <a:xfrm>
              <a:off x="15975339" y="727281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8C97B594-D10C-1745-2EA9-F80A6A707A49}"/>
                </a:ext>
              </a:extLst>
            </p:cNvPr>
            <p:cNvGrpSpPr/>
            <p:nvPr/>
          </p:nvGrpSpPr>
          <p:grpSpPr>
            <a:xfrm>
              <a:off x="16409880" y="6931592"/>
              <a:ext cx="861482" cy="1461939"/>
              <a:chOff x="12027158" y="4284569"/>
              <a:chExt cx="531200" cy="146193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F6757D6D-6CE8-0BFC-941D-20B74CDE99E8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AF3607BB-635D-34BD-B4A4-44AF0A6FB2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40D7336B-CE5E-B428-A184-468AE49B223B}"/>
                </a:ext>
              </a:extLst>
            </p:cNvPr>
            <p:cNvSpPr txBox="1"/>
            <p:nvPr/>
          </p:nvSpPr>
          <p:spPr>
            <a:xfrm>
              <a:off x="17329372" y="7234370"/>
              <a:ext cx="117813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9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xmlns="" id="{FD8C94A9-8045-F795-87A7-01CF1182CF41}"/>
              </a:ext>
            </a:extLst>
          </p:cNvPr>
          <p:cNvSpPr/>
          <p:nvPr/>
        </p:nvSpPr>
        <p:spPr>
          <a:xfrm>
            <a:off x="796809" y="613315"/>
            <a:ext cx="16694381" cy="9060370"/>
          </a:xfrm>
          <a:custGeom>
            <a:avLst/>
            <a:gdLst/>
            <a:ahLst/>
            <a:cxnLst/>
            <a:rect l="l" t="t" r="r" b="b"/>
            <a:pathLst>
              <a:path w="5237988" h="2828670">
                <a:moveTo>
                  <a:pt x="5113528" y="2828670"/>
                </a:moveTo>
                <a:lnTo>
                  <a:pt x="124460" y="2828670"/>
                </a:lnTo>
                <a:cubicBezTo>
                  <a:pt x="55880" y="2828670"/>
                  <a:pt x="0" y="2772790"/>
                  <a:pt x="0" y="270421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113528" y="0"/>
                </a:lnTo>
                <a:cubicBezTo>
                  <a:pt x="5182108" y="0"/>
                  <a:pt x="5237988" y="55880"/>
                  <a:pt x="5237988" y="124460"/>
                </a:cubicBezTo>
                <a:lnTo>
                  <a:pt x="5237988" y="2704210"/>
                </a:lnTo>
                <a:cubicBezTo>
                  <a:pt x="5237988" y="2772790"/>
                  <a:pt x="5182108" y="2828670"/>
                  <a:pt x="5113528" y="282867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xmlns="" id="{36783BB1-521A-49DE-8477-38B531AC4733}"/>
              </a:ext>
            </a:extLst>
          </p:cNvPr>
          <p:cNvSpPr txBox="1"/>
          <p:nvPr/>
        </p:nvSpPr>
        <p:spPr>
          <a:xfrm>
            <a:off x="796809" y="712649"/>
            <a:ext cx="16694381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SGK – tr82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gậy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9AC467-AD51-6B0C-36C0-A635ACD185BE}"/>
              </a:ext>
            </a:extLst>
          </p:cNvPr>
          <p:cNvSpPr txBox="1"/>
          <p:nvPr/>
        </p:nvSpPr>
        <p:spPr>
          <a:xfrm>
            <a:off x="5593560" y="6017263"/>
            <a:ext cx="7100877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b)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Sợi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dây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dài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hơn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cây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gậy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F0B36C3-A3D0-CA1B-DD28-3186C62B9947}"/>
              </a:ext>
            </a:extLst>
          </p:cNvPr>
          <p:cNvGrpSpPr/>
          <p:nvPr/>
        </p:nvGrpSpPr>
        <p:grpSpPr>
          <a:xfrm>
            <a:off x="1487303" y="3365114"/>
            <a:ext cx="5840607" cy="1883283"/>
            <a:chOff x="1523998" y="3353566"/>
            <a:chExt cx="5840607" cy="188328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3F3CEFF1-9C70-1E4F-CC7F-3943CEF6A022}"/>
                </a:ext>
              </a:extLst>
            </p:cNvPr>
            <p:cNvSpPr/>
            <p:nvPr/>
          </p:nvSpPr>
          <p:spPr>
            <a:xfrm rot="16200000">
              <a:off x="3859212" y="1731457"/>
              <a:ext cx="1170181" cy="5840604"/>
            </a:xfrm>
            <a:custGeom>
              <a:avLst/>
              <a:gdLst/>
              <a:ahLst/>
              <a:cxnLst/>
              <a:rect l="l" t="t" r="r" b="b"/>
              <a:pathLst>
                <a:path w="1002982" h="4114800">
                  <a:moveTo>
                    <a:pt x="0" y="0"/>
                  </a:moveTo>
                  <a:lnTo>
                    <a:pt x="1002983" y="0"/>
                  </a:lnTo>
                  <a:lnTo>
                    <a:pt x="100298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Double Bracket 8">
              <a:extLst>
                <a:ext uri="{FF2B5EF4-FFF2-40B4-BE49-F238E27FC236}">
                  <a16:creationId xmlns:a16="http://schemas.microsoft.com/office/drawing/2014/main" xmlns="" id="{1F189438-EB0B-3C14-BEA1-F174E2B9DA2D}"/>
                </a:ext>
              </a:extLst>
            </p:cNvPr>
            <p:cNvSpPr/>
            <p:nvPr/>
          </p:nvSpPr>
          <p:spPr>
            <a:xfrm>
              <a:off x="1523998" y="3545125"/>
              <a:ext cx="5840605" cy="1439302"/>
            </a:xfrm>
            <a:prstGeom prst="bracketPair">
              <a:avLst>
                <a:gd name="adj" fmla="val 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0EA5D590-6272-9E21-B41E-F295AA0F72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6912" y="4084536"/>
              <a:ext cx="2044488" cy="0"/>
            </a:xfrm>
            <a:prstGeom prst="straightConnector1">
              <a:avLst/>
            </a:prstGeom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C3763718-E5A7-49C3-5835-192BA5976390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4065708"/>
              <a:ext cx="2030603" cy="0"/>
            </a:xfrm>
            <a:prstGeom prst="straightConnector1">
              <a:avLst/>
            </a:prstGeom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3CBBBA07-21AF-CE5A-7563-0ED2344C4B62}"/>
                </a:ext>
              </a:extLst>
            </p:cNvPr>
            <p:cNvGrpSpPr/>
            <p:nvPr/>
          </p:nvGrpSpPr>
          <p:grpSpPr>
            <a:xfrm>
              <a:off x="3899429" y="3353566"/>
              <a:ext cx="1365125" cy="1461939"/>
              <a:chOff x="4823460" y="3144022"/>
              <a:chExt cx="1365125" cy="1461939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xmlns="" id="{8C7D56D2-76F0-D7E8-C3D1-28440324683D}"/>
                  </a:ext>
                </a:extLst>
              </p:cNvPr>
              <p:cNvGrpSpPr/>
              <p:nvPr/>
            </p:nvGrpSpPr>
            <p:grpSpPr>
              <a:xfrm>
                <a:off x="4823460" y="3144022"/>
                <a:ext cx="637624" cy="1461939"/>
                <a:chOff x="12048141" y="4284568"/>
                <a:chExt cx="531200" cy="1461939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xmlns="" id="{D7A6EDBA-F2B0-205A-0CA6-699D0AEA0C5E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D62431D4-5F17-E343-EC02-1C6592001D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684273BF-4312-1FA2-A411-597B55286BF5}"/>
                  </a:ext>
                </a:extLst>
              </p:cNvPr>
              <p:cNvSpPr txBox="1"/>
              <p:nvPr/>
            </p:nvSpPr>
            <p:spPr>
              <a:xfrm>
                <a:off x="5461084" y="3462996"/>
                <a:ext cx="72750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CEDF73D-3244-BEB1-9DF7-BE0018D10E2F}"/>
              </a:ext>
            </a:extLst>
          </p:cNvPr>
          <p:cNvGrpSpPr/>
          <p:nvPr/>
        </p:nvGrpSpPr>
        <p:grpSpPr>
          <a:xfrm>
            <a:off x="8018402" y="3330066"/>
            <a:ext cx="8708373" cy="2177983"/>
            <a:chOff x="1523999" y="5545754"/>
            <a:chExt cx="8708373" cy="217798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F054B5E2-9E1B-F3FA-C00E-06B2BB59F930}"/>
                </a:ext>
              </a:extLst>
            </p:cNvPr>
            <p:cNvSpPr/>
            <p:nvPr/>
          </p:nvSpPr>
          <p:spPr>
            <a:xfrm rot="5400000">
              <a:off x="5601261" y="2824156"/>
              <a:ext cx="553850" cy="8708373"/>
            </a:xfrm>
            <a:custGeom>
              <a:avLst/>
              <a:gdLst/>
              <a:ahLst/>
              <a:cxnLst/>
              <a:rect l="l" t="t" r="r" b="b"/>
              <a:pathLst>
                <a:path w="144018" h="4114800">
                  <a:moveTo>
                    <a:pt x="0" y="0"/>
                  </a:moveTo>
                  <a:lnTo>
                    <a:pt x="144018" y="0"/>
                  </a:lnTo>
                  <a:lnTo>
                    <a:pt x="144018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Double Bracket 22">
              <a:extLst>
                <a:ext uri="{FF2B5EF4-FFF2-40B4-BE49-F238E27FC236}">
                  <a16:creationId xmlns:a16="http://schemas.microsoft.com/office/drawing/2014/main" xmlns="" id="{FD958539-8850-83B2-2CA9-FE8581F23E55}"/>
                </a:ext>
              </a:extLst>
            </p:cNvPr>
            <p:cNvSpPr/>
            <p:nvPr/>
          </p:nvSpPr>
          <p:spPr>
            <a:xfrm>
              <a:off x="1582795" y="5818737"/>
              <a:ext cx="8613728" cy="1905000"/>
            </a:xfrm>
            <a:prstGeom prst="bracketPair">
              <a:avLst>
                <a:gd name="adj" fmla="val 0"/>
              </a:avLst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58C00356-30DD-3DB2-E501-374FA472D5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95707" y="6260289"/>
              <a:ext cx="3433493" cy="0"/>
            </a:xfrm>
            <a:prstGeom prst="straightConnector1">
              <a:avLst/>
            </a:prstGeom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43C2FA73-F3E8-E9A7-4C40-817EED8334F4}"/>
                </a:ext>
              </a:extLst>
            </p:cNvPr>
            <p:cNvCxnSpPr>
              <a:cxnSpLocks/>
            </p:cNvCxnSpPr>
            <p:nvPr/>
          </p:nvCxnSpPr>
          <p:spPr>
            <a:xfrm>
              <a:off x="6934200" y="6260289"/>
              <a:ext cx="3262323" cy="0"/>
            </a:xfrm>
            <a:prstGeom prst="straightConnector1">
              <a:avLst/>
            </a:prstGeom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C6636378-9AEA-9065-175B-A0C12C99E3AE}"/>
                </a:ext>
              </a:extLst>
            </p:cNvPr>
            <p:cNvGrpSpPr/>
            <p:nvPr/>
          </p:nvGrpSpPr>
          <p:grpSpPr>
            <a:xfrm>
              <a:off x="5239362" y="5545754"/>
              <a:ext cx="1642188" cy="1461939"/>
              <a:chOff x="3037209" y="6438022"/>
              <a:chExt cx="1642188" cy="1461939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xmlns="" id="{3F34FE33-46E1-5C9E-57C1-B9D540669F1A}"/>
                  </a:ext>
                </a:extLst>
              </p:cNvPr>
              <p:cNvGrpSpPr/>
              <p:nvPr/>
            </p:nvGrpSpPr>
            <p:grpSpPr>
              <a:xfrm>
                <a:off x="3037209" y="6438022"/>
                <a:ext cx="890952" cy="1461939"/>
                <a:chOff x="12048141" y="4284568"/>
                <a:chExt cx="531200" cy="1461939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417F3ECE-D6D1-A424-F897-7D7A0D1200D6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17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10</a:t>
                  </a: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747217D2-E7B0-1F01-A5B0-19C91E04B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F9BA098B-A3A3-EFD6-0CF9-F11CF0FAE1E1}"/>
                  </a:ext>
                </a:extLst>
              </p:cNvPr>
              <p:cNvSpPr txBox="1"/>
              <p:nvPr/>
            </p:nvSpPr>
            <p:spPr>
              <a:xfrm>
                <a:off x="3952566" y="6784747"/>
                <a:ext cx="72683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03A2640-7B44-1189-E10B-8A8780007298}"/>
              </a:ext>
            </a:extLst>
          </p:cNvPr>
          <p:cNvGrpSpPr/>
          <p:nvPr/>
        </p:nvGrpSpPr>
        <p:grpSpPr>
          <a:xfrm>
            <a:off x="3899429" y="7522817"/>
            <a:ext cx="11274974" cy="1468526"/>
            <a:chOff x="3884905" y="7343286"/>
            <a:chExt cx="11274974" cy="146852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8BA47D32-0D03-B45C-6AC9-6437B245D233}"/>
                </a:ext>
              </a:extLst>
            </p:cNvPr>
            <p:cNvGrpSpPr/>
            <p:nvPr/>
          </p:nvGrpSpPr>
          <p:grpSpPr>
            <a:xfrm>
              <a:off x="3884905" y="7347380"/>
              <a:ext cx="884434" cy="1461939"/>
              <a:chOff x="12027158" y="4284568"/>
              <a:chExt cx="531200" cy="1461939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A606C5B3-5DE3-52FE-1BCF-B3566F163348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896ECD6B-1A0B-70F0-2EEF-98FC5D4462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C0C92F0-B63E-0D0A-082F-64876B11B88B}"/>
                </a:ext>
              </a:extLst>
            </p:cNvPr>
            <p:cNvSpPr txBox="1"/>
            <p:nvPr/>
          </p:nvSpPr>
          <p:spPr>
            <a:xfrm>
              <a:off x="4884237" y="7650159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0215F56E-3FB2-40EA-F944-754732DB1B0B}"/>
                </a:ext>
              </a:extLst>
            </p:cNvPr>
            <p:cNvGrpSpPr/>
            <p:nvPr/>
          </p:nvGrpSpPr>
          <p:grpSpPr>
            <a:xfrm>
              <a:off x="5345239" y="7343286"/>
              <a:ext cx="709282" cy="1461939"/>
              <a:chOff x="12027158" y="4284568"/>
              <a:chExt cx="531200" cy="1461939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8EFC2685-92E4-19B7-9D33-0BD033695C8D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xmlns="" id="{892F5D4D-EECB-408E-3666-6878F127FA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BDA4F128-E3A3-30D6-5D65-F25266D4D617}"/>
                </a:ext>
              </a:extLst>
            </p:cNvPr>
            <p:cNvSpPr txBox="1"/>
            <p:nvPr/>
          </p:nvSpPr>
          <p:spPr>
            <a:xfrm>
              <a:off x="6109494" y="7713035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7D6EA3D-DBB0-F000-51F5-D6258C3B1EDA}"/>
                </a:ext>
              </a:extLst>
            </p:cNvPr>
            <p:cNvSpPr txBox="1"/>
            <p:nvPr/>
          </p:nvSpPr>
          <p:spPr>
            <a:xfrm>
              <a:off x="8854930" y="7714005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914443F6-BBF0-C014-D400-D66EE3248C09}"/>
                </a:ext>
              </a:extLst>
            </p:cNvPr>
            <p:cNvGrpSpPr/>
            <p:nvPr/>
          </p:nvGrpSpPr>
          <p:grpSpPr>
            <a:xfrm>
              <a:off x="9266663" y="7349872"/>
              <a:ext cx="1980399" cy="1461939"/>
              <a:chOff x="12027158" y="4269180"/>
              <a:chExt cx="531200" cy="1461939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E747782A-A6D2-A346-E481-942667A60D3E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 – 12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xmlns="" id="{7B50A8BA-83C0-007E-FDDA-97BA59AC07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EFB6AD2D-F804-011A-00EF-47C1B1861DFB}"/>
                </a:ext>
              </a:extLst>
            </p:cNvPr>
            <p:cNvSpPr txBox="1"/>
            <p:nvPr/>
          </p:nvSpPr>
          <p:spPr>
            <a:xfrm>
              <a:off x="11345960" y="7708272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7ECB16E5-6C31-EFB2-534D-EC9AB81F6313}"/>
                </a:ext>
              </a:extLst>
            </p:cNvPr>
            <p:cNvGrpSpPr/>
            <p:nvPr/>
          </p:nvGrpSpPr>
          <p:grpSpPr>
            <a:xfrm>
              <a:off x="11751944" y="7349873"/>
              <a:ext cx="861482" cy="1461939"/>
              <a:chOff x="12027158" y="4284569"/>
              <a:chExt cx="531200" cy="1461939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04C355E8-C177-0940-89FE-4D41550AA20C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D63679F5-B906-4EAA-4422-9F46E63D5B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C952FC14-D805-8EEA-9093-8041CB6303E8}"/>
                </a:ext>
              </a:extLst>
            </p:cNvPr>
            <p:cNvGrpSpPr/>
            <p:nvPr/>
          </p:nvGrpSpPr>
          <p:grpSpPr>
            <a:xfrm>
              <a:off x="6569277" y="7347380"/>
              <a:ext cx="861120" cy="1461939"/>
              <a:chOff x="12048141" y="4284568"/>
              <a:chExt cx="531200" cy="1461939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1CE8C5B6-C837-EFB4-8311-3D2D26ED2794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0E750D91-FD19-2315-B1BF-7801782E2A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14DA64E0-5BFE-DAE4-9B5D-68EE5EEFB9D5}"/>
                </a:ext>
              </a:extLst>
            </p:cNvPr>
            <p:cNvGrpSpPr/>
            <p:nvPr/>
          </p:nvGrpSpPr>
          <p:grpSpPr>
            <a:xfrm>
              <a:off x="7944802" y="7347380"/>
              <a:ext cx="856254" cy="1461939"/>
              <a:chOff x="12027158" y="4284568"/>
              <a:chExt cx="531200" cy="146193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48BDEF7E-4D06-B8C4-52D0-959BE8B03BD2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0F2441FE-8A7F-7866-2E5A-5E5B2BB31C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A9311D9-5415-06A1-BCB4-44C51D521A47}"/>
                </a:ext>
              </a:extLst>
            </p:cNvPr>
            <p:cNvSpPr txBox="1"/>
            <p:nvPr/>
          </p:nvSpPr>
          <p:spPr>
            <a:xfrm>
              <a:off x="7523516" y="7650159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439203C2-1ADA-6E50-0DAD-6CD50DA79EFB}"/>
                </a:ext>
              </a:extLst>
            </p:cNvPr>
            <p:cNvSpPr txBox="1"/>
            <p:nvPr/>
          </p:nvSpPr>
          <p:spPr>
            <a:xfrm>
              <a:off x="12627714" y="7688603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99546FB3-E75E-B8AF-618E-2A80A36E530B}"/>
                </a:ext>
              </a:extLst>
            </p:cNvPr>
            <p:cNvGrpSpPr/>
            <p:nvPr/>
          </p:nvGrpSpPr>
          <p:grpSpPr>
            <a:xfrm>
              <a:off x="13062255" y="7347381"/>
              <a:ext cx="861482" cy="1461939"/>
              <a:chOff x="12027158" y="4284569"/>
              <a:chExt cx="531200" cy="146193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17F17238-EEA2-31F0-AB37-FE7671CAADF7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25B1DCB1-51CB-6A83-0CBF-A80FE5C8AA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AAB3CBC-55ED-F1DD-F841-94FD33A0F56B}"/>
                </a:ext>
              </a:extLst>
            </p:cNvPr>
            <p:cNvSpPr txBox="1"/>
            <p:nvPr/>
          </p:nvSpPr>
          <p:spPr>
            <a:xfrm>
              <a:off x="13981747" y="7650159"/>
              <a:ext cx="117813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920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4">
            <a:extLst>
              <a:ext uri="{FF2B5EF4-FFF2-40B4-BE49-F238E27FC236}">
                <a16:creationId xmlns:a16="http://schemas.microsoft.com/office/drawing/2014/main" xmlns="" id="{ABB929BF-10CC-6320-E8D6-9085AED2EEF5}"/>
              </a:ext>
            </a:extLst>
          </p:cNvPr>
          <p:cNvSpPr/>
          <p:nvPr/>
        </p:nvSpPr>
        <p:spPr>
          <a:xfrm>
            <a:off x="796809" y="613315"/>
            <a:ext cx="16694381" cy="9060370"/>
          </a:xfrm>
          <a:custGeom>
            <a:avLst/>
            <a:gdLst/>
            <a:ahLst/>
            <a:cxnLst/>
            <a:rect l="l" t="t" r="r" b="b"/>
            <a:pathLst>
              <a:path w="5237988" h="2828670">
                <a:moveTo>
                  <a:pt x="5113528" y="2828670"/>
                </a:moveTo>
                <a:lnTo>
                  <a:pt x="124460" y="2828670"/>
                </a:lnTo>
                <a:cubicBezTo>
                  <a:pt x="55880" y="2828670"/>
                  <a:pt x="0" y="2772790"/>
                  <a:pt x="0" y="270421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113528" y="0"/>
                </a:lnTo>
                <a:cubicBezTo>
                  <a:pt x="5182108" y="0"/>
                  <a:pt x="5237988" y="55880"/>
                  <a:pt x="5237988" y="124460"/>
                </a:cubicBezTo>
                <a:lnTo>
                  <a:pt x="5237988" y="2704210"/>
                </a:lnTo>
                <a:cubicBezTo>
                  <a:pt x="5237988" y="2772790"/>
                  <a:pt x="5182108" y="2828670"/>
                  <a:pt x="5113528" y="2828670"/>
                </a:cubicBez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ECF8ACD-965E-E822-F830-3274F76BB0C3}"/>
              </a:ext>
            </a:extLst>
          </p:cNvPr>
          <p:cNvGrpSpPr/>
          <p:nvPr/>
        </p:nvGrpSpPr>
        <p:grpSpPr>
          <a:xfrm>
            <a:off x="2068255" y="2932472"/>
            <a:ext cx="1007564" cy="1461939"/>
            <a:chOff x="4021636" y="1672057"/>
            <a:chExt cx="1007564" cy="14619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758D7117-B641-BA59-D1FC-DBEE25B8DD1C}"/>
                </a:ext>
              </a:extLst>
            </p:cNvPr>
            <p:cNvSpPr/>
            <p:nvPr/>
          </p:nvSpPr>
          <p:spPr>
            <a:xfrm>
              <a:off x="4021636" y="1672057"/>
              <a:ext cx="1007564" cy="1461939"/>
            </a:xfrm>
            <a:prstGeom prst="roundRect">
              <a:avLst/>
            </a:prstGeom>
            <a:grpFill/>
            <a:ln w="635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4D0462C-9F4E-8F2F-B820-340F9387E625}"/>
                </a:ext>
              </a:extLst>
            </p:cNvPr>
            <p:cNvGrpSpPr/>
            <p:nvPr/>
          </p:nvGrpSpPr>
          <p:grpSpPr>
            <a:xfrm>
              <a:off x="4117903" y="1672057"/>
              <a:ext cx="817341" cy="1461939"/>
              <a:chOff x="12027158" y="4284568"/>
              <a:chExt cx="535851" cy="1461939"/>
            </a:xfrm>
            <a:grpFill/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476BBA3-965F-DD14-348A-CCF1F49700F2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A5AF9B17-5FCE-4D5D-0F67-5CDB7B935A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3F2E52B-8F13-0161-6D41-ECBE1022E9ED}"/>
              </a:ext>
            </a:extLst>
          </p:cNvPr>
          <p:cNvGrpSpPr/>
          <p:nvPr/>
        </p:nvGrpSpPr>
        <p:grpSpPr>
          <a:xfrm>
            <a:off x="3309299" y="2932472"/>
            <a:ext cx="1007564" cy="1461939"/>
            <a:chOff x="4021636" y="1672057"/>
            <a:chExt cx="1007564" cy="14619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F71A91C5-F5E5-6F7F-6D2F-674E5267A24B}"/>
                </a:ext>
              </a:extLst>
            </p:cNvPr>
            <p:cNvSpPr/>
            <p:nvPr/>
          </p:nvSpPr>
          <p:spPr>
            <a:xfrm>
              <a:off x="4021636" y="1672057"/>
              <a:ext cx="1007564" cy="1461939"/>
            </a:xfrm>
            <a:prstGeom prst="roundRect">
              <a:avLst/>
            </a:prstGeom>
            <a:grpFill/>
            <a:ln w="635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46D6E4E8-3191-D77D-16DC-7AA9D7105C3A}"/>
                </a:ext>
              </a:extLst>
            </p:cNvPr>
            <p:cNvGrpSpPr/>
            <p:nvPr/>
          </p:nvGrpSpPr>
          <p:grpSpPr>
            <a:xfrm>
              <a:off x="4117903" y="1672057"/>
              <a:ext cx="817341" cy="1461939"/>
              <a:chOff x="12027158" y="4284568"/>
              <a:chExt cx="535851" cy="1461939"/>
            </a:xfrm>
            <a:grpFill/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04B59936-D5A0-2E35-5CAC-9193AF38005F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2F0B93E5-900B-F7E2-A8A4-45D3828922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83C1C2D2-4FB5-2674-648F-B1425CBCBFD0}"/>
              </a:ext>
            </a:extLst>
          </p:cNvPr>
          <p:cNvGrpSpPr/>
          <p:nvPr/>
        </p:nvGrpSpPr>
        <p:grpSpPr>
          <a:xfrm>
            <a:off x="4533658" y="2932472"/>
            <a:ext cx="1007564" cy="1461939"/>
            <a:chOff x="4021636" y="1672057"/>
            <a:chExt cx="1007564" cy="14619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6A71F8D3-A646-3009-723E-6B2A67403B41}"/>
                </a:ext>
              </a:extLst>
            </p:cNvPr>
            <p:cNvSpPr/>
            <p:nvPr/>
          </p:nvSpPr>
          <p:spPr>
            <a:xfrm>
              <a:off x="4021636" y="1672057"/>
              <a:ext cx="1007564" cy="1461939"/>
            </a:xfrm>
            <a:prstGeom prst="roundRect">
              <a:avLst/>
            </a:prstGeom>
            <a:grpFill/>
            <a:ln w="635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827CF118-5904-DC5A-5250-EC1B400D6972}"/>
                </a:ext>
              </a:extLst>
            </p:cNvPr>
            <p:cNvGrpSpPr/>
            <p:nvPr/>
          </p:nvGrpSpPr>
          <p:grpSpPr>
            <a:xfrm>
              <a:off x="4117903" y="1672057"/>
              <a:ext cx="817341" cy="1461939"/>
              <a:chOff x="12027158" y="4284568"/>
              <a:chExt cx="535851" cy="1461939"/>
            </a:xfrm>
            <a:grpFill/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AAC243C5-19B2-4851-46AD-1FCCF43EE4DE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69C33100-3A37-FF12-AC24-6A74BA5183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DA4EE79D-FFF6-F8C1-F438-A94910736359}"/>
              </a:ext>
            </a:extLst>
          </p:cNvPr>
          <p:cNvSpPr/>
          <p:nvPr/>
        </p:nvSpPr>
        <p:spPr>
          <a:xfrm>
            <a:off x="2138130" y="4661461"/>
            <a:ext cx="919984" cy="762000"/>
          </a:xfrm>
          <a:prstGeom prst="roundRect">
            <a:avLst>
              <a:gd name="adj" fmla="val 9740"/>
            </a:avLst>
          </a:prstGeom>
          <a:ln w="635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x-non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96CEC9B7-4017-D691-8529-276B2DA3DB7A}"/>
              </a:ext>
            </a:extLst>
          </p:cNvPr>
          <p:cNvSpPr/>
          <p:nvPr/>
        </p:nvSpPr>
        <p:spPr>
          <a:xfrm>
            <a:off x="2189099" y="4809984"/>
            <a:ext cx="812017" cy="464953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317DBAFB-D5D6-3CC7-DB09-FC8439E2010D}"/>
              </a:ext>
            </a:extLst>
          </p:cNvPr>
          <p:cNvSpPr/>
          <p:nvPr/>
        </p:nvSpPr>
        <p:spPr>
          <a:xfrm>
            <a:off x="3396879" y="4661461"/>
            <a:ext cx="919984" cy="762000"/>
          </a:xfrm>
          <a:prstGeom prst="roundRect">
            <a:avLst>
              <a:gd name="adj" fmla="val 9740"/>
            </a:avLst>
          </a:prstGeom>
          <a:ln w="635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x-non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7310157F-42B9-6A62-E966-9EBC0C2E9250}"/>
              </a:ext>
            </a:extLst>
          </p:cNvPr>
          <p:cNvSpPr/>
          <p:nvPr/>
        </p:nvSpPr>
        <p:spPr>
          <a:xfrm>
            <a:off x="3447848" y="4809984"/>
            <a:ext cx="812017" cy="464953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460D013B-A290-F480-7135-BAF35F004972}"/>
              </a:ext>
            </a:extLst>
          </p:cNvPr>
          <p:cNvSpPr/>
          <p:nvPr/>
        </p:nvSpPr>
        <p:spPr>
          <a:xfrm>
            <a:off x="4586713" y="4660500"/>
            <a:ext cx="919984" cy="762000"/>
          </a:xfrm>
          <a:prstGeom prst="roundRect">
            <a:avLst>
              <a:gd name="adj" fmla="val 9740"/>
            </a:avLst>
          </a:prstGeom>
          <a:ln w="635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x-non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FF6C0A9A-DF5D-00E9-31BC-925EFBA2EE1D}"/>
              </a:ext>
            </a:extLst>
          </p:cNvPr>
          <p:cNvSpPr/>
          <p:nvPr/>
        </p:nvSpPr>
        <p:spPr>
          <a:xfrm>
            <a:off x="4637682" y="4809023"/>
            <a:ext cx="812017" cy="464953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</p:txBody>
      </p:sp>
      <p:sp>
        <p:nvSpPr>
          <p:cNvPr id="38" name="A">
            <a:extLst>
              <a:ext uri="{FF2B5EF4-FFF2-40B4-BE49-F238E27FC236}">
                <a16:creationId xmlns:a16="http://schemas.microsoft.com/office/drawing/2014/main" xmlns="" id="{F3BD013A-9D20-9452-5DB2-134DA2779EEC}"/>
              </a:ext>
            </a:extLst>
          </p:cNvPr>
          <p:cNvSpPr/>
          <p:nvPr/>
        </p:nvSpPr>
        <p:spPr>
          <a:xfrm>
            <a:off x="2158192" y="6444687"/>
            <a:ext cx="861807" cy="831822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10" name="o">
            <a:extLst>
              <a:ext uri="{FF2B5EF4-FFF2-40B4-BE49-F238E27FC236}">
                <a16:creationId xmlns:a16="http://schemas.microsoft.com/office/drawing/2014/main" xmlns="" id="{57FD8196-2486-A548-1A70-35C432CD07CE}"/>
              </a:ext>
            </a:extLst>
          </p:cNvPr>
          <p:cNvSpPr/>
          <p:nvPr/>
        </p:nvSpPr>
        <p:spPr>
          <a:xfrm>
            <a:off x="936034" y="8268181"/>
            <a:ext cx="861807" cy="831822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A05C18A-E025-F31F-3D1D-4EC6D633D99B}"/>
              </a:ext>
            </a:extLst>
          </p:cNvPr>
          <p:cNvGrpSpPr/>
          <p:nvPr/>
        </p:nvGrpSpPr>
        <p:grpSpPr>
          <a:xfrm>
            <a:off x="3168274" y="6185493"/>
            <a:ext cx="2590800" cy="1462186"/>
            <a:chOff x="3276600" y="3430787"/>
            <a:chExt cx="2590800" cy="1462186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1E688EB3-382B-84C9-E2E4-0FC04B634C56}"/>
                </a:ext>
              </a:extLst>
            </p:cNvPr>
            <p:cNvSpPr/>
            <p:nvPr/>
          </p:nvSpPr>
          <p:spPr>
            <a:xfrm>
              <a:off x="3276600" y="3430787"/>
              <a:ext cx="2590800" cy="146193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EDDF977B-4258-CB1A-CF8E-04208F17267F}"/>
                </a:ext>
              </a:extLst>
            </p:cNvPr>
            <p:cNvGrpSpPr/>
            <p:nvPr/>
          </p:nvGrpSpPr>
          <p:grpSpPr>
            <a:xfrm>
              <a:off x="4879667" y="3430787"/>
              <a:ext cx="817341" cy="1461939"/>
              <a:chOff x="12027158" y="4284568"/>
              <a:chExt cx="535851" cy="1461939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79544145-2F30-850C-D465-2923F44BA530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EB3743BD-5E51-0F64-787F-77BBF7A025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6774C51-92CE-4C08-B5E8-789D64D01645}"/>
                </a:ext>
              </a:extLst>
            </p:cNvPr>
            <p:cNvSpPr txBox="1"/>
            <p:nvPr/>
          </p:nvSpPr>
          <p:spPr>
            <a:xfrm>
              <a:off x="4338649" y="3796091"/>
              <a:ext cx="52552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79CFAD95-31FF-776C-BE60-22F2AF084774}"/>
                </a:ext>
              </a:extLst>
            </p:cNvPr>
            <p:cNvGrpSpPr/>
            <p:nvPr/>
          </p:nvGrpSpPr>
          <p:grpSpPr>
            <a:xfrm>
              <a:off x="3517890" y="3431034"/>
              <a:ext cx="817341" cy="1461939"/>
              <a:chOff x="12027158" y="4284568"/>
              <a:chExt cx="535851" cy="146193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FBC087C7-9353-04AA-E5DA-A5355C4BB902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6CF584E3-69E6-BA26-EA31-FC59FD0812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Freeform 2">
            <a:extLst>
              <a:ext uri="{FF2B5EF4-FFF2-40B4-BE49-F238E27FC236}">
                <a16:creationId xmlns:a16="http://schemas.microsoft.com/office/drawing/2014/main" xmlns="" id="{557AE3C4-1B79-407F-ED87-7784653B74FF}"/>
              </a:ext>
            </a:extLst>
          </p:cNvPr>
          <p:cNvSpPr/>
          <p:nvPr/>
        </p:nvSpPr>
        <p:spPr>
          <a:xfrm>
            <a:off x="11103759" y="1520404"/>
            <a:ext cx="6147611" cy="4288751"/>
          </a:xfrm>
          <a:custGeom>
            <a:avLst/>
            <a:gdLst/>
            <a:ahLst/>
            <a:cxnLst/>
            <a:rect l="l" t="t" r="r" b="b"/>
            <a:pathLst>
              <a:path w="7536260" h="10754871">
                <a:moveTo>
                  <a:pt x="0" y="0"/>
                </a:moveTo>
                <a:lnTo>
                  <a:pt x="7536260" y="0"/>
                </a:lnTo>
                <a:lnTo>
                  <a:pt x="7536260" y="10754871"/>
                </a:lnTo>
                <a:lnTo>
                  <a:pt x="0" y="10754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5451" t="-283601" r="-26506" b="-79811"/>
            </a:stretch>
          </a:blipFill>
        </p:spPr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DAE74ADF-29A1-9F25-F2B6-A74342E75EE5}"/>
              </a:ext>
            </a:extLst>
          </p:cNvPr>
          <p:cNvGrpSpPr/>
          <p:nvPr/>
        </p:nvGrpSpPr>
        <p:grpSpPr>
          <a:xfrm>
            <a:off x="6678597" y="2928629"/>
            <a:ext cx="1007564" cy="1461939"/>
            <a:chOff x="4021636" y="1672057"/>
            <a:chExt cx="1007564" cy="14619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xmlns="" id="{6C344238-57C8-1C50-087C-5D2C2385392D}"/>
                </a:ext>
              </a:extLst>
            </p:cNvPr>
            <p:cNvSpPr/>
            <p:nvPr/>
          </p:nvSpPr>
          <p:spPr>
            <a:xfrm>
              <a:off x="4021636" y="1672057"/>
              <a:ext cx="1007564" cy="1461939"/>
            </a:xfrm>
            <a:prstGeom prst="roundRect">
              <a:avLst/>
            </a:prstGeom>
            <a:grpFill/>
            <a:ln w="635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8F0EA1E9-6C28-1B1D-F106-406ED7ABEF04}"/>
                </a:ext>
              </a:extLst>
            </p:cNvPr>
            <p:cNvGrpSpPr/>
            <p:nvPr/>
          </p:nvGrpSpPr>
          <p:grpSpPr>
            <a:xfrm>
              <a:off x="4117903" y="1672057"/>
              <a:ext cx="817341" cy="1461939"/>
              <a:chOff x="12027158" y="4284568"/>
              <a:chExt cx="535851" cy="1461939"/>
            </a:xfrm>
            <a:grpFill/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id="{7E86975C-4BE6-AB6E-A47B-F92D8B404867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3E164158-18E8-838D-4374-798AFCC93C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43078C93-742E-5929-A1D9-EDA95532B09F}"/>
              </a:ext>
            </a:extLst>
          </p:cNvPr>
          <p:cNvGrpSpPr/>
          <p:nvPr/>
        </p:nvGrpSpPr>
        <p:grpSpPr>
          <a:xfrm>
            <a:off x="7919641" y="2928629"/>
            <a:ext cx="1007564" cy="1461939"/>
            <a:chOff x="4021636" y="1672057"/>
            <a:chExt cx="1007564" cy="14619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xmlns="" id="{CC2B137A-0648-61EC-650C-6F6ECBFDC9D9}"/>
                </a:ext>
              </a:extLst>
            </p:cNvPr>
            <p:cNvSpPr/>
            <p:nvPr/>
          </p:nvSpPr>
          <p:spPr>
            <a:xfrm>
              <a:off x="4021636" y="1672057"/>
              <a:ext cx="1007564" cy="1461939"/>
            </a:xfrm>
            <a:prstGeom prst="roundRect">
              <a:avLst/>
            </a:prstGeom>
            <a:grpFill/>
            <a:ln w="635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3A8A3D95-EE67-2AAF-F120-0C9A8C4DFAAE}"/>
                </a:ext>
              </a:extLst>
            </p:cNvPr>
            <p:cNvGrpSpPr/>
            <p:nvPr/>
          </p:nvGrpSpPr>
          <p:grpSpPr>
            <a:xfrm>
              <a:off x="4117903" y="1672057"/>
              <a:ext cx="817341" cy="1461939"/>
              <a:chOff x="12027158" y="4284568"/>
              <a:chExt cx="535851" cy="1461939"/>
            </a:xfrm>
            <a:grpFill/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F00D4A04-54F0-2C84-E39C-856E73D6CAC0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2452E4D8-CE1B-1205-F539-449CA46E4E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3AA59FB1-A369-4620-DCE5-694344CD4EB9}"/>
              </a:ext>
            </a:extLst>
          </p:cNvPr>
          <p:cNvGrpSpPr/>
          <p:nvPr/>
        </p:nvGrpSpPr>
        <p:grpSpPr>
          <a:xfrm>
            <a:off x="9144000" y="2928629"/>
            <a:ext cx="1007564" cy="1461939"/>
            <a:chOff x="4021636" y="1672057"/>
            <a:chExt cx="1007564" cy="146193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xmlns="" id="{0564D181-BE2B-095A-DAC0-998018DBACA9}"/>
                </a:ext>
              </a:extLst>
            </p:cNvPr>
            <p:cNvSpPr/>
            <p:nvPr/>
          </p:nvSpPr>
          <p:spPr>
            <a:xfrm>
              <a:off x="4021636" y="1672057"/>
              <a:ext cx="1007564" cy="1461939"/>
            </a:xfrm>
            <a:prstGeom prst="roundRect">
              <a:avLst/>
            </a:prstGeom>
            <a:grpFill/>
            <a:ln w="635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581E258F-055D-6DD2-AE4B-482D2821BAAB}"/>
                </a:ext>
              </a:extLst>
            </p:cNvPr>
            <p:cNvGrpSpPr/>
            <p:nvPr/>
          </p:nvGrpSpPr>
          <p:grpSpPr>
            <a:xfrm>
              <a:off x="4117903" y="1672057"/>
              <a:ext cx="817341" cy="1461939"/>
              <a:chOff x="12027158" y="4284568"/>
              <a:chExt cx="535851" cy="1461939"/>
            </a:xfrm>
            <a:grpFill/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9E676572-5F80-F188-F2F9-1DF3B3679526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22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62AD60BD-B260-2C13-ECB8-ADD0902C73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xmlns="" id="{B03E8CEE-9C2E-E786-192F-04978E694239}"/>
              </a:ext>
            </a:extLst>
          </p:cNvPr>
          <p:cNvSpPr/>
          <p:nvPr/>
        </p:nvSpPr>
        <p:spPr>
          <a:xfrm>
            <a:off x="6748472" y="4657618"/>
            <a:ext cx="919984" cy="762000"/>
          </a:xfrm>
          <a:prstGeom prst="roundRect">
            <a:avLst>
              <a:gd name="adj" fmla="val 9740"/>
            </a:avLst>
          </a:prstGeom>
          <a:ln w="635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x-non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xmlns="" id="{051F51DA-4BF9-96DC-4C5C-D351F58CF4B9}"/>
              </a:ext>
            </a:extLst>
          </p:cNvPr>
          <p:cNvSpPr/>
          <p:nvPr/>
        </p:nvSpPr>
        <p:spPr>
          <a:xfrm>
            <a:off x="6799441" y="4806141"/>
            <a:ext cx="812017" cy="464953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xmlns="" id="{9B2DDA0D-CEDE-1C1F-636C-CD4B36C720BD}"/>
              </a:ext>
            </a:extLst>
          </p:cNvPr>
          <p:cNvSpPr/>
          <p:nvPr/>
        </p:nvSpPr>
        <p:spPr>
          <a:xfrm>
            <a:off x="8007221" y="4657618"/>
            <a:ext cx="919984" cy="762000"/>
          </a:xfrm>
          <a:prstGeom prst="roundRect">
            <a:avLst>
              <a:gd name="adj" fmla="val 9740"/>
            </a:avLst>
          </a:prstGeom>
          <a:ln w="635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x-non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xmlns="" id="{396E3F04-C153-F244-FA55-5715BAF97C7D}"/>
              </a:ext>
            </a:extLst>
          </p:cNvPr>
          <p:cNvSpPr/>
          <p:nvPr/>
        </p:nvSpPr>
        <p:spPr>
          <a:xfrm>
            <a:off x="8058190" y="4806141"/>
            <a:ext cx="812017" cy="464953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xmlns="" id="{573F0B90-80CF-A57B-2625-034BFA88F759}"/>
              </a:ext>
            </a:extLst>
          </p:cNvPr>
          <p:cNvSpPr/>
          <p:nvPr/>
        </p:nvSpPr>
        <p:spPr>
          <a:xfrm>
            <a:off x="9197055" y="4656657"/>
            <a:ext cx="919984" cy="762000"/>
          </a:xfrm>
          <a:prstGeom prst="roundRect">
            <a:avLst>
              <a:gd name="adj" fmla="val 9740"/>
            </a:avLst>
          </a:prstGeom>
          <a:ln w="635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x-non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xmlns="" id="{AD25C858-2D4F-28EE-A336-B2AC231C639F}"/>
              </a:ext>
            </a:extLst>
          </p:cNvPr>
          <p:cNvSpPr/>
          <p:nvPr/>
        </p:nvSpPr>
        <p:spPr>
          <a:xfrm>
            <a:off x="9248024" y="4805180"/>
            <a:ext cx="812017" cy="464953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E6DAC1AC-14F4-42F3-DE5A-F15FA2E7A2BF}"/>
              </a:ext>
            </a:extLst>
          </p:cNvPr>
          <p:cNvGrpSpPr/>
          <p:nvPr/>
        </p:nvGrpSpPr>
        <p:grpSpPr>
          <a:xfrm>
            <a:off x="1948490" y="7968510"/>
            <a:ext cx="4062804" cy="1498248"/>
            <a:chOff x="6461163" y="4273771"/>
            <a:chExt cx="4062804" cy="1498248"/>
          </a:xfrm>
        </p:grpSpPr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xmlns="" id="{202CBE45-2F27-2445-4D4E-2EF1C7AB97A4}"/>
                </a:ext>
              </a:extLst>
            </p:cNvPr>
            <p:cNvSpPr/>
            <p:nvPr/>
          </p:nvSpPr>
          <p:spPr>
            <a:xfrm>
              <a:off x="6461163" y="4298671"/>
              <a:ext cx="4062804" cy="146193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0FE5C91A-EFDD-E9E9-5851-7FA97086B7CB}"/>
                </a:ext>
              </a:extLst>
            </p:cNvPr>
            <p:cNvGrpSpPr/>
            <p:nvPr/>
          </p:nvGrpSpPr>
          <p:grpSpPr>
            <a:xfrm>
              <a:off x="6601813" y="4273771"/>
              <a:ext cx="3816258" cy="1498248"/>
              <a:chOff x="9506227" y="3112495"/>
              <a:chExt cx="3816258" cy="1498248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A199310E-CE56-82AE-D124-4C3160F7D898}"/>
                  </a:ext>
                </a:extLst>
              </p:cNvPr>
              <p:cNvGrpSpPr/>
              <p:nvPr/>
            </p:nvGrpSpPr>
            <p:grpSpPr>
              <a:xfrm>
                <a:off x="9506227" y="3112495"/>
                <a:ext cx="882132" cy="1461939"/>
                <a:chOff x="12048141" y="4284568"/>
                <a:chExt cx="531200" cy="1461939"/>
              </a:xfrm>
            </p:grpSpPr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xmlns="" id="{5AAD9FE8-B732-B4C7-CF02-8BF641DE18AE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18</a:t>
                  </a: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xmlns="" id="{2D647195-D8FD-5593-5FFC-2D285CEC1D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xmlns="" id="{F3436815-B470-2C9D-03F4-C13448FDCF7F}"/>
                  </a:ext>
                </a:extLst>
              </p:cNvPr>
              <p:cNvSpPr txBox="1"/>
              <p:nvPr/>
            </p:nvSpPr>
            <p:spPr>
              <a:xfrm>
                <a:off x="10451918" y="3474133"/>
                <a:ext cx="41271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xmlns="" id="{550284E0-967C-43A0-D355-02E1937133A4}"/>
                  </a:ext>
                </a:extLst>
              </p:cNvPr>
              <p:cNvGrpSpPr/>
              <p:nvPr/>
            </p:nvGrpSpPr>
            <p:grpSpPr>
              <a:xfrm>
                <a:off x="10968349" y="3143602"/>
                <a:ext cx="882132" cy="1461939"/>
                <a:chOff x="12048141" y="4284568"/>
                <a:chExt cx="531200" cy="1461939"/>
              </a:xfrm>
            </p:grpSpPr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xmlns="" id="{4B3E55BF-326B-CE5A-616A-992EBDAB083E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18</a:t>
                  </a:r>
                </a:p>
              </p:txBody>
            </p: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xmlns="" id="{2161AAB5-EEB9-DBF8-50B9-6C0E05FF05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4BE18615-BF16-FB92-BB04-4925914EC792}"/>
                  </a:ext>
                </a:extLst>
              </p:cNvPr>
              <p:cNvSpPr txBox="1"/>
              <p:nvPr/>
            </p:nvSpPr>
            <p:spPr>
              <a:xfrm>
                <a:off x="11923922" y="3479335"/>
                <a:ext cx="41271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xmlns="" id="{B2BB1556-59D2-BE1C-C69D-EDD2306BDC35}"/>
                  </a:ext>
                </a:extLst>
              </p:cNvPr>
              <p:cNvGrpSpPr/>
              <p:nvPr/>
            </p:nvGrpSpPr>
            <p:grpSpPr>
              <a:xfrm>
                <a:off x="12440353" y="3148804"/>
                <a:ext cx="882132" cy="1461939"/>
                <a:chOff x="12048141" y="4284568"/>
                <a:chExt cx="531200" cy="1461939"/>
              </a:xfrm>
            </p:grpSpPr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xmlns="" id="{BF885046-BD90-204C-A829-E4912B365178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18</a:t>
                  </a:r>
                </a:p>
              </p:txBody>
            </p: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xmlns="" id="{BCB90503-0864-6A1C-E895-073278FCDD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5" name="TextBox 14">
            <a:extLst>
              <a:ext uri="{FF2B5EF4-FFF2-40B4-BE49-F238E27FC236}">
                <a16:creationId xmlns:a16="http://schemas.microsoft.com/office/drawing/2014/main" xmlns="" id="{77E33EF7-506B-2BBA-3461-8DE83061F004}"/>
              </a:ext>
            </a:extLst>
          </p:cNvPr>
          <p:cNvSpPr txBox="1"/>
          <p:nvPr/>
        </p:nvSpPr>
        <p:spPr>
          <a:xfrm>
            <a:off x="6821422" y="712649"/>
            <a:ext cx="5562600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SGK – tr82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200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6" name="S">
            <a:extLst>
              <a:ext uri="{FF2B5EF4-FFF2-40B4-BE49-F238E27FC236}">
                <a16:creationId xmlns:a16="http://schemas.microsoft.com/office/drawing/2014/main" xmlns="" id="{851643D4-BB88-72F2-595C-BB5EB7DB58A1}"/>
              </a:ext>
            </a:extLst>
          </p:cNvPr>
          <p:cNvSpPr/>
          <p:nvPr/>
        </p:nvSpPr>
        <p:spPr>
          <a:xfrm>
            <a:off x="13433762" y="6436761"/>
            <a:ext cx="861807" cy="831822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8CCF6330-B8FD-13E3-92EE-2C3AB2A179D2}"/>
              </a:ext>
            </a:extLst>
          </p:cNvPr>
          <p:cNvGrpSpPr/>
          <p:nvPr/>
        </p:nvGrpSpPr>
        <p:grpSpPr>
          <a:xfrm>
            <a:off x="14460939" y="6179377"/>
            <a:ext cx="2590800" cy="1462186"/>
            <a:chOff x="3276600" y="3430787"/>
            <a:chExt cx="2590800" cy="1462186"/>
          </a:xfrm>
        </p:grpSpPr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xmlns="" id="{EC9BA1E7-BBAD-F8B6-343F-75674A871EC8}"/>
                </a:ext>
              </a:extLst>
            </p:cNvPr>
            <p:cNvSpPr/>
            <p:nvPr/>
          </p:nvSpPr>
          <p:spPr>
            <a:xfrm>
              <a:off x="3276600" y="3430787"/>
              <a:ext cx="2590800" cy="146193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xmlns="" id="{606218FF-7102-B6A6-6AEE-ED309D193225}"/>
                </a:ext>
              </a:extLst>
            </p:cNvPr>
            <p:cNvGrpSpPr/>
            <p:nvPr/>
          </p:nvGrpSpPr>
          <p:grpSpPr>
            <a:xfrm>
              <a:off x="4879667" y="3430787"/>
              <a:ext cx="817341" cy="1461939"/>
              <a:chOff x="12027158" y="4284568"/>
              <a:chExt cx="535851" cy="1461939"/>
            </a:xfrm>
          </p:grpSpPr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xmlns="" id="{00C81493-10B1-5FC4-F24F-DAD742DA9D38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xmlns="" id="{FCB967D9-25F8-44D2-4E69-AD5EB06D92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338BEACD-D4CE-0E0D-4CEB-6561880639C6}"/>
                </a:ext>
              </a:extLst>
            </p:cNvPr>
            <p:cNvSpPr txBox="1"/>
            <p:nvPr/>
          </p:nvSpPr>
          <p:spPr>
            <a:xfrm>
              <a:off x="4328137" y="3777037"/>
              <a:ext cx="52552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0A7EBBA1-C0F0-A4D0-25A7-82C3BC6C44DE}"/>
                </a:ext>
              </a:extLst>
            </p:cNvPr>
            <p:cNvGrpSpPr/>
            <p:nvPr/>
          </p:nvGrpSpPr>
          <p:grpSpPr>
            <a:xfrm>
              <a:off x="3517890" y="3431034"/>
              <a:ext cx="817341" cy="1461939"/>
              <a:chOff x="12027158" y="4284568"/>
              <a:chExt cx="535851" cy="1461939"/>
            </a:xfrm>
          </p:grpSpPr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xmlns="" id="{0E334871-9FE5-B0FD-E4AC-B27FD28EEFE0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xmlns="" id="{5CE2A3CB-4D8C-A25E-B15B-A3DDE1BD38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T">
            <a:extLst>
              <a:ext uri="{FF2B5EF4-FFF2-40B4-BE49-F238E27FC236}">
                <a16:creationId xmlns:a16="http://schemas.microsoft.com/office/drawing/2014/main" xmlns="" id="{4F044188-1111-AC78-BD75-8645DF4205ED}"/>
              </a:ext>
            </a:extLst>
          </p:cNvPr>
          <p:cNvSpPr/>
          <p:nvPr/>
        </p:nvSpPr>
        <p:spPr>
          <a:xfrm>
            <a:off x="12258780" y="8313044"/>
            <a:ext cx="861807" cy="831822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B8F2660C-6998-900D-004C-EA1984F40692}"/>
              </a:ext>
            </a:extLst>
          </p:cNvPr>
          <p:cNvGrpSpPr/>
          <p:nvPr/>
        </p:nvGrpSpPr>
        <p:grpSpPr>
          <a:xfrm>
            <a:off x="13258800" y="7973086"/>
            <a:ext cx="4062804" cy="1498248"/>
            <a:chOff x="6461163" y="4273771"/>
            <a:chExt cx="4062804" cy="1498248"/>
          </a:xfrm>
        </p:grpSpPr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xmlns="" id="{F3C1D36F-60CA-8AF0-EB6B-C1A9DED69A8C}"/>
                </a:ext>
              </a:extLst>
            </p:cNvPr>
            <p:cNvSpPr/>
            <p:nvPr/>
          </p:nvSpPr>
          <p:spPr>
            <a:xfrm>
              <a:off x="6461163" y="4298671"/>
              <a:ext cx="4062804" cy="146193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6E1B327F-7404-3619-4EA3-E5EB82D13909}"/>
                </a:ext>
              </a:extLst>
            </p:cNvPr>
            <p:cNvGrpSpPr/>
            <p:nvPr/>
          </p:nvGrpSpPr>
          <p:grpSpPr>
            <a:xfrm>
              <a:off x="6601813" y="4273771"/>
              <a:ext cx="3816258" cy="1498248"/>
              <a:chOff x="9506227" y="3112495"/>
              <a:chExt cx="3816258" cy="1498248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xmlns="" id="{DB2CF364-0D1C-ABC3-473A-430BA7F16902}"/>
                  </a:ext>
                </a:extLst>
              </p:cNvPr>
              <p:cNvGrpSpPr/>
              <p:nvPr/>
            </p:nvGrpSpPr>
            <p:grpSpPr>
              <a:xfrm>
                <a:off x="9506227" y="3112495"/>
                <a:ext cx="882132" cy="1461939"/>
                <a:chOff x="12048141" y="4284568"/>
                <a:chExt cx="531200" cy="1461939"/>
              </a:xfrm>
            </p:grpSpPr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xmlns="" id="{8E635A8D-320D-97D4-FD9F-E3B0A29E9B0E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22</a:t>
                  </a:r>
                </a:p>
              </p:txBody>
            </p: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xmlns="" id="{030EF817-9A48-B170-F94F-DADF32EF5A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xmlns="" id="{6745F3FD-0238-F80C-0024-5B89577B4AB6}"/>
                  </a:ext>
                </a:extLst>
              </p:cNvPr>
              <p:cNvSpPr txBox="1"/>
              <p:nvPr/>
            </p:nvSpPr>
            <p:spPr>
              <a:xfrm>
                <a:off x="10451918" y="3474133"/>
                <a:ext cx="41271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xmlns="" id="{EDEB25D1-3D16-809D-980F-3058F9B47CD9}"/>
                  </a:ext>
                </a:extLst>
              </p:cNvPr>
              <p:cNvGrpSpPr/>
              <p:nvPr/>
            </p:nvGrpSpPr>
            <p:grpSpPr>
              <a:xfrm>
                <a:off x="10968349" y="3143602"/>
                <a:ext cx="882132" cy="1461939"/>
                <a:chOff x="12048141" y="4284568"/>
                <a:chExt cx="531200" cy="1461939"/>
              </a:xfrm>
            </p:grpSpPr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xmlns="" id="{CEEEF806-7276-C84C-8656-E834E1BEACDA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22</a:t>
                  </a:r>
                </a:p>
              </p:txBody>
            </p: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xmlns="" id="{56A83C27-587E-4440-1021-FD96418079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xmlns="" id="{0610301C-502B-7100-8F5D-8EBDC7F3A9E2}"/>
                  </a:ext>
                </a:extLst>
              </p:cNvPr>
              <p:cNvSpPr txBox="1"/>
              <p:nvPr/>
            </p:nvSpPr>
            <p:spPr>
              <a:xfrm>
                <a:off x="11923922" y="3479335"/>
                <a:ext cx="41271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</a:p>
            </p:txBody>
          </p: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xmlns="" id="{BBCEEB9E-0F4F-CDC5-6F7D-8702770D09E4}"/>
                  </a:ext>
                </a:extLst>
              </p:cNvPr>
              <p:cNvGrpSpPr/>
              <p:nvPr/>
            </p:nvGrpSpPr>
            <p:grpSpPr>
              <a:xfrm>
                <a:off x="12440353" y="3148804"/>
                <a:ext cx="882132" cy="1461939"/>
                <a:chOff x="12048141" y="4284568"/>
                <a:chExt cx="531200" cy="1461939"/>
              </a:xfrm>
            </p:grpSpPr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xmlns="" id="{C049D3AF-CBE0-EBD9-5E8C-024549DE7985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22</a:t>
                  </a:r>
                </a:p>
              </p:txBody>
            </p: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xmlns="" id="{DDB25A62-34FB-4297-10C7-D1764EBC75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61" name="H">
            <a:extLst>
              <a:ext uri="{FF2B5EF4-FFF2-40B4-BE49-F238E27FC236}">
                <a16:creationId xmlns:a16="http://schemas.microsoft.com/office/drawing/2014/main" xmlns="" id="{47B9F75B-83F5-BDAC-1653-558EBABF965B}"/>
              </a:ext>
            </a:extLst>
          </p:cNvPr>
          <p:cNvSpPr/>
          <p:nvPr/>
        </p:nvSpPr>
        <p:spPr>
          <a:xfrm>
            <a:off x="7850090" y="6443124"/>
            <a:ext cx="861807" cy="831822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xmlns="" id="{AEE7C055-D43B-FD43-A998-5D910423AF81}"/>
              </a:ext>
            </a:extLst>
          </p:cNvPr>
          <p:cNvGrpSpPr/>
          <p:nvPr/>
        </p:nvGrpSpPr>
        <p:grpSpPr>
          <a:xfrm>
            <a:off x="8877267" y="6185740"/>
            <a:ext cx="2590800" cy="1462186"/>
            <a:chOff x="3276600" y="3430787"/>
            <a:chExt cx="2590800" cy="1462186"/>
          </a:xfrm>
        </p:grpSpPr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xmlns="" id="{7300288C-0AC5-0DD9-8852-8E62A39155AD}"/>
                </a:ext>
              </a:extLst>
            </p:cNvPr>
            <p:cNvSpPr/>
            <p:nvPr/>
          </p:nvSpPr>
          <p:spPr>
            <a:xfrm>
              <a:off x="3276600" y="3430787"/>
              <a:ext cx="2590800" cy="146193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89C9EF47-8091-2405-FEC9-4951D2A2D5CE}"/>
                </a:ext>
              </a:extLst>
            </p:cNvPr>
            <p:cNvGrpSpPr/>
            <p:nvPr/>
          </p:nvGrpSpPr>
          <p:grpSpPr>
            <a:xfrm>
              <a:off x="4879667" y="3430787"/>
              <a:ext cx="817341" cy="1461939"/>
              <a:chOff x="12027158" y="4284568"/>
              <a:chExt cx="535851" cy="1461939"/>
            </a:xfrm>
          </p:grpSpPr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xmlns="" id="{72F9272B-A6A2-C6F4-EF02-C74F44D7E82C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9E968E79-8D94-83E1-CFD6-5023BA854C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2DCE10FC-C7D1-5D35-4B19-5462E5A8B71A}"/>
                </a:ext>
              </a:extLst>
            </p:cNvPr>
            <p:cNvSpPr txBox="1"/>
            <p:nvPr/>
          </p:nvSpPr>
          <p:spPr>
            <a:xfrm>
              <a:off x="4328137" y="3777037"/>
              <a:ext cx="52552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xmlns="" id="{185FE874-A0BC-8AF4-0826-7235FA14FF3B}"/>
                </a:ext>
              </a:extLst>
            </p:cNvPr>
            <p:cNvGrpSpPr/>
            <p:nvPr/>
          </p:nvGrpSpPr>
          <p:grpSpPr>
            <a:xfrm>
              <a:off x="3517890" y="3431034"/>
              <a:ext cx="817341" cy="1461939"/>
              <a:chOff x="12027158" y="4284568"/>
              <a:chExt cx="535851" cy="1461939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xmlns="" id="{2C041660-D6B0-4EBC-4433-6B7044EF35FC}"/>
                  </a:ext>
                </a:extLst>
              </p:cNvPr>
              <p:cNvSpPr txBox="1"/>
              <p:nvPr/>
            </p:nvSpPr>
            <p:spPr>
              <a:xfrm>
                <a:off x="12027158" y="4284568"/>
                <a:ext cx="53585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5C4F28FC-2B34-2BC3-C734-9B83DD192F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1" name="ổ">
            <a:extLst>
              <a:ext uri="{FF2B5EF4-FFF2-40B4-BE49-F238E27FC236}">
                <a16:creationId xmlns:a16="http://schemas.microsoft.com/office/drawing/2014/main" xmlns="" id="{34455AA3-E66F-E0A8-A02C-E7A0273802EA}"/>
              </a:ext>
            </a:extLst>
          </p:cNvPr>
          <p:cNvSpPr/>
          <p:nvPr/>
        </p:nvSpPr>
        <p:spPr>
          <a:xfrm>
            <a:off x="6575461" y="8275192"/>
            <a:ext cx="861807" cy="831822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xmlns="" id="{168D3A37-8FDB-0323-F614-95A3513D044A}"/>
              </a:ext>
            </a:extLst>
          </p:cNvPr>
          <p:cNvGrpSpPr/>
          <p:nvPr/>
        </p:nvGrpSpPr>
        <p:grpSpPr>
          <a:xfrm>
            <a:off x="7587917" y="7975521"/>
            <a:ext cx="4062804" cy="1498248"/>
            <a:chOff x="6461163" y="4273771"/>
            <a:chExt cx="4062804" cy="1498248"/>
          </a:xfrm>
        </p:grpSpPr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xmlns="" id="{2674A264-7E1D-3BD6-81F4-0C4126854C97}"/>
                </a:ext>
              </a:extLst>
            </p:cNvPr>
            <p:cNvSpPr/>
            <p:nvPr/>
          </p:nvSpPr>
          <p:spPr>
            <a:xfrm>
              <a:off x="6461163" y="4298671"/>
              <a:ext cx="4062804" cy="146193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xmlns="" id="{F1F0F76F-A1DE-BEF5-1362-0B1DACB98F35}"/>
                </a:ext>
              </a:extLst>
            </p:cNvPr>
            <p:cNvGrpSpPr/>
            <p:nvPr/>
          </p:nvGrpSpPr>
          <p:grpSpPr>
            <a:xfrm>
              <a:off x="6601813" y="4273771"/>
              <a:ext cx="3816258" cy="1498248"/>
              <a:chOff x="9506227" y="3112495"/>
              <a:chExt cx="3816258" cy="1498248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xmlns="" id="{6441C619-A3A6-FCB2-9677-F25FF74BC97B}"/>
                  </a:ext>
                </a:extLst>
              </p:cNvPr>
              <p:cNvGrpSpPr/>
              <p:nvPr/>
            </p:nvGrpSpPr>
            <p:grpSpPr>
              <a:xfrm>
                <a:off x="9506227" y="3112495"/>
                <a:ext cx="882132" cy="1461939"/>
                <a:chOff x="12048141" y="4284568"/>
                <a:chExt cx="531200" cy="1461939"/>
              </a:xfrm>
            </p:grpSpPr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xmlns="" id="{ED98CA38-3514-0F41-C056-A4DB4C2E8F6A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22</a:t>
                  </a:r>
                </a:p>
              </p:txBody>
            </p: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xmlns="" id="{36CBB593-FCCF-941A-92BC-0983D92E41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xmlns="" id="{5D48DD9A-64D8-6823-EF1F-641CE30AACA4}"/>
                  </a:ext>
                </a:extLst>
              </p:cNvPr>
              <p:cNvSpPr txBox="1"/>
              <p:nvPr/>
            </p:nvSpPr>
            <p:spPr>
              <a:xfrm>
                <a:off x="10451918" y="3474133"/>
                <a:ext cx="41271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xmlns="" id="{2E7BB147-D485-6BEE-8C64-F7611FE51D3D}"/>
                  </a:ext>
                </a:extLst>
              </p:cNvPr>
              <p:cNvGrpSpPr/>
              <p:nvPr/>
            </p:nvGrpSpPr>
            <p:grpSpPr>
              <a:xfrm>
                <a:off x="10968349" y="3143602"/>
                <a:ext cx="882132" cy="1461939"/>
                <a:chOff x="12048141" y="4284568"/>
                <a:chExt cx="531200" cy="1461939"/>
              </a:xfrm>
            </p:grpSpPr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xmlns="" id="{104B6BB1-631D-27D4-7F5C-23640E0FFCDA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22</a:t>
                  </a:r>
                </a:p>
              </p:txBody>
            </p: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xmlns="" id="{FA1E1AFF-1F5D-79D7-81DC-70A0D702DA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xmlns="" id="{0F4E0BC7-E277-8BFA-0032-EC0091095F90}"/>
                  </a:ext>
                </a:extLst>
              </p:cNvPr>
              <p:cNvSpPr txBox="1"/>
              <p:nvPr/>
            </p:nvSpPr>
            <p:spPr>
              <a:xfrm>
                <a:off x="11923922" y="3479335"/>
                <a:ext cx="41271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xmlns="" id="{081EB283-0A1B-B5C0-F347-CC4A852F0993}"/>
                  </a:ext>
                </a:extLst>
              </p:cNvPr>
              <p:cNvGrpSpPr/>
              <p:nvPr/>
            </p:nvGrpSpPr>
            <p:grpSpPr>
              <a:xfrm>
                <a:off x="12440353" y="3148804"/>
                <a:ext cx="882132" cy="1461939"/>
                <a:chOff x="12048141" y="4284568"/>
                <a:chExt cx="531200" cy="1461939"/>
              </a:xfrm>
            </p:grpSpPr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xmlns="" id="{AEE836CA-7591-A62C-189C-195E2CB5BEDB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22</a:t>
                  </a:r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xmlns="" id="{AC081700-C83F-80BD-2FAA-669AD50294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54627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-0.01805 L -0.6164 -0.1722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-7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9136E-6 L 0.07127 -0.17269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19753E-6 L 0.20104 -0.34985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2624 L -0.30026 -0.35525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87654E-7 L 0.00824 -0.17284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" y="-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14584 -0.3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38" grpId="2" animBg="1"/>
      <p:bldP spid="110" grpId="0" animBg="1"/>
      <p:bldP spid="110" grpId="1" animBg="1"/>
      <p:bldP spid="110" grpId="2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35" grpId="0"/>
      <p:bldP spid="136" grpId="0" animBg="1"/>
      <p:bldP spid="136" grpId="1" animBg="1"/>
      <p:bldP spid="136" grpId="2" animBg="1"/>
      <p:bldP spid="146" grpId="0" animBg="1"/>
      <p:bldP spid="146" grpId="1" animBg="1"/>
      <p:bldP spid="146" grpId="2" animBg="1"/>
      <p:bldP spid="161" grpId="0" animBg="1"/>
      <p:bldP spid="161" grpId="1" animBg="1"/>
      <p:bldP spid="161" grpId="2" animBg="1"/>
      <p:bldP spid="171" grpId="0" animBg="1"/>
      <p:bldP spid="171" grpId="1" animBg="1"/>
      <p:bldP spid="17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4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3823" y="643323"/>
            <a:ext cx="9000355" cy="9000355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EFF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1365" y="1198165"/>
            <a:ext cx="446159" cy="391393"/>
            <a:chOff x="0" y="0"/>
            <a:chExt cx="594879" cy="52185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216479"/>
              <a:ext cx="594879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432957"/>
              <a:ext cx="594861" cy="0"/>
            </a:xfrm>
            <a:prstGeom prst="line">
              <a:avLst/>
            </a:prstGeom>
            <a:ln w="88900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6098504" y="8863445"/>
            <a:ext cx="1200806" cy="394855"/>
            <a:chOff x="0" y="0"/>
            <a:chExt cx="1305437" cy="429260"/>
          </a:xfrm>
        </p:grpSpPr>
        <p:sp>
          <p:nvSpPr>
            <p:cNvPr id="10" name="Freeform 10"/>
            <p:cNvSpPr/>
            <p:nvPr/>
          </p:nvSpPr>
          <p:spPr>
            <a:xfrm>
              <a:off x="0" y="-5080"/>
              <a:ext cx="1305437" cy="434340"/>
            </a:xfrm>
            <a:custGeom>
              <a:avLst/>
              <a:gdLst/>
              <a:ahLst/>
              <a:cxnLst/>
              <a:rect l="l" t="t" r="r" b="b"/>
              <a:pathLst>
                <a:path w="1305437" h="434340">
                  <a:moveTo>
                    <a:pt x="1287657" y="187960"/>
                  </a:moveTo>
                  <a:lnTo>
                    <a:pt x="1026037" y="11430"/>
                  </a:lnTo>
                  <a:cubicBezTo>
                    <a:pt x="1008257" y="0"/>
                    <a:pt x="985397" y="3810"/>
                    <a:pt x="972697" y="21590"/>
                  </a:cubicBezTo>
                  <a:cubicBezTo>
                    <a:pt x="961267" y="39370"/>
                    <a:pt x="965077" y="62230"/>
                    <a:pt x="982857" y="74930"/>
                  </a:cubicBezTo>
                  <a:lnTo>
                    <a:pt x="1141607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141607" y="257810"/>
                  </a:lnTo>
                  <a:lnTo>
                    <a:pt x="982857" y="364490"/>
                  </a:lnTo>
                  <a:cubicBezTo>
                    <a:pt x="965077" y="375920"/>
                    <a:pt x="961267" y="400050"/>
                    <a:pt x="972697" y="417830"/>
                  </a:cubicBezTo>
                  <a:cubicBezTo>
                    <a:pt x="980317" y="429260"/>
                    <a:pt x="991747" y="434340"/>
                    <a:pt x="1004447" y="434340"/>
                  </a:cubicBezTo>
                  <a:cubicBezTo>
                    <a:pt x="1012067" y="434340"/>
                    <a:pt x="1019687" y="431800"/>
                    <a:pt x="1026037" y="427990"/>
                  </a:cubicBezTo>
                  <a:lnTo>
                    <a:pt x="1288927" y="251460"/>
                  </a:lnTo>
                  <a:cubicBezTo>
                    <a:pt x="1299087" y="243840"/>
                    <a:pt x="1305437" y="232410"/>
                    <a:pt x="1305437" y="219710"/>
                  </a:cubicBezTo>
                  <a:cubicBezTo>
                    <a:pt x="1305437" y="207010"/>
                    <a:pt x="1299087" y="195580"/>
                    <a:pt x="1287657" y="187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 rot="-619584">
            <a:off x="10847454" y="6479513"/>
            <a:ext cx="3014726" cy="2581359"/>
          </a:xfrm>
          <a:custGeom>
            <a:avLst/>
            <a:gdLst/>
            <a:ahLst/>
            <a:cxnLst/>
            <a:rect l="l" t="t" r="r" b="b"/>
            <a:pathLst>
              <a:path w="3014726" h="2581359">
                <a:moveTo>
                  <a:pt x="0" y="0"/>
                </a:moveTo>
                <a:lnTo>
                  <a:pt x="3014726" y="0"/>
                </a:lnTo>
                <a:lnTo>
                  <a:pt x="3014726" y="2581360"/>
                </a:lnTo>
                <a:lnTo>
                  <a:pt x="0" y="2581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697261">
            <a:off x="3664601" y="904297"/>
            <a:ext cx="2897906" cy="3014726"/>
          </a:xfrm>
          <a:custGeom>
            <a:avLst/>
            <a:gdLst/>
            <a:ahLst/>
            <a:cxnLst/>
            <a:rect l="l" t="t" r="r" b="b"/>
            <a:pathLst>
              <a:path w="2897906" h="3014726">
                <a:moveTo>
                  <a:pt x="0" y="0"/>
                </a:moveTo>
                <a:lnTo>
                  <a:pt x="2897906" y="0"/>
                </a:lnTo>
                <a:lnTo>
                  <a:pt x="2897906" y="3014726"/>
                </a:lnTo>
                <a:lnTo>
                  <a:pt x="0" y="30147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5EA74B78-E1C3-8BD3-96BB-5C294585FC2B}"/>
              </a:ext>
            </a:extLst>
          </p:cNvPr>
          <p:cNvSpPr txBox="1"/>
          <p:nvPr/>
        </p:nvSpPr>
        <p:spPr>
          <a:xfrm>
            <a:off x="6316975" y="3162300"/>
            <a:ext cx="5654048" cy="3118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xmlns="" id="{E3D09B7F-6DFE-407C-ABA4-31064F1D4EAC}"/>
              </a:ext>
            </a:extLst>
          </p:cNvPr>
          <p:cNvSpPr/>
          <p:nvPr/>
        </p:nvSpPr>
        <p:spPr>
          <a:xfrm>
            <a:off x="796809" y="613315"/>
            <a:ext cx="16694381" cy="9060370"/>
          </a:xfrm>
          <a:custGeom>
            <a:avLst/>
            <a:gdLst/>
            <a:ahLst/>
            <a:cxnLst/>
            <a:rect l="l" t="t" r="r" b="b"/>
            <a:pathLst>
              <a:path w="5237988" h="2828670">
                <a:moveTo>
                  <a:pt x="5113528" y="2828670"/>
                </a:moveTo>
                <a:lnTo>
                  <a:pt x="124460" y="2828670"/>
                </a:lnTo>
                <a:cubicBezTo>
                  <a:pt x="55880" y="2828670"/>
                  <a:pt x="0" y="2772790"/>
                  <a:pt x="0" y="270421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113528" y="0"/>
                </a:lnTo>
                <a:cubicBezTo>
                  <a:pt x="5182108" y="0"/>
                  <a:pt x="5237988" y="55880"/>
                  <a:pt x="5237988" y="124460"/>
                </a:cubicBezTo>
                <a:lnTo>
                  <a:pt x="5237988" y="2704210"/>
                </a:lnTo>
                <a:cubicBezTo>
                  <a:pt x="5237988" y="2772790"/>
                  <a:pt x="5182108" y="2828670"/>
                  <a:pt x="5113528" y="282867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xmlns="" id="{042820E7-7598-0E50-51FC-8C5ABF784D63}"/>
              </a:ext>
            </a:extLst>
          </p:cNvPr>
          <p:cNvSpPr txBox="1"/>
          <p:nvPr/>
        </p:nvSpPr>
        <p:spPr>
          <a:xfrm>
            <a:off x="6821422" y="712649"/>
            <a:ext cx="55626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44C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SGK – tr82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986D870-713E-52F2-5589-2FE3A09A92D9}"/>
              </a:ext>
            </a:extLst>
          </p:cNvPr>
          <p:cNvGrpSpPr/>
          <p:nvPr/>
        </p:nvGrpSpPr>
        <p:grpSpPr>
          <a:xfrm>
            <a:off x="0" y="8305433"/>
            <a:ext cx="18369960" cy="2006266"/>
            <a:chOff x="0" y="8305433"/>
            <a:chExt cx="18369960" cy="2006266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xmlns="" id="{544C0A90-C057-14C6-E972-50E7C7B3387A}"/>
                </a:ext>
              </a:extLst>
            </p:cNvPr>
            <p:cNvSpPr/>
            <p:nvPr/>
          </p:nvSpPr>
          <p:spPr>
            <a:xfrm>
              <a:off x="0" y="8595228"/>
              <a:ext cx="4797760" cy="1709747"/>
            </a:xfrm>
            <a:custGeom>
              <a:avLst/>
              <a:gdLst/>
              <a:ahLst/>
              <a:cxnLst/>
              <a:rect l="l" t="t" r="r" b="b"/>
              <a:pathLst>
                <a:path w="4797760" h="1709747">
                  <a:moveTo>
                    <a:pt x="0" y="0"/>
                  </a:moveTo>
                  <a:lnTo>
                    <a:pt x="4797760" y="0"/>
                  </a:lnTo>
                  <a:lnTo>
                    <a:pt x="4797760" y="1709748"/>
                  </a:lnTo>
                  <a:lnTo>
                    <a:pt x="0" y="1709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xmlns="" id="{16B5D6E2-C901-C6F3-4469-621141C1A2C0}"/>
                </a:ext>
              </a:extLst>
            </p:cNvPr>
            <p:cNvSpPr/>
            <p:nvPr/>
          </p:nvSpPr>
          <p:spPr>
            <a:xfrm>
              <a:off x="12401951" y="8850951"/>
              <a:ext cx="5968009" cy="1454024"/>
            </a:xfrm>
            <a:custGeom>
              <a:avLst/>
              <a:gdLst/>
              <a:ahLst/>
              <a:cxnLst/>
              <a:rect l="l" t="t" r="r" b="b"/>
              <a:pathLst>
                <a:path w="5968009" h="1454024">
                  <a:moveTo>
                    <a:pt x="0" y="0"/>
                  </a:moveTo>
                  <a:lnTo>
                    <a:pt x="5968009" y="0"/>
                  </a:lnTo>
                  <a:lnTo>
                    <a:pt x="5968009" y="1454024"/>
                  </a:lnTo>
                  <a:lnTo>
                    <a:pt x="0" y="14540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xmlns="" id="{E97B0FA3-0C43-0767-0967-5F873D3B0B28}"/>
                </a:ext>
              </a:extLst>
            </p:cNvPr>
            <p:cNvSpPr/>
            <p:nvPr/>
          </p:nvSpPr>
          <p:spPr>
            <a:xfrm>
              <a:off x="4724947" y="8595228"/>
              <a:ext cx="4797760" cy="1709747"/>
            </a:xfrm>
            <a:custGeom>
              <a:avLst/>
              <a:gdLst/>
              <a:ahLst/>
              <a:cxnLst/>
              <a:rect l="l" t="t" r="r" b="b"/>
              <a:pathLst>
                <a:path w="4797760" h="1709747">
                  <a:moveTo>
                    <a:pt x="0" y="0"/>
                  </a:moveTo>
                  <a:lnTo>
                    <a:pt x="4797760" y="0"/>
                  </a:lnTo>
                  <a:lnTo>
                    <a:pt x="4797760" y="1709748"/>
                  </a:lnTo>
                  <a:lnTo>
                    <a:pt x="0" y="1709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EB6EDCF5-B98C-C0EE-3578-C6AD9FF100BE}"/>
                </a:ext>
              </a:extLst>
            </p:cNvPr>
            <p:cNvSpPr/>
            <p:nvPr/>
          </p:nvSpPr>
          <p:spPr>
            <a:xfrm>
              <a:off x="9449894" y="8577253"/>
              <a:ext cx="4797760" cy="1709747"/>
            </a:xfrm>
            <a:custGeom>
              <a:avLst/>
              <a:gdLst/>
              <a:ahLst/>
              <a:cxnLst/>
              <a:rect l="l" t="t" r="r" b="b"/>
              <a:pathLst>
                <a:path w="4797760" h="1709747">
                  <a:moveTo>
                    <a:pt x="0" y="0"/>
                  </a:moveTo>
                  <a:lnTo>
                    <a:pt x="4797760" y="0"/>
                  </a:lnTo>
                  <a:lnTo>
                    <a:pt x="4797760" y="1709748"/>
                  </a:lnTo>
                  <a:lnTo>
                    <a:pt x="0" y="1709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2DA1E551-EEA5-558B-94FF-28ECC9A9E33E}"/>
                </a:ext>
              </a:extLst>
            </p:cNvPr>
            <p:cNvSpPr/>
            <p:nvPr/>
          </p:nvSpPr>
          <p:spPr>
            <a:xfrm>
              <a:off x="12848583" y="8305433"/>
              <a:ext cx="2652516" cy="2006266"/>
            </a:xfrm>
            <a:custGeom>
              <a:avLst/>
              <a:gdLst/>
              <a:ahLst/>
              <a:cxnLst/>
              <a:rect l="l" t="t" r="r" b="b"/>
              <a:pathLst>
                <a:path w="2652516" h="2006266">
                  <a:moveTo>
                    <a:pt x="0" y="0"/>
                  </a:moveTo>
                  <a:lnTo>
                    <a:pt x="2652515" y="0"/>
                  </a:lnTo>
                  <a:lnTo>
                    <a:pt x="2652515" y="2006266"/>
                  </a:lnTo>
                  <a:lnTo>
                    <a:pt x="0" y="2006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C282A74-9D0B-98C2-2023-382B5FB974F7}"/>
              </a:ext>
            </a:extLst>
          </p:cNvPr>
          <p:cNvGrpSpPr/>
          <p:nvPr/>
        </p:nvGrpSpPr>
        <p:grpSpPr>
          <a:xfrm>
            <a:off x="2636292" y="1823463"/>
            <a:ext cx="13627204" cy="5062411"/>
            <a:chOff x="1873895" y="1702098"/>
            <a:chExt cx="13627204" cy="50624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FF0867B-E1FD-1DA5-1BBD-358AB8D1084E}"/>
                </a:ext>
              </a:extLst>
            </p:cNvPr>
            <p:cNvSpPr txBox="1"/>
            <p:nvPr/>
          </p:nvSpPr>
          <p:spPr>
            <a:xfrm>
              <a:off x="1873895" y="1702098"/>
              <a:ext cx="13627204" cy="5062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1000"/>
                </a:spcAft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Bác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Tân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mảnh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đất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Bác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dụng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  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mảnh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đất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trồng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rau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và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hoa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Biết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phần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được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dùng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trồng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rau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chiếm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	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Hỏi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bác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Tân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còn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lại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bao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nhiêu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phần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trồng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hoa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?”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306CF877-1593-AF50-ECCE-C1C108C78C07}"/>
                </a:ext>
              </a:extLst>
            </p:cNvPr>
            <p:cNvGrpSpPr/>
            <p:nvPr/>
          </p:nvGrpSpPr>
          <p:grpSpPr>
            <a:xfrm>
              <a:off x="12345922" y="1775864"/>
              <a:ext cx="900224" cy="1523494"/>
              <a:chOff x="12059472" y="4265748"/>
              <a:chExt cx="667024" cy="152349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1342585-9613-964E-9AAE-63B5992DA127}"/>
                  </a:ext>
                </a:extLst>
              </p:cNvPr>
              <p:cNvSpPr txBox="1"/>
              <p:nvPr/>
            </p:nvSpPr>
            <p:spPr>
              <a:xfrm>
                <a:off x="12059472" y="4265748"/>
                <a:ext cx="667024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EFDA2EE7-97E3-9BCB-7E34-4359CCC82A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9472" y="5027495"/>
                <a:ext cx="66702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4EF6E79-4620-E0C4-4F16-70DF8DE0E6EB}"/>
                </a:ext>
              </a:extLst>
            </p:cNvPr>
            <p:cNvGrpSpPr/>
            <p:nvPr/>
          </p:nvGrpSpPr>
          <p:grpSpPr>
            <a:xfrm>
              <a:off x="5943600" y="4381753"/>
              <a:ext cx="537579" cy="1523494"/>
              <a:chOff x="12059470" y="4265748"/>
              <a:chExt cx="667026" cy="152349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78EB96C-7638-3043-C23A-67F5127DD18A}"/>
                  </a:ext>
                </a:extLst>
              </p:cNvPr>
              <p:cNvSpPr txBox="1"/>
              <p:nvPr/>
            </p:nvSpPr>
            <p:spPr>
              <a:xfrm>
                <a:off x="12059470" y="4265748"/>
                <a:ext cx="667024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E5D9B376-0C0D-6BDD-DF68-D7A7A332E2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9472" y="5027495"/>
                <a:ext cx="66702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3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575</Words>
  <Application>Microsoft Office PowerPoint</Application>
  <PresentationFormat>Custom</PresentationFormat>
  <Paragraphs>341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61 Phép trừ phân số</dc:title>
  <dc:creator>Administrator</dc:creator>
  <cp:lastModifiedBy>A</cp:lastModifiedBy>
  <cp:revision>2</cp:revision>
  <dcterms:created xsi:type="dcterms:W3CDTF">2006-08-16T00:00:00Z</dcterms:created>
  <dcterms:modified xsi:type="dcterms:W3CDTF">2025-04-12T13:40:35Z</dcterms:modified>
  <dc:identifier>DAF1CjlaZG8</dc:identifier>
</cp:coreProperties>
</file>